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8" r:id="rId2"/>
  </p:sldMasterIdLst>
  <p:notesMasterIdLst>
    <p:notesMasterId r:id="rId27"/>
  </p:notesMasterIdLst>
  <p:sldIdLst>
    <p:sldId id="268" r:id="rId3"/>
    <p:sldId id="269" r:id="rId4"/>
    <p:sldId id="315" r:id="rId5"/>
    <p:sldId id="273" r:id="rId6"/>
    <p:sldId id="295" r:id="rId7"/>
    <p:sldId id="281" r:id="rId8"/>
    <p:sldId id="321" r:id="rId9"/>
    <p:sldId id="319" r:id="rId10"/>
    <p:sldId id="320" r:id="rId11"/>
    <p:sldId id="316" r:id="rId12"/>
    <p:sldId id="299" r:id="rId13"/>
    <p:sldId id="274" r:id="rId14"/>
    <p:sldId id="296" r:id="rId15"/>
    <p:sldId id="322" r:id="rId16"/>
    <p:sldId id="323" r:id="rId17"/>
    <p:sldId id="317" r:id="rId18"/>
    <p:sldId id="276" r:id="rId19"/>
    <p:sldId id="279" r:id="rId20"/>
    <p:sldId id="325" r:id="rId21"/>
    <p:sldId id="326" r:id="rId22"/>
    <p:sldId id="318" r:id="rId23"/>
    <p:sldId id="303" r:id="rId24"/>
    <p:sldId id="324" r:id="rId25"/>
    <p:sldId id="284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DE86"/>
    <a:srgbClr val="83C937"/>
    <a:srgbClr val="92D050"/>
    <a:srgbClr val="24A085"/>
    <a:srgbClr val="F2F2F2"/>
    <a:srgbClr val="F79AA2"/>
    <a:srgbClr val="5EA2D4"/>
    <a:srgbClr val="F25764"/>
    <a:srgbClr val="FFD0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20" autoAdjust="0"/>
    <p:restoredTop sz="95039" autoAdjust="0"/>
  </p:normalViewPr>
  <p:slideViewPr>
    <p:cSldViewPr snapToGrid="0">
      <p:cViewPr varScale="1">
        <p:scale>
          <a:sx n="78" d="100"/>
          <a:sy n="78" d="100"/>
        </p:scale>
        <p:origin x="74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39BB1-C37F-4DB5-89AB-23C774A732A2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15E8D9-7A0B-4C3E-B661-527A537BA5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093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BB8F-6B7B-4438-AFC7-DEB86F24D2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82360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BB8F-6B7B-4438-AFC7-DEB86F24D2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5402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15E8D9-7A0B-4C3E-B661-527A537BA5A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080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BB8F-6B7B-4438-AFC7-DEB86F24D2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3942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15E8D9-7A0B-4C3E-B661-527A537BA5A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2842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15E8D9-7A0B-4C3E-B661-527A537BA5A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4728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15E8D9-7A0B-4C3E-B661-527A537BA5A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2615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BB8F-6B7B-4438-AFC7-DEB86F24D2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46815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BB8F-6B7B-4438-AFC7-DEB86F24D2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4141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BB8F-6B7B-4438-AFC7-DEB86F24D2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08535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15E8D9-7A0B-4C3E-B661-527A537BA5A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90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BB8F-6B7B-4438-AFC7-DEB86F24D2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0978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15E8D9-7A0B-4C3E-B661-527A537BA5A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79233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BB8F-6B7B-4438-AFC7-DEB86F24D2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75225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15E8D9-7A0B-4C3E-B661-527A537BA5A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0893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15E8D9-7A0B-4C3E-B661-527A537BA5A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11147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BB8F-6B7B-4438-AFC7-DEB86F24D2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8735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BB8F-6B7B-4438-AFC7-DEB86F24D2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7187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BB8F-6B7B-4438-AFC7-DEB86F24D2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9239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15E8D9-7A0B-4C3E-B661-527A537BA5A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801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BB8F-6B7B-4438-AFC7-DEB86F24D2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994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BB8F-6B7B-4438-AFC7-DEB86F24D2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0628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BB8F-6B7B-4438-AFC7-DEB86F24D2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2736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BB8F-6B7B-4438-AFC7-DEB86F24D2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9407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3874E2-E52E-41F1-891C-4C172D863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A224C32-DB12-4F5C-A26F-C15E7233F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FE07FB-03BE-47B5-AD22-79819C69B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AC305-549F-4899-A163-9FE5FF1A6A17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AEADC1-D394-4F81-B827-3F219B411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5D3EB1-DFEB-472F-89D2-28E7646CD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BC10E-2C35-4BA7-AACC-28811DF41A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493727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23F130-681C-449B-A2C1-85D0C65A8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4689A94-4534-4DB2-9772-CA734ABF6F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67D952-688C-4BA0-8A57-8F895A46B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AC305-549F-4899-A163-9FE5FF1A6A17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E4E02F-FE29-4FC4-9026-8EBA94062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7AE93C-8EBD-43EE-A0B4-1014AB990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BC10E-2C35-4BA7-AACC-28811DF41A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636665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C92A30D-6A9F-45A5-AB02-4B915D965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892ECF9-DABA-4667-A9C4-C0D84709E6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CD6438-A8B7-4C27-B904-2AD0F156A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AC305-549F-4899-A163-9FE5FF1A6A17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5A1C14-7C8F-4DCE-B2E5-369607CE2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81A2F7-8B0E-4639-86CC-FB9C1E800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BC10E-2C35-4BA7-AACC-28811DF41A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877875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622997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4024714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065D90-082D-4439-A127-CAB5D94E1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CFB667D-AEEF-400C-8353-4047CC747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51311-CB17-496F-A2E4-40212DB7FA6F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08A6713-6607-4DDF-9F24-8EAAF9C85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E9AA29C-0A59-45F8-8481-FD66AD0BC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5A2E4-DDAA-48A1-85B5-735217CD0D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060312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F928C3-A214-4B12-91F2-0D06B97B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BE2B28-DE14-48B1-A48E-720374844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6C3DB7-0F6B-4BF1-8232-364FDEA01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AC305-549F-4899-A163-9FE5FF1A6A17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EF3F22-7758-4DCD-BD72-AD353E28F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338A15-F8A3-45B5-A7A6-CEC6F4748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BC10E-2C35-4BA7-AACC-28811DF41A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770597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40E59A-6E42-4045-BED8-4C054F5D6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500444-9E7F-4047-8847-247BDF36E1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64C082-EE85-4942-9495-7691ECB8B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AC305-549F-4899-A163-9FE5FF1A6A17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BB5AB1-8DA9-4B1D-B61E-B2B0DE87C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410DA2-1ACF-42CA-8B4C-D20CFE47D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BC10E-2C35-4BA7-AACC-28811DF41A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063521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BCE216-4165-4CAB-BAA2-3291028D6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9A35D1-EBF6-4A26-A722-4F8F210AFD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B56153F-0316-4B56-9085-81BCBAB28A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512F3C-D042-4EC0-ABC1-4DDA6BF4E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AC305-549F-4899-A163-9FE5FF1A6A17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3D94E2F-F6D9-4D02-A4CC-BA77DC168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88C35B-E6D3-4714-9BF4-C5FB61A49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BC10E-2C35-4BA7-AACC-28811DF41A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862444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6C3BD3-B03B-4169-91D5-6A14A41AB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F17267-333C-41EA-9E8C-1525074DA6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0E89E4-D771-4CCD-AEFF-DC32C4881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620F79F-C565-47C8-BF35-4BD38D8A5D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F860318-D008-4225-9764-AA05BE36E7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BC1C263-5A8F-41D8-A96D-467775823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AC305-549F-4899-A163-9FE5FF1A6A17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9DF2D8F-74E7-4FD4-B5A7-506089B52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8E94F35-975B-452D-AABD-7F65F8F6E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BC10E-2C35-4BA7-AACC-28811DF41A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084775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319229-C5FC-4677-95B7-60047467D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3189E42-5B00-4B7E-950A-917BF724F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AC305-549F-4899-A163-9FE5FF1A6A17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FC0A3D2-E5C9-4E88-9BD7-EF70F3E33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678207C-B01D-4120-91CD-46A3E653D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BC10E-2C35-4BA7-AACC-28811DF41A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60857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30D7ECA-1056-424F-894D-3958F188C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AC305-549F-4899-A163-9FE5FF1A6A17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6035D42-29BC-409D-85FE-943768B97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CCA8A8-644B-4367-882B-68752F900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BC10E-2C35-4BA7-AACC-28811DF41A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059308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632442-8776-40D2-AFAE-02B0536A5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C7B0CB-5AA4-4362-9EF5-92818B0AE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63DA772-D8B3-4091-83C2-B08BA84857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A90509-10F0-47A4-BC15-21DD7F633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AC305-549F-4899-A163-9FE5FF1A6A17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2FDB7F-66C4-4AF6-9F30-204ACBECC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1B881D1-6A04-46BF-BED1-CEEB5A7F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BC10E-2C35-4BA7-AACC-28811DF41A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0783418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E8B6E1-0676-458E-B16C-C3A572A33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379803F-E50C-44A9-8082-CFF24EA216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CE61D0B-365A-4EC3-9A2C-45899E3869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9BCDE9-3B52-4BD4-A768-9ECD4754C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AC305-549F-4899-A163-9FE5FF1A6A17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C23982-F0DD-408B-83EF-CE1AFC998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4F49B2F-2FF1-4700-98D7-3A035FB44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BC10E-2C35-4BA7-AACC-28811DF41A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13501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C8CA9BC-E0F0-4D4B-9DD5-06A4DFEA5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15F795-4319-416F-8099-67BC8DDD0D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92E947-7A2F-4C35-98A5-7FA3847BD1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AC305-549F-4899-A163-9FE5FF1A6A17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ABC2FB-D2EC-46DC-963F-5CFFAB15E3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A291DD-B8F3-4E64-9114-FF28E778F2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BC10E-2C35-4BA7-AACC-28811DF41A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6933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51311-CB17-496F-A2E4-40212DB7FA6F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5A2E4-DDAA-48A1-85B5-735217CD0D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559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" name="组合 433">
            <a:extLst>
              <a:ext uri="{FF2B5EF4-FFF2-40B4-BE49-F238E27FC236}">
                <a16:creationId xmlns:a16="http://schemas.microsoft.com/office/drawing/2014/main" id="{52D17EAF-BFB2-41D2-872F-3328731B48C1}"/>
              </a:ext>
            </a:extLst>
          </p:cNvPr>
          <p:cNvGrpSpPr/>
          <p:nvPr/>
        </p:nvGrpSpPr>
        <p:grpSpPr>
          <a:xfrm>
            <a:off x="0" y="2517775"/>
            <a:ext cx="12191999" cy="4340225"/>
            <a:chOff x="0" y="2517775"/>
            <a:chExt cx="12191999" cy="4340225"/>
          </a:xfrm>
        </p:grpSpPr>
        <p:grpSp>
          <p:nvGrpSpPr>
            <p:cNvPr id="142" name="组合 141">
              <a:extLst>
                <a:ext uri="{FF2B5EF4-FFF2-40B4-BE49-F238E27FC236}">
                  <a16:creationId xmlns:a16="http://schemas.microsoft.com/office/drawing/2014/main" id="{FACA2F2F-378F-42BA-9AA3-1CA4D28C5FC5}"/>
                </a:ext>
              </a:extLst>
            </p:cNvPr>
            <p:cNvGrpSpPr/>
            <p:nvPr/>
          </p:nvGrpSpPr>
          <p:grpSpPr>
            <a:xfrm>
              <a:off x="0" y="4868862"/>
              <a:ext cx="12191999" cy="1989138"/>
              <a:chOff x="1076961" y="4868862"/>
              <a:chExt cx="10975975" cy="1989138"/>
            </a:xfrm>
          </p:grpSpPr>
          <p:sp>
            <p:nvSpPr>
              <p:cNvPr id="143" name="Freeform 6">
                <a:extLst>
                  <a:ext uri="{FF2B5EF4-FFF2-40B4-BE49-F238E27FC236}">
                    <a16:creationId xmlns:a16="http://schemas.microsoft.com/office/drawing/2014/main" id="{2AF4DB41-B8FF-4ABC-9EFF-449B0AD9B9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6961" y="4868862"/>
                <a:ext cx="10975975" cy="1989138"/>
              </a:xfrm>
              <a:custGeom>
                <a:avLst/>
                <a:gdLst>
                  <a:gd name="T0" fmla="*/ 0 w 6914"/>
                  <a:gd name="T1" fmla="*/ 13 h 1253"/>
                  <a:gd name="T2" fmla="*/ 5363 w 6914"/>
                  <a:gd name="T3" fmla="*/ 0 h 1253"/>
                  <a:gd name="T4" fmla="*/ 6914 w 6914"/>
                  <a:gd name="T5" fmla="*/ 1241 h 1253"/>
                  <a:gd name="T6" fmla="*/ 1236 w 6914"/>
                  <a:gd name="T7" fmla="*/ 1253 h 1253"/>
                  <a:gd name="T8" fmla="*/ 0 w 6914"/>
                  <a:gd name="T9" fmla="*/ 13 h 1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14" h="1253">
                    <a:moveTo>
                      <a:pt x="0" y="13"/>
                    </a:moveTo>
                    <a:lnTo>
                      <a:pt x="5363" y="0"/>
                    </a:lnTo>
                    <a:lnTo>
                      <a:pt x="6914" y="1241"/>
                    </a:lnTo>
                    <a:lnTo>
                      <a:pt x="1236" y="125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7">
                <a:extLst>
                  <a:ext uri="{FF2B5EF4-FFF2-40B4-BE49-F238E27FC236}">
                    <a16:creationId xmlns:a16="http://schemas.microsoft.com/office/drawing/2014/main" id="{89F5E724-6A72-493B-A9E1-A5EF3B4FE9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2223" y="4964112"/>
                <a:ext cx="8486775" cy="168275"/>
              </a:xfrm>
              <a:custGeom>
                <a:avLst/>
                <a:gdLst>
                  <a:gd name="T0" fmla="*/ 5212 w 5346"/>
                  <a:gd name="T1" fmla="*/ 0 h 106"/>
                  <a:gd name="T2" fmla="*/ 0 w 5346"/>
                  <a:gd name="T3" fmla="*/ 4 h 106"/>
                  <a:gd name="T4" fmla="*/ 100 w 5346"/>
                  <a:gd name="T5" fmla="*/ 103 h 106"/>
                  <a:gd name="T6" fmla="*/ 5346 w 5346"/>
                  <a:gd name="T7" fmla="*/ 106 h 106"/>
                  <a:gd name="T8" fmla="*/ 5212 w 5346"/>
                  <a:gd name="T9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46" h="106">
                    <a:moveTo>
                      <a:pt x="5212" y="0"/>
                    </a:moveTo>
                    <a:lnTo>
                      <a:pt x="0" y="4"/>
                    </a:lnTo>
                    <a:lnTo>
                      <a:pt x="100" y="103"/>
                    </a:lnTo>
                    <a:lnTo>
                      <a:pt x="5346" y="106"/>
                    </a:lnTo>
                    <a:lnTo>
                      <a:pt x="5212" y="0"/>
                    </a:lnTo>
                    <a:close/>
                  </a:path>
                </a:pathLst>
              </a:custGeom>
              <a:solidFill>
                <a:srgbClr val="B4DE8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8">
                <a:extLst>
                  <a:ext uri="{FF2B5EF4-FFF2-40B4-BE49-F238E27FC236}">
                    <a16:creationId xmlns:a16="http://schemas.microsoft.com/office/drawing/2014/main" id="{72D0842E-EACE-4114-A951-25C9C3A623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4811" y="5332412"/>
                <a:ext cx="8642350" cy="230188"/>
              </a:xfrm>
              <a:custGeom>
                <a:avLst/>
                <a:gdLst>
                  <a:gd name="T0" fmla="*/ 5264 w 5444"/>
                  <a:gd name="T1" fmla="*/ 0 h 145"/>
                  <a:gd name="T2" fmla="*/ 0 w 5444"/>
                  <a:gd name="T3" fmla="*/ 11 h 145"/>
                  <a:gd name="T4" fmla="*/ 130 w 5444"/>
                  <a:gd name="T5" fmla="*/ 141 h 145"/>
                  <a:gd name="T6" fmla="*/ 5444 w 5444"/>
                  <a:gd name="T7" fmla="*/ 145 h 145"/>
                  <a:gd name="T8" fmla="*/ 5264 w 5444"/>
                  <a:gd name="T9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44" h="145">
                    <a:moveTo>
                      <a:pt x="5264" y="0"/>
                    </a:moveTo>
                    <a:lnTo>
                      <a:pt x="0" y="11"/>
                    </a:lnTo>
                    <a:lnTo>
                      <a:pt x="130" y="141"/>
                    </a:lnTo>
                    <a:lnTo>
                      <a:pt x="5444" y="145"/>
                    </a:lnTo>
                    <a:lnTo>
                      <a:pt x="5264" y="0"/>
                    </a:lnTo>
                    <a:close/>
                  </a:path>
                </a:pathLst>
              </a:custGeom>
              <a:solidFill>
                <a:srgbClr val="B4DE8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9">
                <a:extLst>
                  <a:ext uri="{FF2B5EF4-FFF2-40B4-BE49-F238E27FC236}">
                    <a16:creationId xmlns:a16="http://schemas.microsoft.com/office/drawing/2014/main" id="{8C598F96-4D31-462F-8573-3919540460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3436" y="5759450"/>
                <a:ext cx="8753475" cy="231775"/>
              </a:xfrm>
              <a:custGeom>
                <a:avLst/>
                <a:gdLst>
                  <a:gd name="T0" fmla="*/ 5332 w 5514"/>
                  <a:gd name="T1" fmla="*/ 0 h 146"/>
                  <a:gd name="T2" fmla="*/ 0 w 5514"/>
                  <a:gd name="T3" fmla="*/ 12 h 146"/>
                  <a:gd name="T4" fmla="*/ 131 w 5514"/>
                  <a:gd name="T5" fmla="*/ 142 h 146"/>
                  <a:gd name="T6" fmla="*/ 5514 w 5514"/>
                  <a:gd name="T7" fmla="*/ 146 h 146"/>
                  <a:gd name="T8" fmla="*/ 5332 w 5514"/>
                  <a:gd name="T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14" h="146">
                    <a:moveTo>
                      <a:pt x="5332" y="0"/>
                    </a:moveTo>
                    <a:lnTo>
                      <a:pt x="0" y="12"/>
                    </a:lnTo>
                    <a:lnTo>
                      <a:pt x="131" y="142"/>
                    </a:lnTo>
                    <a:lnTo>
                      <a:pt x="5514" y="146"/>
                    </a:lnTo>
                    <a:lnTo>
                      <a:pt x="5332" y="0"/>
                    </a:lnTo>
                    <a:close/>
                  </a:path>
                </a:pathLst>
              </a:custGeom>
              <a:solidFill>
                <a:srgbClr val="B4DE8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10">
                <a:extLst>
                  <a:ext uri="{FF2B5EF4-FFF2-40B4-BE49-F238E27FC236}">
                    <a16:creationId xmlns:a16="http://schemas.microsoft.com/office/drawing/2014/main" id="{AF3D57D7-2C07-41EC-9D81-AB3EBA9085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5236" y="6189662"/>
                <a:ext cx="8859838" cy="230188"/>
              </a:xfrm>
              <a:custGeom>
                <a:avLst/>
                <a:gdLst>
                  <a:gd name="T0" fmla="*/ 5400 w 5581"/>
                  <a:gd name="T1" fmla="*/ 0 h 145"/>
                  <a:gd name="T2" fmla="*/ 0 w 5581"/>
                  <a:gd name="T3" fmla="*/ 11 h 145"/>
                  <a:gd name="T4" fmla="*/ 130 w 5581"/>
                  <a:gd name="T5" fmla="*/ 141 h 145"/>
                  <a:gd name="T6" fmla="*/ 5581 w 5581"/>
                  <a:gd name="T7" fmla="*/ 145 h 145"/>
                  <a:gd name="T8" fmla="*/ 5400 w 5581"/>
                  <a:gd name="T9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81" h="145">
                    <a:moveTo>
                      <a:pt x="5400" y="0"/>
                    </a:moveTo>
                    <a:lnTo>
                      <a:pt x="0" y="11"/>
                    </a:lnTo>
                    <a:lnTo>
                      <a:pt x="130" y="141"/>
                    </a:lnTo>
                    <a:lnTo>
                      <a:pt x="5581" y="145"/>
                    </a:lnTo>
                    <a:lnTo>
                      <a:pt x="5400" y="0"/>
                    </a:lnTo>
                    <a:close/>
                  </a:path>
                </a:pathLst>
              </a:custGeom>
              <a:solidFill>
                <a:srgbClr val="B4DE8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11">
                <a:extLst>
                  <a:ext uri="{FF2B5EF4-FFF2-40B4-BE49-F238E27FC236}">
                    <a16:creationId xmlns:a16="http://schemas.microsoft.com/office/drawing/2014/main" id="{EB601764-F09F-4D4A-BE4C-031A48DCEB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3861" y="6616700"/>
                <a:ext cx="8894763" cy="169863"/>
              </a:xfrm>
              <a:custGeom>
                <a:avLst/>
                <a:gdLst>
                  <a:gd name="T0" fmla="*/ 88 w 5603"/>
                  <a:gd name="T1" fmla="*/ 99 h 107"/>
                  <a:gd name="T2" fmla="*/ 5603 w 5603"/>
                  <a:gd name="T3" fmla="*/ 107 h 107"/>
                  <a:gd name="T4" fmla="*/ 5468 w 5603"/>
                  <a:gd name="T5" fmla="*/ 0 h 107"/>
                  <a:gd name="T6" fmla="*/ 0 w 5603"/>
                  <a:gd name="T7" fmla="*/ 12 h 107"/>
                  <a:gd name="T8" fmla="*/ 88 w 5603"/>
                  <a:gd name="T9" fmla="*/ 99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03" h="107">
                    <a:moveTo>
                      <a:pt x="88" y="99"/>
                    </a:moveTo>
                    <a:lnTo>
                      <a:pt x="5603" y="107"/>
                    </a:lnTo>
                    <a:lnTo>
                      <a:pt x="5468" y="0"/>
                    </a:lnTo>
                    <a:lnTo>
                      <a:pt x="0" y="12"/>
                    </a:lnTo>
                    <a:lnTo>
                      <a:pt x="88" y="99"/>
                    </a:lnTo>
                    <a:close/>
                  </a:path>
                </a:pathLst>
              </a:custGeom>
              <a:solidFill>
                <a:srgbClr val="B4DE8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12">
                <a:extLst>
                  <a:ext uri="{FF2B5EF4-FFF2-40B4-BE49-F238E27FC236}">
                    <a16:creationId xmlns:a16="http://schemas.microsoft.com/office/drawing/2014/main" id="{FC2BEEAA-CB96-4BCF-8E54-F00E1B80BD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0973" y="5127625"/>
                <a:ext cx="8580438" cy="222250"/>
              </a:xfrm>
              <a:custGeom>
                <a:avLst/>
                <a:gdLst>
                  <a:gd name="T0" fmla="*/ 5246 w 5405"/>
                  <a:gd name="T1" fmla="*/ 3 h 140"/>
                  <a:gd name="T2" fmla="*/ 0 w 5405"/>
                  <a:gd name="T3" fmla="*/ 0 h 140"/>
                  <a:gd name="T4" fmla="*/ 141 w 5405"/>
                  <a:gd name="T5" fmla="*/ 140 h 140"/>
                  <a:gd name="T6" fmla="*/ 5405 w 5405"/>
                  <a:gd name="T7" fmla="*/ 129 h 140"/>
                  <a:gd name="T8" fmla="*/ 5246 w 5405"/>
                  <a:gd name="T9" fmla="*/ 3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05" h="140">
                    <a:moveTo>
                      <a:pt x="5246" y="3"/>
                    </a:moveTo>
                    <a:lnTo>
                      <a:pt x="0" y="0"/>
                    </a:lnTo>
                    <a:lnTo>
                      <a:pt x="141" y="140"/>
                    </a:lnTo>
                    <a:lnTo>
                      <a:pt x="5405" y="129"/>
                    </a:lnTo>
                    <a:lnTo>
                      <a:pt x="5246" y="3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13">
                <a:extLst>
                  <a:ext uri="{FF2B5EF4-FFF2-40B4-BE49-F238E27FC236}">
                    <a16:creationId xmlns:a16="http://schemas.microsoft.com/office/drawing/2014/main" id="{82E5BB2C-CA39-4619-BD9A-CF5078257B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1186" y="5556250"/>
                <a:ext cx="8686800" cy="222250"/>
              </a:xfrm>
              <a:custGeom>
                <a:avLst/>
                <a:gdLst>
                  <a:gd name="T0" fmla="*/ 5314 w 5472"/>
                  <a:gd name="T1" fmla="*/ 4 h 140"/>
                  <a:gd name="T2" fmla="*/ 0 w 5472"/>
                  <a:gd name="T3" fmla="*/ 0 h 140"/>
                  <a:gd name="T4" fmla="*/ 140 w 5472"/>
                  <a:gd name="T5" fmla="*/ 140 h 140"/>
                  <a:gd name="T6" fmla="*/ 5472 w 5472"/>
                  <a:gd name="T7" fmla="*/ 128 h 140"/>
                  <a:gd name="T8" fmla="*/ 5314 w 5472"/>
                  <a:gd name="T9" fmla="*/ 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40">
                    <a:moveTo>
                      <a:pt x="5314" y="4"/>
                    </a:moveTo>
                    <a:lnTo>
                      <a:pt x="0" y="0"/>
                    </a:lnTo>
                    <a:lnTo>
                      <a:pt x="140" y="140"/>
                    </a:lnTo>
                    <a:lnTo>
                      <a:pt x="5472" y="128"/>
                    </a:lnTo>
                    <a:lnTo>
                      <a:pt x="5314" y="4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14">
                <a:extLst>
                  <a:ext uri="{FF2B5EF4-FFF2-40B4-BE49-F238E27FC236}">
                    <a16:creationId xmlns:a16="http://schemas.microsoft.com/office/drawing/2014/main" id="{8C30990B-211F-4658-BF5F-79DFCAC24E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1398" y="5984875"/>
                <a:ext cx="8796338" cy="222250"/>
              </a:xfrm>
              <a:custGeom>
                <a:avLst/>
                <a:gdLst>
                  <a:gd name="T0" fmla="*/ 5383 w 5541"/>
                  <a:gd name="T1" fmla="*/ 4 h 140"/>
                  <a:gd name="T2" fmla="*/ 0 w 5541"/>
                  <a:gd name="T3" fmla="*/ 0 h 140"/>
                  <a:gd name="T4" fmla="*/ 141 w 5541"/>
                  <a:gd name="T5" fmla="*/ 140 h 140"/>
                  <a:gd name="T6" fmla="*/ 5541 w 5541"/>
                  <a:gd name="T7" fmla="*/ 129 h 140"/>
                  <a:gd name="T8" fmla="*/ 5383 w 5541"/>
                  <a:gd name="T9" fmla="*/ 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41" h="140">
                    <a:moveTo>
                      <a:pt x="5383" y="4"/>
                    </a:moveTo>
                    <a:lnTo>
                      <a:pt x="0" y="0"/>
                    </a:lnTo>
                    <a:lnTo>
                      <a:pt x="141" y="140"/>
                    </a:lnTo>
                    <a:lnTo>
                      <a:pt x="5541" y="129"/>
                    </a:lnTo>
                    <a:lnTo>
                      <a:pt x="5383" y="4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15">
                <a:extLst>
                  <a:ext uri="{FF2B5EF4-FFF2-40B4-BE49-F238E27FC236}">
                    <a16:creationId xmlns:a16="http://schemas.microsoft.com/office/drawing/2014/main" id="{FDA3986D-A180-4851-A4BD-D38FA0FF9B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1611" y="6413500"/>
                <a:ext cx="8902700" cy="222250"/>
              </a:xfrm>
              <a:custGeom>
                <a:avLst/>
                <a:gdLst>
                  <a:gd name="T0" fmla="*/ 0 w 5608"/>
                  <a:gd name="T1" fmla="*/ 0 h 140"/>
                  <a:gd name="T2" fmla="*/ 140 w 5608"/>
                  <a:gd name="T3" fmla="*/ 140 h 140"/>
                  <a:gd name="T4" fmla="*/ 5608 w 5608"/>
                  <a:gd name="T5" fmla="*/ 128 h 140"/>
                  <a:gd name="T6" fmla="*/ 5451 w 5608"/>
                  <a:gd name="T7" fmla="*/ 4 h 140"/>
                  <a:gd name="T8" fmla="*/ 0 w 5608"/>
                  <a:gd name="T9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08" h="140">
                    <a:moveTo>
                      <a:pt x="0" y="0"/>
                    </a:moveTo>
                    <a:lnTo>
                      <a:pt x="140" y="140"/>
                    </a:lnTo>
                    <a:lnTo>
                      <a:pt x="5608" y="128"/>
                    </a:lnTo>
                    <a:lnTo>
                      <a:pt x="5451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16">
                <a:extLst>
                  <a:ext uri="{FF2B5EF4-FFF2-40B4-BE49-F238E27FC236}">
                    <a16:creationId xmlns:a16="http://schemas.microsoft.com/office/drawing/2014/main" id="{02969E6B-74A0-44B3-B0ED-190C54AAA0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1111" y="4878387"/>
                <a:ext cx="2003425" cy="1939925"/>
              </a:xfrm>
              <a:custGeom>
                <a:avLst/>
                <a:gdLst>
                  <a:gd name="T0" fmla="*/ 0 w 1262"/>
                  <a:gd name="T1" fmla="*/ 26 h 1222"/>
                  <a:gd name="T2" fmla="*/ 1192 w 1262"/>
                  <a:gd name="T3" fmla="*/ 1222 h 1222"/>
                  <a:gd name="T4" fmla="*/ 1262 w 1262"/>
                  <a:gd name="T5" fmla="*/ 1215 h 1222"/>
                  <a:gd name="T6" fmla="*/ 45 w 1262"/>
                  <a:gd name="T7" fmla="*/ 0 h 1222"/>
                  <a:gd name="T8" fmla="*/ 0 w 1262"/>
                  <a:gd name="T9" fmla="*/ 26 h 1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2" h="1222">
                    <a:moveTo>
                      <a:pt x="0" y="26"/>
                    </a:moveTo>
                    <a:lnTo>
                      <a:pt x="1192" y="1222"/>
                    </a:lnTo>
                    <a:lnTo>
                      <a:pt x="1262" y="1215"/>
                    </a:lnTo>
                    <a:lnTo>
                      <a:pt x="45" y="0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17">
                <a:extLst>
                  <a:ext uri="{FF2B5EF4-FFF2-40B4-BE49-F238E27FC236}">
                    <a16:creationId xmlns:a16="http://schemas.microsoft.com/office/drawing/2014/main" id="{DD85D655-8B6F-418D-9C3C-227EE4F53F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4373" y="4868862"/>
                <a:ext cx="2336800" cy="1970088"/>
              </a:xfrm>
              <a:custGeom>
                <a:avLst/>
                <a:gdLst>
                  <a:gd name="T0" fmla="*/ 0 w 1472"/>
                  <a:gd name="T1" fmla="*/ 28 h 1241"/>
                  <a:gd name="T2" fmla="*/ 1394 w 1472"/>
                  <a:gd name="T3" fmla="*/ 1239 h 1241"/>
                  <a:gd name="T4" fmla="*/ 1472 w 1472"/>
                  <a:gd name="T5" fmla="*/ 1241 h 1241"/>
                  <a:gd name="T6" fmla="*/ 43 w 1472"/>
                  <a:gd name="T7" fmla="*/ 0 h 1241"/>
                  <a:gd name="T8" fmla="*/ 0 w 1472"/>
                  <a:gd name="T9" fmla="*/ 28 h 1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72" h="1241">
                    <a:moveTo>
                      <a:pt x="0" y="28"/>
                    </a:moveTo>
                    <a:lnTo>
                      <a:pt x="1394" y="1239"/>
                    </a:lnTo>
                    <a:lnTo>
                      <a:pt x="1472" y="1241"/>
                    </a:lnTo>
                    <a:lnTo>
                      <a:pt x="43" y="0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18">
                <a:extLst>
                  <a:ext uri="{FF2B5EF4-FFF2-40B4-BE49-F238E27FC236}">
                    <a16:creationId xmlns:a16="http://schemas.microsoft.com/office/drawing/2014/main" id="{4C0B1F85-9FA5-4C72-AFD7-B292BB2368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3111" y="5616575"/>
                <a:ext cx="6002338" cy="115888"/>
              </a:xfrm>
              <a:custGeom>
                <a:avLst/>
                <a:gdLst>
                  <a:gd name="T0" fmla="*/ 0 w 3781"/>
                  <a:gd name="T1" fmla="*/ 0 h 73"/>
                  <a:gd name="T2" fmla="*/ 3747 w 3781"/>
                  <a:gd name="T3" fmla="*/ 17 h 73"/>
                  <a:gd name="T4" fmla="*/ 3781 w 3781"/>
                  <a:gd name="T5" fmla="*/ 60 h 73"/>
                  <a:gd name="T6" fmla="*/ 69 w 3781"/>
                  <a:gd name="T7" fmla="*/ 73 h 73"/>
                  <a:gd name="T8" fmla="*/ 0 w 3781"/>
                  <a:gd name="T9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1" h="73">
                    <a:moveTo>
                      <a:pt x="0" y="0"/>
                    </a:moveTo>
                    <a:lnTo>
                      <a:pt x="3747" y="17"/>
                    </a:lnTo>
                    <a:lnTo>
                      <a:pt x="3781" y="60"/>
                    </a:lnTo>
                    <a:lnTo>
                      <a:pt x="69" y="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6" name="Freeform 19">
              <a:extLst>
                <a:ext uri="{FF2B5EF4-FFF2-40B4-BE49-F238E27FC236}">
                  <a16:creationId xmlns:a16="http://schemas.microsoft.com/office/drawing/2014/main" id="{11C4CC72-7503-47E4-AEE2-89800D737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4268" y="2517775"/>
              <a:ext cx="303213" cy="2578100"/>
            </a:xfrm>
            <a:custGeom>
              <a:avLst/>
              <a:gdLst>
                <a:gd name="T0" fmla="*/ 146 w 178"/>
                <a:gd name="T1" fmla="*/ 1516 h 1516"/>
                <a:gd name="T2" fmla="*/ 32 w 178"/>
                <a:gd name="T3" fmla="*/ 1516 h 1516"/>
                <a:gd name="T4" fmla="*/ 0 w 178"/>
                <a:gd name="T5" fmla="*/ 1484 h 1516"/>
                <a:gd name="T6" fmla="*/ 0 w 178"/>
                <a:gd name="T7" fmla="*/ 89 h 1516"/>
                <a:gd name="T8" fmla="*/ 89 w 178"/>
                <a:gd name="T9" fmla="*/ 0 h 1516"/>
                <a:gd name="T10" fmla="*/ 89 w 178"/>
                <a:gd name="T11" fmla="*/ 0 h 1516"/>
                <a:gd name="T12" fmla="*/ 178 w 178"/>
                <a:gd name="T13" fmla="*/ 89 h 1516"/>
                <a:gd name="T14" fmla="*/ 178 w 178"/>
                <a:gd name="T15" fmla="*/ 1484 h 1516"/>
                <a:gd name="T16" fmla="*/ 146 w 178"/>
                <a:gd name="T17" fmla="*/ 1516 h 1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1516">
                  <a:moveTo>
                    <a:pt x="146" y="1516"/>
                  </a:moveTo>
                  <a:cubicBezTo>
                    <a:pt x="32" y="1516"/>
                    <a:pt x="32" y="1516"/>
                    <a:pt x="32" y="1516"/>
                  </a:cubicBezTo>
                  <a:cubicBezTo>
                    <a:pt x="15" y="1516"/>
                    <a:pt x="0" y="1502"/>
                    <a:pt x="0" y="1484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40"/>
                    <a:pt x="40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138" y="0"/>
                    <a:pt x="178" y="40"/>
                    <a:pt x="178" y="89"/>
                  </a:cubicBezTo>
                  <a:cubicBezTo>
                    <a:pt x="178" y="1484"/>
                    <a:pt x="178" y="1484"/>
                    <a:pt x="178" y="1484"/>
                  </a:cubicBezTo>
                  <a:cubicBezTo>
                    <a:pt x="178" y="1502"/>
                    <a:pt x="163" y="1516"/>
                    <a:pt x="146" y="1516"/>
                  </a:cubicBezTo>
                  <a:close/>
                </a:path>
              </a:pathLst>
            </a:custGeom>
            <a:solidFill>
              <a:srgbClr val="B9D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grpSp>
          <p:nvGrpSpPr>
            <p:cNvPr id="157" name="组合 156">
              <a:extLst>
                <a:ext uri="{FF2B5EF4-FFF2-40B4-BE49-F238E27FC236}">
                  <a16:creationId xmlns:a16="http://schemas.microsoft.com/office/drawing/2014/main" id="{FE87D3C9-108B-41F7-B84C-9115AF69D33D}"/>
                </a:ext>
              </a:extLst>
            </p:cNvPr>
            <p:cNvGrpSpPr/>
            <p:nvPr/>
          </p:nvGrpSpPr>
          <p:grpSpPr>
            <a:xfrm>
              <a:off x="5093018" y="2767012"/>
              <a:ext cx="1855788" cy="3714750"/>
              <a:chOff x="4318000" y="1755775"/>
              <a:chExt cx="1855788" cy="3714750"/>
            </a:xfrm>
          </p:grpSpPr>
          <p:sp>
            <p:nvSpPr>
              <p:cNvPr id="158" name="Freeform 20">
                <a:extLst>
                  <a:ext uri="{FF2B5EF4-FFF2-40B4-BE49-F238E27FC236}">
                    <a16:creationId xmlns:a16="http://schemas.microsoft.com/office/drawing/2014/main" id="{7A353BA1-EB1A-474F-9FFA-880946C97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525" y="3917950"/>
                <a:ext cx="1846263" cy="1552575"/>
              </a:xfrm>
              <a:custGeom>
                <a:avLst/>
                <a:gdLst>
                  <a:gd name="T0" fmla="*/ 1076 w 1089"/>
                  <a:gd name="T1" fmla="*/ 913 h 913"/>
                  <a:gd name="T2" fmla="*/ 4 w 1089"/>
                  <a:gd name="T3" fmla="*/ 18 h 913"/>
                  <a:gd name="T4" fmla="*/ 3 w 1089"/>
                  <a:gd name="T5" fmla="*/ 4 h 913"/>
                  <a:gd name="T6" fmla="*/ 3 w 1089"/>
                  <a:gd name="T7" fmla="*/ 4 h 913"/>
                  <a:gd name="T8" fmla="*/ 16 w 1089"/>
                  <a:gd name="T9" fmla="*/ 3 h 913"/>
                  <a:gd name="T10" fmla="*/ 1089 w 1089"/>
                  <a:gd name="T11" fmla="*/ 898 h 913"/>
                  <a:gd name="T12" fmla="*/ 1076 w 1089"/>
                  <a:gd name="T13" fmla="*/ 913 h 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9" h="913">
                    <a:moveTo>
                      <a:pt x="1076" y="913"/>
                    </a:moveTo>
                    <a:cubicBezTo>
                      <a:pt x="4" y="18"/>
                      <a:pt x="4" y="18"/>
                      <a:pt x="4" y="18"/>
                    </a:cubicBezTo>
                    <a:cubicBezTo>
                      <a:pt x="0" y="14"/>
                      <a:pt x="0" y="8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6" y="0"/>
                      <a:pt x="12" y="0"/>
                      <a:pt x="16" y="3"/>
                    </a:cubicBezTo>
                    <a:cubicBezTo>
                      <a:pt x="1089" y="898"/>
                      <a:pt x="1089" y="898"/>
                      <a:pt x="1089" y="898"/>
                    </a:cubicBezTo>
                    <a:lnTo>
                      <a:pt x="1076" y="913"/>
                    </a:ln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21">
                <a:extLst>
                  <a:ext uri="{FF2B5EF4-FFF2-40B4-BE49-F238E27FC236}">
                    <a16:creationId xmlns:a16="http://schemas.microsoft.com/office/drawing/2014/main" id="{D8962A38-56CE-46B2-AEAB-48CD39141C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5938" y="1755775"/>
                <a:ext cx="1825625" cy="887413"/>
              </a:xfrm>
              <a:custGeom>
                <a:avLst/>
                <a:gdLst>
                  <a:gd name="T0" fmla="*/ 1069 w 1077"/>
                  <a:gd name="T1" fmla="*/ 522 h 522"/>
                  <a:gd name="T2" fmla="*/ 7 w 1077"/>
                  <a:gd name="T3" fmla="*/ 20 h 522"/>
                  <a:gd name="T4" fmla="*/ 3 w 1077"/>
                  <a:gd name="T5" fmla="*/ 7 h 522"/>
                  <a:gd name="T6" fmla="*/ 3 w 1077"/>
                  <a:gd name="T7" fmla="*/ 7 h 522"/>
                  <a:gd name="T8" fmla="*/ 15 w 1077"/>
                  <a:gd name="T9" fmla="*/ 2 h 522"/>
                  <a:gd name="T10" fmla="*/ 1077 w 1077"/>
                  <a:gd name="T11" fmla="*/ 505 h 522"/>
                  <a:gd name="T12" fmla="*/ 1069 w 1077"/>
                  <a:gd name="T13" fmla="*/ 522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7" h="522">
                    <a:moveTo>
                      <a:pt x="1069" y="522"/>
                    </a:moveTo>
                    <a:cubicBezTo>
                      <a:pt x="7" y="20"/>
                      <a:pt x="7" y="20"/>
                      <a:pt x="7" y="20"/>
                    </a:cubicBezTo>
                    <a:cubicBezTo>
                      <a:pt x="2" y="18"/>
                      <a:pt x="0" y="12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5" y="2"/>
                      <a:pt x="11" y="0"/>
                      <a:pt x="15" y="2"/>
                    </a:cubicBezTo>
                    <a:cubicBezTo>
                      <a:pt x="1077" y="505"/>
                      <a:pt x="1077" y="505"/>
                      <a:pt x="1077" y="505"/>
                    </a:cubicBezTo>
                    <a:lnTo>
                      <a:pt x="1069" y="522"/>
                    </a:ln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22">
                <a:extLst>
                  <a:ext uri="{FF2B5EF4-FFF2-40B4-BE49-F238E27FC236}">
                    <a16:creationId xmlns:a16="http://schemas.microsoft.com/office/drawing/2014/main" id="{B23FEE4B-7BF6-4C4B-BE39-075091536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0225" y="2057400"/>
                <a:ext cx="1798638" cy="941388"/>
              </a:xfrm>
              <a:custGeom>
                <a:avLst/>
                <a:gdLst>
                  <a:gd name="T0" fmla="*/ 1053 w 1061"/>
                  <a:gd name="T1" fmla="*/ 553 h 553"/>
                  <a:gd name="T2" fmla="*/ 7 w 1061"/>
                  <a:gd name="T3" fmla="*/ 19 h 553"/>
                  <a:gd name="T4" fmla="*/ 2 w 1061"/>
                  <a:gd name="T5" fmla="*/ 6 h 553"/>
                  <a:gd name="T6" fmla="*/ 2 w 1061"/>
                  <a:gd name="T7" fmla="*/ 6 h 553"/>
                  <a:gd name="T8" fmla="*/ 15 w 1061"/>
                  <a:gd name="T9" fmla="*/ 2 h 553"/>
                  <a:gd name="T10" fmla="*/ 1061 w 1061"/>
                  <a:gd name="T11" fmla="*/ 536 h 553"/>
                  <a:gd name="T12" fmla="*/ 1053 w 1061"/>
                  <a:gd name="T13" fmla="*/ 553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1" h="553">
                    <a:moveTo>
                      <a:pt x="1053" y="553"/>
                    </a:moveTo>
                    <a:cubicBezTo>
                      <a:pt x="7" y="19"/>
                      <a:pt x="7" y="19"/>
                      <a:pt x="7" y="19"/>
                    </a:cubicBezTo>
                    <a:cubicBezTo>
                      <a:pt x="2" y="17"/>
                      <a:pt x="0" y="11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5" y="2"/>
                      <a:pt x="11" y="0"/>
                      <a:pt x="15" y="2"/>
                    </a:cubicBezTo>
                    <a:cubicBezTo>
                      <a:pt x="1061" y="536"/>
                      <a:pt x="1061" y="536"/>
                      <a:pt x="1061" y="536"/>
                    </a:cubicBezTo>
                    <a:lnTo>
                      <a:pt x="1053" y="553"/>
                    </a:ln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23">
                <a:extLst>
                  <a:ext uri="{FF2B5EF4-FFF2-40B4-BE49-F238E27FC236}">
                    <a16:creationId xmlns:a16="http://schemas.microsoft.com/office/drawing/2014/main" id="{B3A3598D-9627-4D05-BE9B-84A4EEF1C4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7050" y="2325688"/>
                <a:ext cx="1797050" cy="1011238"/>
              </a:xfrm>
              <a:custGeom>
                <a:avLst/>
                <a:gdLst>
                  <a:gd name="T0" fmla="*/ 1051 w 1060"/>
                  <a:gd name="T1" fmla="*/ 594 h 594"/>
                  <a:gd name="T2" fmla="*/ 7 w 1060"/>
                  <a:gd name="T3" fmla="*/ 20 h 594"/>
                  <a:gd name="T4" fmla="*/ 3 w 1060"/>
                  <a:gd name="T5" fmla="*/ 7 h 594"/>
                  <a:gd name="T6" fmla="*/ 3 w 1060"/>
                  <a:gd name="T7" fmla="*/ 7 h 594"/>
                  <a:gd name="T8" fmla="*/ 16 w 1060"/>
                  <a:gd name="T9" fmla="*/ 3 h 594"/>
                  <a:gd name="T10" fmla="*/ 1060 w 1060"/>
                  <a:gd name="T11" fmla="*/ 578 h 594"/>
                  <a:gd name="T12" fmla="*/ 1051 w 1060"/>
                  <a:gd name="T13" fmla="*/ 594 h 5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0" h="594">
                    <a:moveTo>
                      <a:pt x="1051" y="594"/>
                    </a:moveTo>
                    <a:cubicBezTo>
                      <a:pt x="7" y="20"/>
                      <a:pt x="7" y="20"/>
                      <a:pt x="7" y="20"/>
                    </a:cubicBezTo>
                    <a:cubicBezTo>
                      <a:pt x="2" y="17"/>
                      <a:pt x="0" y="11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6" y="2"/>
                      <a:pt x="11" y="0"/>
                      <a:pt x="16" y="3"/>
                    </a:cubicBezTo>
                    <a:cubicBezTo>
                      <a:pt x="1060" y="578"/>
                      <a:pt x="1060" y="578"/>
                      <a:pt x="1060" y="578"/>
                    </a:cubicBezTo>
                    <a:lnTo>
                      <a:pt x="1051" y="594"/>
                    </a:ln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24">
                <a:extLst>
                  <a:ext uri="{FF2B5EF4-FFF2-40B4-BE49-F238E27FC236}">
                    <a16:creationId xmlns:a16="http://schemas.microsoft.com/office/drawing/2014/main" id="{F502CEC7-FE53-4F85-AA97-F31C237C5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7050" y="2598738"/>
                <a:ext cx="1833563" cy="1125538"/>
              </a:xfrm>
              <a:custGeom>
                <a:avLst/>
                <a:gdLst>
                  <a:gd name="T0" fmla="*/ 1072 w 1082"/>
                  <a:gd name="T1" fmla="*/ 662 h 662"/>
                  <a:gd name="T2" fmla="*/ 6 w 1082"/>
                  <a:gd name="T3" fmla="*/ 19 h 662"/>
                  <a:gd name="T4" fmla="*/ 3 w 1082"/>
                  <a:gd name="T5" fmla="*/ 6 h 662"/>
                  <a:gd name="T6" fmla="*/ 3 w 1082"/>
                  <a:gd name="T7" fmla="*/ 6 h 662"/>
                  <a:gd name="T8" fmla="*/ 16 w 1082"/>
                  <a:gd name="T9" fmla="*/ 3 h 662"/>
                  <a:gd name="T10" fmla="*/ 1082 w 1082"/>
                  <a:gd name="T11" fmla="*/ 645 h 662"/>
                  <a:gd name="T12" fmla="*/ 1072 w 1082"/>
                  <a:gd name="T13" fmla="*/ 662 h 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2" h="662">
                    <a:moveTo>
                      <a:pt x="1072" y="662"/>
                    </a:moveTo>
                    <a:cubicBezTo>
                      <a:pt x="6" y="19"/>
                      <a:pt x="6" y="19"/>
                      <a:pt x="6" y="19"/>
                    </a:cubicBezTo>
                    <a:cubicBezTo>
                      <a:pt x="1" y="16"/>
                      <a:pt x="0" y="10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5" y="1"/>
                      <a:pt x="11" y="0"/>
                      <a:pt x="16" y="3"/>
                    </a:cubicBezTo>
                    <a:cubicBezTo>
                      <a:pt x="1082" y="645"/>
                      <a:pt x="1082" y="645"/>
                      <a:pt x="1082" y="645"/>
                    </a:cubicBezTo>
                    <a:lnTo>
                      <a:pt x="1072" y="662"/>
                    </a:ln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25">
                <a:extLst>
                  <a:ext uri="{FF2B5EF4-FFF2-40B4-BE49-F238E27FC236}">
                    <a16:creationId xmlns:a16="http://schemas.microsoft.com/office/drawing/2014/main" id="{D5B5139E-A9AE-46AF-AC55-4B6B1134B1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525" y="2857500"/>
                <a:ext cx="1819275" cy="1189038"/>
              </a:xfrm>
              <a:custGeom>
                <a:avLst/>
                <a:gdLst>
                  <a:gd name="T0" fmla="*/ 1062 w 1073"/>
                  <a:gd name="T1" fmla="*/ 699 h 699"/>
                  <a:gd name="T2" fmla="*/ 6 w 1073"/>
                  <a:gd name="T3" fmla="*/ 19 h 699"/>
                  <a:gd name="T4" fmla="*/ 3 w 1073"/>
                  <a:gd name="T5" fmla="*/ 6 h 699"/>
                  <a:gd name="T6" fmla="*/ 3 w 1073"/>
                  <a:gd name="T7" fmla="*/ 6 h 699"/>
                  <a:gd name="T8" fmla="*/ 16 w 1073"/>
                  <a:gd name="T9" fmla="*/ 3 h 699"/>
                  <a:gd name="T10" fmla="*/ 1073 w 1073"/>
                  <a:gd name="T11" fmla="*/ 683 h 699"/>
                  <a:gd name="T12" fmla="*/ 1062 w 1073"/>
                  <a:gd name="T13" fmla="*/ 699 h 6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3" h="699">
                    <a:moveTo>
                      <a:pt x="1062" y="699"/>
                    </a:moveTo>
                    <a:cubicBezTo>
                      <a:pt x="6" y="19"/>
                      <a:pt x="6" y="19"/>
                      <a:pt x="6" y="19"/>
                    </a:cubicBezTo>
                    <a:cubicBezTo>
                      <a:pt x="1" y="16"/>
                      <a:pt x="0" y="10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6" y="1"/>
                      <a:pt x="12" y="0"/>
                      <a:pt x="16" y="3"/>
                    </a:cubicBezTo>
                    <a:cubicBezTo>
                      <a:pt x="1073" y="683"/>
                      <a:pt x="1073" y="683"/>
                      <a:pt x="1073" y="683"/>
                    </a:cubicBezTo>
                    <a:lnTo>
                      <a:pt x="1062" y="699"/>
                    </a:ln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26">
                <a:extLst>
                  <a:ext uri="{FF2B5EF4-FFF2-40B4-BE49-F238E27FC236}">
                    <a16:creationId xmlns:a16="http://schemas.microsoft.com/office/drawing/2014/main" id="{467D645C-1F8F-4454-904F-330963E5B4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525" y="3386138"/>
                <a:ext cx="1830388" cy="1381125"/>
              </a:xfrm>
              <a:custGeom>
                <a:avLst/>
                <a:gdLst>
                  <a:gd name="T0" fmla="*/ 1067 w 1079"/>
                  <a:gd name="T1" fmla="*/ 812 h 812"/>
                  <a:gd name="T2" fmla="*/ 5 w 1079"/>
                  <a:gd name="T3" fmla="*/ 18 h 812"/>
                  <a:gd name="T4" fmla="*/ 3 w 1079"/>
                  <a:gd name="T5" fmla="*/ 5 h 812"/>
                  <a:gd name="T6" fmla="*/ 3 w 1079"/>
                  <a:gd name="T7" fmla="*/ 5 h 812"/>
                  <a:gd name="T8" fmla="*/ 17 w 1079"/>
                  <a:gd name="T9" fmla="*/ 3 h 812"/>
                  <a:gd name="T10" fmla="*/ 1079 w 1079"/>
                  <a:gd name="T11" fmla="*/ 797 h 812"/>
                  <a:gd name="T12" fmla="*/ 1067 w 1079"/>
                  <a:gd name="T13" fmla="*/ 812 h 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9" h="812">
                    <a:moveTo>
                      <a:pt x="1067" y="812"/>
                    </a:moveTo>
                    <a:cubicBezTo>
                      <a:pt x="5" y="18"/>
                      <a:pt x="5" y="18"/>
                      <a:pt x="5" y="18"/>
                    </a:cubicBezTo>
                    <a:cubicBezTo>
                      <a:pt x="1" y="15"/>
                      <a:pt x="0" y="9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7" y="1"/>
                      <a:pt x="12" y="0"/>
                      <a:pt x="17" y="3"/>
                    </a:cubicBezTo>
                    <a:cubicBezTo>
                      <a:pt x="1079" y="797"/>
                      <a:pt x="1079" y="797"/>
                      <a:pt x="1079" y="797"/>
                    </a:cubicBezTo>
                    <a:lnTo>
                      <a:pt x="1067" y="812"/>
                    </a:ln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27">
                <a:extLst>
                  <a:ext uri="{FF2B5EF4-FFF2-40B4-BE49-F238E27FC236}">
                    <a16:creationId xmlns:a16="http://schemas.microsoft.com/office/drawing/2014/main" id="{D7DF8443-2757-4422-8D52-AA8C81E4A3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8000" y="3656013"/>
                <a:ext cx="1841500" cy="1460500"/>
              </a:xfrm>
              <a:custGeom>
                <a:avLst/>
                <a:gdLst>
                  <a:gd name="T0" fmla="*/ 1074 w 1086"/>
                  <a:gd name="T1" fmla="*/ 858 h 858"/>
                  <a:gd name="T2" fmla="*/ 5 w 1086"/>
                  <a:gd name="T3" fmla="*/ 18 h 858"/>
                  <a:gd name="T4" fmla="*/ 3 w 1086"/>
                  <a:gd name="T5" fmla="*/ 5 h 858"/>
                  <a:gd name="T6" fmla="*/ 3 w 1086"/>
                  <a:gd name="T7" fmla="*/ 5 h 858"/>
                  <a:gd name="T8" fmla="*/ 17 w 1086"/>
                  <a:gd name="T9" fmla="*/ 3 h 858"/>
                  <a:gd name="T10" fmla="*/ 1086 w 1086"/>
                  <a:gd name="T11" fmla="*/ 843 h 858"/>
                  <a:gd name="T12" fmla="*/ 1074 w 1086"/>
                  <a:gd name="T13" fmla="*/ 858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6" h="858">
                    <a:moveTo>
                      <a:pt x="1074" y="858"/>
                    </a:moveTo>
                    <a:cubicBezTo>
                      <a:pt x="5" y="18"/>
                      <a:pt x="5" y="18"/>
                      <a:pt x="5" y="18"/>
                    </a:cubicBezTo>
                    <a:cubicBezTo>
                      <a:pt x="0" y="15"/>
                      <a:pt x="0" y="9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6" y="0"/>
                      <a:pt x="12" y="0"/>
                      <a:pt x="17" y="3"/>
                    </a:cubicBezTo>
                    <a:cubicBezTo>
                      <a:pt x="1086" y="843"/>
                      <a:pt x="1086" y="843"/>
                      <a:pt x="1086" y="843"/>
                    </a:cubicBezTo>
                    <a:lnTo>
                      <a:pt x="1074" y="858"/>
                    </a:ln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28">
                <a:extLst>
                  <a:ext uri="{FF2B5EF4-FFF2-40B4-BE49-F238E27FC236}">
                    <a16:creationId xmlns:a16="http://schemas.microsoft.com/office/drawing/2014/main" id="{2D70CD7E-FC4D-4A48-9080-443A88AFF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0225" y="3138488"/>
                <a:ext cx="1822450" cy="1273175"/>
              </a:xfrm>
              <a:custGeom>
                <a:avLst/>
                <a:gdLst>
                  <a:gd name="T0" fmla="*/ 1064 w 1075"/>
                  <a:gd name="T1" fmla="*/ 749 h 749"/>
                  <a:gd name="T2" fmla="*/ 5 w 1075"/>
                  <a:gd name="T3" fmla="*/ 19 h 749"/>
                  <a:gd name="T4" fmla="*/ 3 w 1075"/>
                  <a:gd name="T5" fmla="*/ 6 h 749"/>
                  <a:gd name="T6" fmla="*/ 3 w 1075"/>
                  <a:gd name="T7" fmla="*/ 6 h 749"/>
                  <a:gd name="T8" fmla="*/ 16 w 1075"/>
                  <a:gd name="T9" fmla="*/ 3 h 749"/>
                  <a:gd name="T10" fmla="*/ 1075 w 1075"/>
                  <a:gd name="T11" fmla="*/ 733 h 749"/>
                  <a:gd name="T12" fmla="*/ 1064 w 1075"/>
                  <a:gd name="T13" fmla="*/ 749 h 7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5" h="749">
                    <a:moveTo>
                      <a:pt x="1064" y="749"/>
                    </a:moveTo>
                    <a:cubicBezTo>
                      <a:pt x="5" y="19"/>
                      <a:pt x="5" y="19"/>
                      <a:pt x="5" y="19"/>
                    </a:cubicBezTo>
                    <a:cubicBezTo>
                      <a:pt x="1" y="16"/>
                      <a:pt x="0" y="10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6" y="1"/>
                      <a:pt x="12" y="0"/>
                      <a:pt x="16" y="3"/>
                    </a:cubicBezTo>
                    <a:cubicBezTo>
                      <a:pt x="1075" y="733"/>
                      <a:pt x="1075" y="733"/>
                      <a:pt x="1075" y="733"/>
                    </a:cubicBezTo>
                    <a:lnTo>
                      <a:pt x="1064" y="749"/>
                    </a:ln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29">
                <a:extLst>
                  <a:ext uri="{FF2B5EF4-FFF2-40B4-BE49-F238E27FC236}">
                    <a16:creationId xmlns:a16="http://schemas.microsoft.com/office/drawing/2014/main" id="{33D2B190-3559-4744-89E8-753D422214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9925" y="1843088"/>
                <a:ext cx="50800" cy="2260600"/>
              </a:xfrm>
              <a:custGeom>
                <a:avLst/>
                <a:gdLst>
                  <a:gd name="T0" fmla="*/ 0 w 30"/>
                  <a:gd name="T1" fmla="*/ 0 h 1329"/>
                  <a:gd name="T2" fmla="*/ 12 w 30"/>
                  <a:gd name="T3" fmla="*/ 1313 h 1329"/>
                  <a:gd name="T4" fmla="*/ 22 w 30"/>
                  <a:gd name="T5" fmla="*/ 1321 h 1329"/>
                  <a:gd name="T6" fmla="*/ 22 w 30"/>
                  <a:gd name="T7" fmla="*/ 1321 h 1329"/>
                  <a:gd name="T8" fmla="*/ 30 w 30"/>
                  <a:gd name="T9" fmla="*/ 1324 h 1329"/>
                  <a:gd name="T10" fmla="*/ 19 w 30"/>
                  <a:gd name="T11" fmla="*/ 0 h 1329"/>
                  <a:gd name="T12" fmla="*/ 0 w 30"/>
                  <a:gd name="T13" fmla="*/ 0 h 1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329">
                    <a:moveTo>
                      <a:pt x="0" y="0"/>
                    </a:moveTo>
                    <a:cubicBezTo>
                      <a:pt x="12" y="1313"/>
                      <a:pt x="12" y="1313"/>
                      <a:pt x="12" y="1313"/>
                    </a:cubicBezTo>
                    <a:cubicBezTo>
                      <a:pt x="12" y="1319"/>
                      <a:pt x="16" y="1321"/>
                      <a:pt x="22" y="1321"/>
                    </a:cubicBezTo>
                    <a:cubicBezTo>
                      <a:pt x="22" y="1321"/>
                      <a:pt x="22" y="1321"/>
                      <a:pt x="22" y="1321"/>
                    </a:cubicBezTo>
                    <a:cubicBezTo>
                      <a:pt x="27" y="1321"/>
                      <a:pt x="30" y="1329"/>
                      <a:pt x="30" y="1324"/>
                    </a:cubicBezTo>
                    <a:cubicBezTo>
                      <a:pt x="19" y="0"/>
                      <a:pt x="19" y="0"/>
                      <a:pt x="1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30">
                <a:extLst>
                  <a:ext uri="{FF2B5EF4-FFF2-40B4-BE49-F238E27FC236}">
                    <a16:creationId xmlns:a16="http://schemas.microsoft.com/office/drawing/2014/main" id="{D555D07C-F392-4DF4-B78F-D780957B9D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30750" y="1973263"/>
                <a:ext cx="33338" cy="2320925"/>
              </a:xfrm>
              <a:custGeom>
                <a:avLst/>
                <a:gdLst>
                  <a:gd name="T0" fmla="*/ 0 w 19"/>
                  <a:gd name="T1" fmla="*/ 0 h 1365"/>
                  <a:gd name="T2" fmla="*/ 0 w 19"/>
                  <a:gd name="T3" fmla="*/ 1349 h 1365"/>
                  <a:gd name="T4" fmla="*/ 10 w 19"/>
                  <a:gd name="T5" fmla="*/ 1357 h 1365"/>
                  <a:gd name="T6" fmla="*/ 10 w 19"/>
                  <a:gd name="T7" fmla="*/ 1357 h 1365"/>
                  <a:gd name="T8" fmla="*/ 18 w 19"/>
                  <a:gd name="T9" fmla="*/ 1360 h 1365"/>
                  <a:gd name="T10" fmla="*/ 19 w 19"/>
                  <a:gd name="T11" fmla="*/ 0 h 1365"/>
                  <a:gd name="T12" fmla="*/ 0 w 19"/>
                  <a:gd name="T13" fmla="*/ 0 h 1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365">
                    <a:moveTo>
                      <a:pt x="0" y="0"/>
                    </a:moveTo>
                    <a:cubicBezTo>
                      <a:pt x="0" y="1349"/>
                      <a:pt x="0" y="1349"/>
                      <a:pt x="0" y="1349"/>
                    </a:cubicBezTo>
                    <a:cubicBezTo>
                      <a:pt x="0" y="1355"/>
                      <a:pt x="4" y="1357"/>
                      <a:pt x="10" y="1357"/>
                    </a:cubicBezTo>
                    <a:cubicBezTo>
                      <a:pt x="10" y="1357"/>
                      <a:pt x="10" y="1357"/>
                      <a:pt x="10" y="1357"/>
                    </a:cubicBezTo>
                    <a:cubicBezTo>
                      <a:pt x="15" y="1357"/>
                      <a:pt x="18" y="1365"/>
                      <a:pt x="18" y="1360"/>
                    </a:cubicBezTo>
                    <a:cubicBezTo>
                      <a:pt x="19" y="0"/>
                      <a:pt x="19" y="0"/>
                      <a:pt x="1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31">
                <a:extLst>
                  <a:ext uri="{FF2B5EF4-FFF2-40B4-BE49-F238E27FC236}">
                    <a16:creationId xmlns:a16="http://schemas.microsoft.com/office/drawing/2014/main" id="{FC568F70-E4D2-4F77-B010-0F216080D9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6175" y="2068513"/>
                <a:ext cx="33338" cy="2401888"/>
              </a:xfrm>
              <a:custGeom>
                <a:avLst/>
                <a:gdLst>
                  <a:gd name="T0" fmla="*/ 0 w 19"/>
                  <a:gd name="T1" fmla="*/ 0 h 1413"/>
                  <a:gd name="T2" fmla="*/ 1 w 19"/>
                  <a:gd name="T3" fmla="*/ 1397 h 1413"/>
                  <a:gd name="T4" fmla="*/ 10 w 19"/>
                  <a:gd name="T5" fmla="*/ 1405 h 1413"/>
                  <a:gd name="T6" fmla="*/ 10 w 19"/>
                  <a:gd name="T7" fmla="*/ 1405 h 1413"/>
                  <a:gd name="T8" fmla="*/ 18 w 19"/>
                  <a:gd name="T9" fmla="*/ 1408 h 1413"/>
                  <a:gd name="T10" fmla="*/ 19 w 19"/>
                  <a:gd name="T11" fmla="*/ 0 h 1413"/>
                  <a:gd name="T12" fmla="*/ 0 w 19"/>
                  <a:gd name="T13" fmla="*/ 0 h 1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413">
                    <a:moveTo>
                      <a:pt x="0" y="0"/>
                    </a:moveTo>
                    <a:cubicBezTo>
                      <a:pt x="1" y="1397"/>
                      <a:pt x="1" y="1397"/>
                      <a:pt x="1" y="1397"/>
                    </a:cubicBezTo>
                    <a:cubicBezTo>
                      <a:pt x="1" y="1403"/>
                      <a:pt x="5" y="1405"/>
                      <a:pt x="10" y="1405"/>
                    </a:cubicBezTo>
                    <a:cubicBezTo>
                      <a:pt x="10" y="1405"/>
                      <a:pt x="10" y="1405"/>
                      <a:pt x="10" y="1405"/>
                    </a:cubicBezTo>
                    <a:cubicBezTo>
                      <a:pt x="15" y="1405"/>
                      <a:pt x="18" y="1413"/>
                      <a:pt x="18" y="1408"/>
                    </a:cubicBezTo>
                    <a:cubicBezTo>
                      <a:pt x="19" y="0"/>
                      <a:pt x="19" y="0"/>
                      <a:pt x="1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32">
                <a:extLst>
                  <a:ext uri="{FF2B5EF4-FFF2-40B4-BE49-F238E27FC236}">
                    <a16:creationId xmlns:a16="http://schemas.microsoft.com/office/drawing/2014/main" id="{2EDD6C34-10FD-436D-8E22-02FC494F82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9063" y="2173288"/>
                <a:ext cx="31750" cy="2498725"/>
              </a:xfrm>
              <a:custGeom>
                <a:avLst/>
                <a:gdLst>
                  <a:gd name="T0" fmla="*/ 0 w 19"/>
                  <a:gd name="T1" fmla="*/ 1 h 1469"/>
                  <a:gd name="T2" fmla="*/ 0 w 19"/>
                  <a:gd name="T3" fmla="*/ 1454 h 1469"/>
                  <a:gd name="T4" fmla="*/ 10 w 19"/>
                  <a:gd name="T5" fmla="*/ 1461 h 1469"/>
                  <a:gd name="T6" fmla="*/ 10 w 19"/>
                  <a:gd name="T7" fmla="*/ 1461 h 1469"/>
                  <a:gd name="T8" fmla="*/ 18 w 19"/>
                  <a:gd name="T9" fmla="*/ 1464 h 1469"/>
                  <a:gd name="T10" fmla="*/ 19 w 19"/>
                  <a:gd name="T11" fmla="*/ 0 h 1469"/>
                  <a:gd name="T12" fmla="*/ 0 w 19"/>
                  <a:gd name="T13" fmla="*/ 1 h 1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469">
                    <a:moveTo>
                      <a:pt x="0" y="1"/>
                    </a:moveTo>
                    <a:cubicBezTo>
                      <a:pt x="0" y="1454"/>
                      <a:pt x="0" y="1454"/>
                      <a:pt x="0" y="1454"/>
                    </a:cubicBezTo>
                    <a:cubicBezTo>
                      <a:pt x="0" y="1459"/>
                      <a:pt x="4" y="1461"/>
                      <a:pt x="10" y="1461"/>
                    </a:cubicBezTo>
                    <a:cubicBezTo>
                      <a:pt x="10" y="1461"/>
                      <a:pt x="10" y="1461"/>
                      <a:pt x="10" y="1461"/>
                    </a:cubicBezTo>
                    <a:cubicBezTo>
                      <a:pt x="15" y="1461"/>
                      <a:pt x="18" y="1469"/>
                      <a:pt x="18" y="1464"/>
                    </a:cubicBezTo>
                    <a:cubicBezTo>
                      <a:pt x="19" y="0"/>
                      <a:pt x="19" y="0"/>
                      <a:pt x="19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33">
                <a:extLst>
                  <a:ext uri="{FF2B5EF4-FFF2-40B4-BE49-F238E27FC236}">
                    <a16:creationId xmlns:a16="http://schemas.microsoft.com/office/drawing/2014/main" id="{5EADCAB5-9C86-408A-B0E2-C978FAA8E0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9725" y="2287588"/>
                <a:ext cx="33338" cy="2579688"/>
              </a:xfrm>
              <a:custGeom>
                <a:avLst/>
                <a:gdLst>
                  <a:gd name="T0" fmla="*/ 0 w 20"/>
                  <a:gd name="T1" fmla="*/ 1 h 1517"/>
                  <a:gd name="T2" fmla="*/ 1 w 20"/>
                  <a:gd name="T3" fmla="*/ 1502 h 1517"/>
                  <a:gd name="T4" fmla="*/ 10 w 20"/>
                  <a:gd name="T5" fmla="*/ 1509 h 1517"/>
                  <a:gd name="T6" fmla="*/ 10 w 20"/>
                  <a:gd name="T7" fmla="*/ 1509 h 1517"/>
                  <a:gd name="T8" fmla="*/ 19 w 20"/>
                  <a:gd name="T9" fmla="*/ 1512 h 1517"/>
                  <a:gd name="T10" fmla="*/ 20 w 20"/>
                  <a:gd name="T11" fmla="*/ 0 h 1517"/>
                  <a:gd name="T12" fmla="*/ 0 w 20"/>
                  <a:gd name="T13" fmla="*/ 1 h 1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517">
                    <a:moveTo>
                      <a:pt x="0" y="1"/>
                    </a:moveTo>
                    <a:cubicBezTo>
                      <a:pt x="1" y="1502"/>
                      <a:pt x="1" y="1502"/>
                      <a:pt x="1" y="1502"/>
                    </a:cubicBezTo>
                    <a:cubicBezTo>
                      <a:pt x="1" y="1507"/>
                      <a:pt x="5" y="1509"/>
                      <a:pt x="10" y="1509"/>
                    </a:cubicBezTo>
                    <a:cubicBezTo>
                      <a:pt x="10" y="1509"/>
                      <a:pt x="10" y="1509"/>
                      <a:pt x="10" y="1509"/>
                    </a:cubicBezTo>
                    <a:cubicBezTo>
                      <a:pt x="16" y="1509"/>
                      <a:pt x="19" y="1517"/>
                      <a:pt x="19" y="1512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34">
                <a:extLst>
                  <a:ext uri="{FF2B5EF4-FFF2-40B4-BE49-F238E27FC236}">
                    <a16:creationId xmlns:a16="http://schemas.microsoft.com/office/drawing/2014/main" id="{B885CC82-3A14-4B0F-95B5-0C2DFC250C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9913" y="2411413"/>
                <a:ext cx="34925" cy="2654300"/>
              </a:xfrm>
              <a:custGeom>
                <a:avLst/>
                <a:gdLst>
                  <a:gd name="T0" fmla="*/ 0 w 20"/>
                  <a:gd name="T1" fmla="*/ 1 h 1561"/>
                  <a:gd name="T2" fmla="*/ 1 w 20"/>
                  <a:gd name="T3" fmla="*/ 1546 h 1561"/>
                  <a:gd name="T4" fmla="*/ 10 w 20"/>
                  <a:gd name="T5" fmla="*/ 1553 h 1561"/>
                  <a:gd name="T6" fmla="*/ 19 w 20"/>
                  <a:gd name="T7" fmla="*/ 1556 h 1561"/>
                  <a:gd name="T8" fmla="*/ 20 w 20"/>
                  <a:gd name="T9" fmla="*/ 0 h 1561"/>
                  <a:gd name="T10" fmla="*/ 0 w 20"/>
                  <a:gd name="T11" fmla="*/ 1 h 1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561">
                    <a:moveTo>
                      <a:pt x="0" y="1"/>
                    </a:moveTo>
                    <a:cubicBezTo>
                      <a:pt x="1" y="1546"/>
                      <a:pt x="1" y="1546"/>
                      <a:pt x="1" y="1546"/>
                    </a:cubicBezTo>
                    <a:cubicBezTo>
                      <a:pt x="1" y="1551"/>
                      <a:pt x="10" y="1553"/>
                      <a:pt x="10" y="1553"/>
                    </a:cubicBezTo>
                    <a:cubicBezTo>
                      <a:pt x="16" y="1553"/>
                      <a:pt x="19" y="1561"/>
                      <a:pt x="19" y="1556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35">
                <a:extLst>
                  <a:ext uri="{FF2B5EF4-FFF2-40B4-BE49-F238E27FC236}">
                    <a16:creationId xmlns:a16="http://schemas.microsoft.com/office/drawing/2014/main" id="{2886F22F-2AC0-4793-A0CF-1946E1F1A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8513" y="2516188"/>
                <a:ext cx="33338" cy="2736850"/>
              </a:xfrm>
              <a:custGeom>
                <a:avLst/>
                <a:gdLst>
                  <a:gd name="T0" fmla="*/ 0 w 19"/>
                  <a:gd name="T1" fmla="*/ 0 h 1609"/>
                  <a:gd name="T2" fmla="*/ 1 w 19"/>
                  <a:gd name="T3" fmla="*/ 1593 h 1609"/>
                  <a:gd name="T4" fmla="*/ 10 w 19"/>
                  <a:gd name="T5" fmla="*/ 1601 h 1609"/>
                  <a:gd name="T6" fmla="*/ 10 w 19"/>
                  <a:gd name="T7" fmla="*/ 1601 h 1609"/>
                  <a:gd name="T8" fmla="*/ 18 w 19"/>
                  <a:gd name="T9" fmla="*/ 1604 h 1609"/>
                  <a:gd name="T10" fmla="*/ 19 w 19"/>
                  <a:gd name="T11" fmla="*/ 0 h 1609"/>
                  <a:gd name="T12" fmla="*/ 0 w 19"/>
                  <a:gd name="T13" fmla="*/ 0 h 1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609">
                    <a:moveTo>
                      <a:pt x="0" y="0"/>
                    </a:moveTo>
                    <a:cubicBezTo>
                      <a:pt x="1" y="1593"/>
                      <a:pt x="1" y="1593"/>
                      <a:pt x="1" y="1593"/>
                    </a:cubicBezTo>
                    <a:cubicBezTo>
                      <a:pt x="1" y="1599"/>
                      <a:pt x="5" y="1601"/>
                      <a:pt x="10" y="1601"/>
                    </a:cubicBezTo>
                    <a:cubicBezTo>
                      <a:pt x="10" y="1601"/>
                      <a:pt x="10" y="1601"/>
                      <a:pt x="10" y="1601"/>
                    </a:cubicBezTo>
                    <a:cubicBezTo>
                      <a:pt x="15" y="1601"/>
                      <a:pt x="18" y="1609"/>
                      <a:pt x="18" y="1604"/>
                    </a:cubicBezTo>
                    <a:cubicBezTo>
                      <a:pt x="19" y="0"/>
                      <a:pt x="19" y="0"/>
                      <a:pt x="1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18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4" name="Freeform 36">
              <a:extLst>
                <a:ext uri="{FF2B5EF4-FFF2-40B4-BE49-F238E27FC236}">
                  <a16:creationId xmlns:a16="http://schemas.microsoft.com/office/drawing/2014/main" id="{6D4EE4CF-BE3D-4EB7-A01D-3D903B3C1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3243" y="3279775"/>
              <a:ext cx="427038" cy="3578225"/>
            </a:xfrm>
            <a:custGeom>
              <a:avLst/>
              <a:gdLst>
                <a:gd name="T0" fmla="*/ 183 w 252"/>
                <a:gd name="T1" fmla="*/ 2104 h 2104"/>
                <a:gd name="T2" fmla="*/ 69 w 252"/>
                <a:gd name="T3" fmla="*/ 2104 h 2104"/>
                <a:gd name="T4" fmla="*/ 0 w 252"/>
                <a:gd name="T5" fmla="*/ 2035 h 2104"/>
                <a:gd name="T6" fmla="*/ 0 w 252"/>
                <a:gd name="T7" fmla="*/ 115 h 2104"/>
                <a:gd name="T8" fmla="*/ 115 w 252"/>
                <a:gd name="T9" fmla="*/ 0 h 2104"/>
                <a:gd name="T10" fmla="*/ 137 w 252"/>
                <a:gd name="T11" fmla="*/ 0 h 2104"/>
                <a:gd name="T12" fmla="*/ 252 w 252"/>
                <a:gd name="T13" fmla="*/ 115 h 2104"/>
                <a:gd name="T14" fmla="*/ 252 w 252"/>
                <a:gd name="T15" fmla="*/ 2035 h 2104"/>
                <a:gd name="T16" fmla="*/ 183 w 252"/>
                <a:gd name="T17" fmla="*/ 2104 h 2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2" h="2104">
                  <a:moveTo>
                    <a:pt x="183" y="2104"/>
                  </a:moveTo>
                  <a:cubicBezTo>
                    <a:pt x="69" y="2104"/>
                    <a:pt x="69" y="2104"/>
                    <a:pt x="69" y="2104"/>
                  </a:cubicBezTo>
                  <a:cubicBezTo>
                    <a:pt x="31" y="2104"/>
                    <a:pt x="0" y="2073"/>
                    <a:pt x="0" y="203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51"/>
                    <a:pt x="51" y="0"/>
                    <a:pt x="115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201" y="0"/>
                    <a:pt x="252" y="51"/>
                    <a:pt x="252" y="115"/>
                  </a:cubicBezTo>
                  <a:cubicBezTo>
                    <a:pt x="252" y="2035"/>
                    <a:pt x="252" y="2035"/>
                    <a:pt x="252" y="2035"/>
                  </a:cubicBezTo>
                  <a:cubicBezTo>
                    <a:pt x="252" y="2073"/>
                    <a:pt x="221" y="2104"/>
                    <a:pt x="183" y="2104"/>
                  </a:cubicBezTo>
                  <a:close/>
                </a:path>
              </a:pathLst>
            </a:custGeom>
            <a:solidFill>
              <a:srgbClr val="B9D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2C36DE95-76C9-47C5-AB3C-C90064E42F27}"/>
              </a:ext>
            </a:extLst>
          </p:cNvPr>
          <p:cNvGrpSpPr/>
          <p:nvPr/>
        </p:nvGrpSpPr>
        <p:grpSpPr>
          <a:xfrm>
            <a:off x="1892360" y="4230706"/>
            <a:ext cx="2131000" cy="2181842"/>
            <a:chOff x="717630" y="3524770"/>
            <a:chExt cx="3278392" cy="3126722"/>
          </a:xfrm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id="{1131BBEA-12DF-44E6-A346-D8D39C1B0B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1397" y="3581122"/>
              <a:ext cx="709652" cy="730878"/>
            </a:xfrm>
            <a:custGeom>
              <a:avLst/>
              <a:gdLst>
                <a:gd name="T0" fmla="*/ 394 w 426"/>
                <a:gd name="T1" fmla="*/ 252 h 428"/>
                <a:gd name="T2" fmla="*/ 426 w 426"/>
                <a:gd name="T3" fmla="*/ 143 h 428"/>
                <a:gd name="T4" fmla="*/ 344 w 426"/>
                <a:gd name="T5" fmla="*/ 202 h 428"/>
                <a:gd name="T6" fmla="*/ 383 w 426"/>
                <a:gd name="T7" fmla="*/ 100 h 428"/>
                <a:gd name="T8" fmla="*/ 300 w 426"/>
                <a:gd name="T9" fmla="*/ 158 h 428"/>
                <a:gd name="T10" fmla="*/ 340 w 426"/>
                <a:gd name="T11" fmla="*/ 56 h 428"/>
                <a:gd name="T12" fmla="*/ 257 w 426"/>
                <a:gd name="T13" fmla="*/ 115 h 428"/>
                <a:gd name="T14" fmla="*/ 297 w 426"/>
                <a:gd name="T15" fmla="*/ 13 h 428"/>
                <a:gd name="T16" fmla="*/ 213 w 426"/>
                <a:gd name="T17" fmla="*/ 71 h 428"/>
                <a:gd name="T18" fmla="*/ 163 w 426"/>
                <a:gd name="T19" fmla="*/ 45 h 428"/>
                <a:gd name="T20" fmla="*/ 170 w 426"/>
                <a:gd name="T21" fmla="*/ 115 h 428"/>
                <a:gd name="T22" fmla="*/ 120 w 426"/>
                <a:gd name="T23" fmla="*/ 89 h 428"/>
                <a:gd name="T24" fmla="*/ 127 w 426"/>
                <a:gd name="T25" fmla="*/ 158 h 428"/>
                <a:gd name="T26" fmla="*/ 76 w 426"/>
                <a:gd name="T27" fmla="*/ 132 h 428"/>
                <a:gd name="T28" fmla="*/ 83 w 426"/>
                <a:gd name="T29" fmla="*/ 202 h 428"/>
                <a:gd name="T30" fmla="*/ 33 w 426"/>
                <a:gd name="T31" fmla="*/ 176 h 428"/>
                <a:gd name="T32" fmla="*/ 0 w 426"/>
                <a:gd name="T33" fmla="*/ 285 h 428"/>
                <a:gd name="T34" fmla="*/ 83 w 426"/>
                <a:gd name="T35" fmla="*/ 226 h 428"/>
                <a:gd name="T36" fmla="*/ 44 w 426"/>
                <a:gd name="T37" fmla="*/ 328 h 428"/>
                <a:gd name="T38" fmla="*/ 127 w 426"/>
                <a:gd name="T39" fmla="*/ 270 h 428"/>
                <a:gd name="T40" fmla="*/ 87 w 426"/>
                <a:gd name="T41" fmla="*/ 372 h 428"/>
                <a:gd name="T42" fmla="*/ 170 w 426"/>
                <a:gd name="T43" fmla="*/ 313 h 428"/>
                <a:gd name="T44" fmla="*/ 130 w 426"/>
                <a:gd name="T45" fmla="*/ 415 h 428"/>
                <a:gd name="T46" fmla="*/ 213 w 426"/>
                <a:gd name="T47" fmla="*/ 357 h 428"/>
                <a:gd name="T48" fmla="*/ 264 w 426"/>
                <a:gd name="T49" fmla="*/ 382 h 428"/>
                <a:gd name="T50" fmla="*/ 257 w 426"/>
                <a:gd name="T51" fmla="*/ 313 h 428"/>
                <a:gd name="T52" fmla="*/ 307 w 426"/>
                <a:gd name="T53" fmla="*/ 339 h 428"/>
                <a:gd name="T54" fmla="*/ 300 w 426"/>
                <a:gd name="T55" fmla="*/ 270 h 428"/>
                <a:gd name="T56" fmla="*/ 351 w 426"/>
                <a:gd name="T57" fmla="*/ 296 h 428"/>
                <a:gd name="T58" fmla="*/ 344 w 426"/>
                <a:gd name="T59" fmla="*/ 226 h 428"/>
                <a:gd name="T60" fmla="*/ 244 w 426"/>
                <a:gd name="T61" fmla="*/ 214 h 428"/>
                <a:gd name="T62" fmla="*/ 183 w 426"/>
                <a:gd name="T63" fmla="*/ 214 h 428"/>
                <a:gd name="T64" fmla="*/ 244 w 426"/>
                <a:gd name="T65" fmla="*/ 214 h 428"/>
                <a:gd name="T66" fmla="*/ 226 w 426"/>
                <a:gd name="T67" fmla="*/ 170 h 428"/>
                <a:gd name="T68" fmla="*/ 288 w 426"/>
                <a:gd name="T69" fmla="*/ 170 h 428"/>
                <a:gd name="T70" fmla="*/ 213 w 426"/>
                <a:gd name="T71" fmla="*/ 158 h 428"/>
                <a:gd name="T72" fmla="*/ 213 w 426"/>
                <a:gd name="T73" fmla="*/ 96 h 428"/>
                <a:gd name="T74" fmla="*/ 213 w 426"/>
                <a:gd name="T75" fmla="*/ 158 h 428"/>
                <a:gd name="T76" fmla="*/ 170 w 426"/>
                <a:gd name="T77" fmla="*/ 202 h 428"/>
                <a:gd name="T78" fmla="*/ 170 w 426"/>
                <a:gd name="T79" fmla="*/ 139 h 428"/>
                <a:gd name="T80" fmla="*/ 158 w 426"/>
                <a:gd name="T81" fmla="*/ 214 h 428"/>
                <a:gd name="T82" fmla="*/ 96 w 426"/>
                <a:gd name="T83" fmla="*/ 214 h 428"/>
                <a:gd name="T84" fmla="*/ 158 w 426"/>
                <a:gd name="T85" fmla="*/ 214 h 428"/>
                <a:gd name="T86" fmla="*/ 201 w 426"/>
                <a:gd name="T87" fmla="*/ 257 h 428"/>
                <a:gd name="T88" fmla="*/ 139 w 426"/>
                <a:gd name="T89" fmla="*/ 257 h 428"/>
                <a:gd name="T90" fmla="*/ 213 w 426"/>
                <a:gd name="T91" fmla="*/ 270 h 428"/>
                <a:gd name="T92" fmla="*/ 213 w 426"/>
                <a:gd name="T93" fmla="*/ 332 h 428"/>
                <a:gd name="T94" fmla="*/ 213 w 426"/>
                <a:gd name="T95" fmla="*/ 270 h 428"/>
                <a:gd name="T96" fmla="*/ 257 w 426"/>
                <a:gd name="T97" fmla="*/ 226 h 428"/>
                <a:gd name="T98" fmla="*/ 257 w 426"/>
                <a:gd name="T99" fmla="*/ 288 h 428"/>
                <a:gd name="T100" fmla="*/ 269 w 426"/>
                <a:gd name="T101" fmla="*/ 214 h 428"/>
                <a:gd name="T102" fmla="*/ 331 w 426"/>
                <a:gd name="T103" fmla="*/ 214 h 428"/>
                <a:gd name="T104" fmla="*/ 269 w 426"/>
                <a:gd name="T105" fmla="*/ 214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26" h="428">
                  <a:moveTo>
                    <a:pt x="382" y="265"/>
                  </a:moveTo>
                  <a:lnTo>
                    <a:pt x="394" y="252"/>
                  </a:lnTo>
                  <a:lnTo>
                    <a:pt x="356" y="214"/>
                  </a:lnTo>
                  <a:lnTo>
                    <a:pt x="426" y="143"/>
                  </a:lnTo>
                  <a:lnTo>
                    <a:pt x="414" y="131"/>
                  </a:lnTo>
                  <a:lnTo>
                    <a:pt x="344" y="202"/>
                  </a:lnTo>
                  <a:lnTo>
                    <a:pt x="313" y="170"/>
                  </a:lnTo>
                  <a:lnTo>
                    <a:pt x="383" y="100"/>
                  </a:lnTo>
                  <a:lnTo>
                    <a:pt x="371" y="87"/>
                  </a:lnTo>
                  <a:lnTo>
                    <a:pt x="300" y="158"/>
                  </a:lnTo>
                  <a:lnTo>
                    <a:pt x="269" y="127"/>
                  </a:lnTo>
                  <a:lnTo>
                    <a:pt x="340" y="56"/>
                  </a:lnTo>
                  <a:lnTo>
                    <a:pt x="328" y="44"/>
                  </a:lnTo>
                  <a:lnTo>
                    <a:pt x="257" y="115"/>
                  </a:lnTo>
                  <a:lnTo>
                    <a:pt x="226" y="84"/>
                  </a:lnTo>
                  <a:lnTo>
                    <a:pt x="297" y="13"/>
                  </a:lnTo>
                  <a:lnTo>
                    <a:pt x="284" y="0"/>
                  </a:lnTo>
                  <a:lnTo>
                    <a:pt x="213" y="71"/>
                  </a:lnTo>
                  <a:lnTo>
                    <a:pt x="175" y="33"/>
                  </a:lnTo>
                  <a:lnTo>
                    <a:pt x="163" y="45"/>
                  </a:lnTo>
                  <a:lnTo>
                    <a:pt x="201" y="84"/>
                  </a:lnTo>
                  <a:lnTo>
                    <a:pt x="170" y="115"/>
                  </a:lnTo>
                  <a:lnTo>
                    <a:pt x="132" y="76"/>
                  </a:lnTo>
                  <a:lnTo>
                    <a:pt x="120" y="89"/>
                  </a:lnTo>
                  <a:lnTo>
                    <a:pt x="158" y="127"/>
                  </a:lnTo>
                  <a:lnTo>
                    <a:pt x="127" y="158"/>
                  </a:lnTo>
                  <a:lnTo>
                    <a:pt x="88" y="120"/>
                  </a:lnTo>
                  <a:lnTo>
                    <a:pt x="76" y="132"/>
                  </a:lnTo>
                  <a:lnTo>
                    <a:pt x="114" y="170"/>
                  </a:lnTo>
                  <a:lnTo>
                    <a:pt x="83" y="202"/>
                  </a:lnTo>
                  <a:lnTo>
                    <a:pt x="45" y="163"/>
                  </a:lnTo>
                  <a:lnTo>
                    <a:pt x="33" y="176"/>
                  </a:lnTo>
                  <a:lnTo>
                    <a:pt x="71" y="214"/>
                  </a:lnTo>
                  <a:lnTo>
                    <a:pt x="0" y="285"/>
                  </a:lnTo>
                  <a:lnTo>
                    <a:pt x="13" y="297"/>
                  </a:lnTo>
                  <a:lnTo>
                    <a:pt x="83" y="226"/>
                  </a:lnTo>
                  <a:lnTo>
                    <a:pt x="114" y="257"/>
                  </a:lnTo>
                  <a:lnTo>
                    <a:pt x="44" y="328"/>
                  </a:lnTo>
                  <a:lnTo>
                    <a:pt x="56" y="341"/>
                  </a:lnTo>
                  <a:lnTo>
                    <a:pt x="127" y="270"/>
                  </a:lnTo>
                  <a:lnTo>
                    <a:pt x="158" y="301"/>
                  </a:lnTo>
                  <a:lnTo>
                    <a:pt x="87" y="372"/>
                  </a:lnTo>
                  <a:lnTo>
                    <a:pt x="99" y="384"/>
                  </a:lnTo>
                  <a:lnTo>
                    <a:pt x="170" y="313"/>
                  </a:lnTo>
                  <a:lnTo>
                    <a:pt x="201" y="344"/>
                  </a:lnTo>
                  <a:lnTo>
                    <a:pt x="130" y="415"/>
                  </a:lnTo>
                  <a:lnTo>
                    <a:pt x="143" y="428"/>
                  </a:lnTo>
                  <a:lnTo>
                    <a:pt x="213" y="357"/>
                  </a:lnTo>
                  <a:lnTo>
                    <a:pt x="252" y="395"/>
                  </a:lnTo>
                  <a:lnTo>
                    <a:pt x="264" y="382"/>
                  </a:lnTo>
                  <a:lnTo>
                    <a:pt x="226" y="344"/>
                  </a:lnTo>
                  <a:lnTo>
                    <a:pt x="257" y="313"/>
                  </a:lnTo>
                  <a:lnTo>
                    <a:pt x="295" y="352"/>
                  </a:lnTo>
                  <a:lnTo>
                    <a:pt x="307" y="339"/>
                  </a:lnTo>
                  <a:lnTo>
                    <a:pt x="269" y="301"/>
                  </a:lnTo>
                  <a:lnTo>
                    <a:pt x="300" y="270"/>
                  </a:lnTo>
                  <a:lnTo>
                    <a:pt x="338" y="308"/>
                  </a:lnTo>
                  <a:lnTo>
                    <a:pt x="351" y="296"/>
                  </a:lnTo>
                  <a:lnTo>
                    <a:pt x="313" y="257"/>
                  </a:lnTo>
                  <a:lnTo>
                    <a:pt x="344" y="226"/>
                  </a:lnTo>
                  <a:lnTo>
                    <a:pt x="382" y="265"/>
                  </a:lnTo>
                  <a:close/>
                  <a:moveTo>
                    <a:pt x="244" y="214"/>
                  </a:moveTo>
                  <a:lnTo>
                    <a:pt x="213" y="245"/>
                  </a:lnTo>
                  <a:lnTo>
                    <a:pt x="183" y="214"/>
                  </a:lnTo>
                  <a:lnTo>
                    <a:pt x="213" y="183"/>
                  </a:lnTo>
                  <a:lnTo>
                    <a:pt x="244" y="214"/>
                  </a:lnTo>
                  <a:close/>
                  <a:moveTo>
                    <a:pt x="257" y="202"/>
                  </a:moveTo>
                  <a:lnTo>
                    <a:pt x="226" y="170"/>
                  </a:lnTo>
                  <a:lnTo>
                    <a:pt x="257" y="139"/>
                  </a:lnTo>
                  <a:lnTo>
                    <a:pt x="288" y="170"/>
                  </a:lnTo>
                  <a:lnTo>
                    <a:pt x="257" y="202"/>
                  </a:lnTo>
                  <a:close/>
                  <a:moveTo>
                    <a:pt x="213" y="158"/>
                  </a:moveTo>
                  <a:lnTo>
                    <a:pt x="183" y="127"/>
                  </a:lnTo>
                  <a:lnTo>
                    <a:pt x="213" y="96"/>
                  </a:lnTo>
                  <a:lnTo>
                    <a:pt x="244" y="127"/>
                  </a:lnTo>
                  <a:lnTo>
                    <a:pt x="213" y="158"/>
                  </a:lnTo>
                  <a:close/>
                  <a:moveTo>
                    <a:pt x="201" y="170"/>
                  </a:moveTo>
                  <a:lnTo>
                    <a:pt x="170" y="202"/>
                  </a:lnTo>
                  <a:lnTo>
                    <a:pt x="139" y="170"/>
                  </a:lnTo>
                  <a:lnTo>
                    <a:pt x="170" y="139"/>
                  </a:lnTo>
                  <a:lnTo>
                    <a:pt x="201" y="170"/>
                  </a:lnTo>
                  <a:close/>
                  <a:moveTo>
                    <a:pt x="158" y="214"/>
                  </a:moveTo>
                  <a:lnTo>
                    <a:pt x="127" y="245"/>
                  </a:lnTo>
                  <a:lnTo>
                    <a:pt x="96" y="214"/>
                  </a:lnTo>
                  <a:lnTo>
                    <a:pt x="127" y="183"/>
                  </a:lnTo>
                  <a:lnTo>
                    <a:pt x="158" y="214"/>
                  </a:lnTo>
                  <a:close/>
                  <a:moveTo>
                    <a:pt x="170" y="226"/>
                  </a:moveTo>
                  <a:lnTo>
                    <a:pt x="201" y="257"/>
                  </a:lnTo>
                  <a:lnTo>
                    <a:pt x="170" y="288"/>
                  </a:lnTo>
                  <a:lnTo>
                    <a:pt x="139" y="257"/>
                  </a:lnTo>
                  <a:lnTo>
                    <a:pt x="170" y="226"/>
                  </a:lnTo>
                  <a:close/>
                  <a:moveTo>
                    <a:pt x="213" y="270"/>
                  </a:moveTo>
                  <a:lnTo>
                    <a:pt x="244" y="301"/>
                  </a:lnTo>
                  <a:lnTo>
                    <a:pt x="213" y="332"/>
                  </a:lnTo>
                  <a:lnTo>
                    <a:pt x="183" y="301"/>
                  </a:lnTo>
                  <a:lnTo>
                    <a:pt x="213" y="270"/>
                  </a:lnTo>
                  <a:close/>
                  <a:moveTo>
                    <a:pt x="226" y="257"/>
                  </a:moveTo>
                  <a:lnTo>
                    <a:pt x="257" y="226"/>
                  </a:lnTo>
                  <a:lnTo>
                    <a:pt x="288" y="257"/>
                  </a:lnTo>
                  <a:lnTo>
                    <a:pt x="257" y="288"/>
                  </a:lnTo>
                  <a:lnTo>
                    <a:pt x="226" y="257"/>
                  </a:lnTo>
                  <a:close/>
                  <a:moveTo>
                    <a:pt x="269" y="214"/>
                  </a:moveTo>
                  <a:lnTo>
                    <a:pt x="300" y="183"/>
                  </a:lnTo>
                  <a:lnTo>
                    <a:pt x="331" y="214"/>
                  </a:lnTo>
                  <a:lnTo>
                    <a:pt x="300" y="245"/>
                  </a:lnTo>
                  <a:lnTo>
                    <a:pt x="269" y="214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id="{3A11816A-057C-41A8-B459-53C9FEFCF6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8154" y="3524770"/>
              <a:ext cx="947868" cy="975073"/>
            </a:xfrm>
            <a:custGeom>
              <a:avLst/>
              <a:gdLst>
                <a:gd name="T0" fmla="*/ 988 w 1209"/>
                <a:gd name="T1" fmla="*/ 829 h 1209"/>
                <a:gd name="T2" fmla="*/ 1041 w 1209"/>
                <a:gd name="T3" fmla="*/ 168 h 1209"/>
                <a:gd name="T4" fmla="*/ 380 w 1209"/>
                <a:gd name="T5" fmla="*/ 221 h 1209"/>
                <a:gd name="T6" fmla="*/ 238 w 1209"/>
                <a:gd name="T7" fmla="*/ 456 h 1209"/>
                <a:gd name="T8" fmla="*/ 3 w 1209"/>
                <a:gd name="T9" fmla="*/ 1076 h 1209"/>
                <a:gd name="T10" fmla="*/ 7 w 1209"/>
                <a:gd name="T11" fmla="*/ 1096 h 1209"/>
                <a:gd name="T12" fmla="*/ 113 w 1209"/>
                <a:gd name="T13" fmla="*/ 1202 h 1209"/>
                <a:gd name="T14" fmla="*/ 133 w 1209"/>
                <a:gd name="T15" fmla="*/ 1206 h 1209"/>
                <a:gd name="T16" fmla="*/ 753 w 1209"/>
                <a:gd name="T17" fmla="*/ 971 h 1209"/>
                <a:gd name="T18" fmla="*/ 988 w 1209"/>
                <a:gd name="T19" fmla="*/ 829 h 1209"/>
                <a:gd name="T20" fmla="*/ 970 w 1209"/>
                <a:gd name="T21" fmla="*/ 239 h 1209"/>
                <a:gd name="T22" fmla="*/ 916 w 1209"/>
                <a:gd name="T23" fmla="*/ 757 h 1209"/>
                <a:gd name="T24" fmla="*/ 721 w 1209"/>
                <a:gd name="T25" fmla="*/ 876 h 1209"/>
                <a:gd name="T26" fmla="*/ 721 w 1209"/>
                <a:gd name="T27" fmla="*/ 876 h 1209"/>
                <a:gd name="T28" fmla="*/ 716 w 1209"/>
                <a:gd name="T29" fmla="*/ 878 h 1209"/>
                <a:gd name="T30" fmla="*/ 398 w 1209"/>
                <a:gd name="T31" fmla="*/ 811 h 1209"/>
                <a:gd name="T32" fmla="*/ 332 w 1209"/>
                <a:gd name="T33" fmla="*/ 493 h 1209"/>
                <a:gd name="T34" fmla="*/ 334 w 1209"/>
                <a:gd name="T35" fmla="*/ 488 h 1209"/>
                <a:gd name="T36" fmla="*/ 333 w 1209"/>
                <a:gd name="T37" fmla="*/ 488 h 1209"/>
                <a:gd name="T38" fmla="*/ 452 w 1209"/>
                <a:gd name="T39" fmla="*/ 293 h 1209"/>
                <a:gd name="T40" fmla="*/ 970 w 1209"/>
                <a:gd name="T41" fmla="*/ 239 h 1209"/>
                <a:gd name="T42" fmla="*/ 138 w 1209"/>
                <a:gd name="T43" fmla="*/ 1085 h 1209"/>
                <a:gd name="T44" fmla="*/ 125 w 1209"/>
                <a:gd name="T45" fmla="*/ 1071 h 1209"/>
                <a:gd name="T46" fmla="*/ 120 w 1209"/>
                <a:gd name="T47" fmla="*/ 1051 h 1209"/>
                <a:gd name="T48" fmla="*/ 221 w 1209"/>
                <a:gd name="T49" fmla="*/ 784 h 1209"/>
                <a:gd name="T50" fmla="*/ 256 w 1209"/>
                <a:gd name="T51" fmla="*/ 782 h 1209"/>
                <a:gd name="T52" fmla="*/ 327 w 1209"/>
                <a:gd name="T53" fmla="*/ 882 h 1209"/>
                <a:gd name="T54" fmla="*/ 427 w 1209"/>
                <a:gd name="T55" fmla="*/ 953 h 1209"/>
                <a:gd name="T56" fmla="*/ 425 w 1209"/>
                <a:gd name="T57" fmla="*/ 988 h 1209"/>
                <a:gd name="T58" fmla="*/ 158 w 1209"/>
                <a:gd name="T59" fmla="*/ 1089 h 1209"/>
                <a:gd name="T60" fmla="*/ 138 w 1209"/>
                <a:gd name="T61" fmla="*/ 1085 h 1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09" h="1209">
                  <a:moveTo>
                    <a:pt x="988" y="829"/>
                  </a:moveTo>
                  <a:cubicBezTo>
                    <a:pt x="1185" y="632"/>
                    <a:pt x="1209" y="335"/>
                    <a:pt x="1041" y="168"/>
                  </a:cubicBezTo>
                  <a:cubicBezTo>
                    <a:pt x="874" y="0"/>
                    <a:pt x="577" y="24"/>
                    <a:pt x="380" y="221"/>
                  </a:cubicBezTo>
                  <a:cubicBezTo>
                    <a:pt x="311" y="291"/>
                    <a:pt x="263" y="372"/>
                    <a:pt x="238" y="456"/>
                  </a:cubicBezTo>
                  <a:cubicBezTo>
                    <a:pt x="3" y="1076"/>
                    <a:pt x="3" y="1076"/>
                    <a:pt x="3" y="1076"/>
                  </a:cubicBezTo>
                  <a:cubicBezTo>
                    <a:pt x="0" y="1083"/>
                    <a:pt x="2" y="1091"/>
                    <a:pt x="7" y="1096"/>
                  </a:cubicBezTo>
                  <a:cubicBezTo>
                    <a:pt x="113" y="1202"/>
                    <a:pt x="113" y="1202"/>
                    <a:pt x="113" y="1202"/>
                  </a:cubicBezTo>
                  <a:cubicBezTo>
                    <a:pt x="118" y="1207"/>
                    <a:pt x="126" y="1209"/>
                    <a:pt x="133" y="1206"/>
                  </a:cubicBezTo>
                  <a:cubicBezTo>
                    <a:pt x="753" y="971"/>
                    <a:pt x="753" y="971"/>
                    <a:pt x="753" y="971"/>
                  </a:cubicBezTo>
                  <a:cubicBezTo>
                    <a:pt x="837" y="946"/>
                    <a:pt x="919" y="898"/>
                    <a:pt x="988" y="829"/>
                  </a:cubicBezTo>
                  <a:close/>
                  <a:moveTo>
                    <a:pt x="970" y="239"/>
                  </a:moveTo>
                  <a:cubicBezTo>
                    <a:pt x="1098" y="367"/>
                    <a:pt x="1074" y="600"/>
                    <a:pt x="916" y="757"/>
                  </a:cubicBezTo>
                  <a:cubicBezTo>
                    <a:pt x="858" y="815"/>
                    <a:pt x="790" y="855"/>
                    <a:pt x="721" y="876"/>
                  </a:cubicBezTo>
                  <a:cubicBezTo>
                    <a:pt x="721" y="876"/>
                    <a:pt x="721" y="876"/>
                    <a:pt x="721" y="876"/>
                  </a:cubicBezTo>
                  <a:cubicBezTo>
                    <a:pt x="716" y="878"/>
                    <a:pt x="716" y="878"/>
                    <a:pt x="716" y="878"/>
                  </a:cubicBezTo>
                  <a:cubicBezTo>
                    <a:pt x="598" y="911"/>
                    <a:pt x="478" y="891"/>
                    <a:pt x="398" y="811"/>
                  </a:cubicBezTo>
                  <a:cubicBezTo>
                    <a:pt x="319" y="731"/>
                    <a:pt x="298" y="611"/>
                    <a:pt x="332" y="493"/>
                  </a:cubicBezTo>
                  <a:cubicBezTo>
                    <a:pt x="334" y="488"/>
                    <a:pt x="334" y="488"/>
                    <a:pt x="334" y="488"/>
                  </a:cubicBezTo>
                  <a:cubicBezTo>
                    <a:pt x="333" y="488"/>
                    <a:pt x="333" y="488"/>
                    <a:pt x="333" y="488"/>
                  </a:cubicBezTo>
                  <a:cubicBezTo>
                    <a:pt x="354" y="419"/>
                    <a:pt x="394" y="351"/>
                    <a:pt x="452" y="293"/>
                  </a:cubicBezTo>
                  <a:cubicBezTo>
                    <a:pt x="610" y="135"/>
                    <a:pt x="842" y="111"/>
                    <a:pt x="970" y="239"/>
                  </a:cubicBezTo>
                  <a:close/>
                  <a:moveTo>
                    <a:pt x="138" y="1085"/>
                  </a:moveTo>
                  <a:cubicBezTo>
                    <a:pt x="125" y="1071"/>
                    <a:pt x="125" y="1071"/>
                    <a:pt x="125" y="1071"/>
                  </a:cubicBezTo>
                  <a:cubicBezTo>
                    <a:pt x="119" y="1066"/>
                    <a:pt x="118" y="1058"/>
                    <a:pt x="120" y="1051"/>
                  </a:cubicBezTo>
                  <a:cubicBezTo>
                    <a:pt x="221" y="784"/>
                    <a:pt x="221" y="784"/>
                    <a:pt x="221" y="784"/>
                  </a:cubicBezTo>
                  <a:cubicBezTo>
                    <a:pt x="227" y="769"/>
                    <a:pt x="249" y="768"/>
                    <a:pt x="256" y="782"/>
                  </a:cubicBezTo>
                  <a:cubicBezTo>
                    <a:pt x="274" y="819"/>
                    <a:pt x="297" y="853"/>
                    <a:pt x="327" y="882"/>
                  </a:cubicBezTo>
                  <a:cubicBezTo>
                    <a:pt x="357" y="912"/>
                    <a:pt x="390" y="936"/>
                    <a:pt x="427" y="953"/>
                  </a:cubicBezTo>
                  <a:cubicBezTo>
                    <a:pt x="442" y="961"/>
                    <a:pt x="440" y="982"/>
                    <a:pt x="425" y="988"/>
                  </a:cubicBezTo>
                  <a:cubicBezTo>
                    <a:pt x="158" y="1089"/>
                    <a:pt x="158" y="1089"/>
                    <a:pt x="158" y="1089"/>
                  </a:cubicBezTo>
                  <a:cubicBezTo>
                    <a:pt x="152" y="1091"/>
                    <a:pt x="144" y="1090"/>
                    <a:pt x="138" y="1085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7">
              <a:extLst>
                <a:ext uri="{FF2B5EF4-FFF2-40B4-BE49-F238E27FC236}">
                  <a16:creationId xmlns:a16="http://schemas.microsoft.com/office/drawing/2014/main" id="{B7126AE1-19D4-4B03-A073-F77D9BE8E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8320" y="4387137"/>
              <a:ext cx="451445" cy="464483"/>
            </a:xfrm>
            <a:custGeom>
              <a:avLst/>
              <a:gdLst>
                <a:gd name="T0" fmla="*/ 62 w 271"/>
                <a:gd name="T1" fmla="*/ 272 h 272"/>
                <a:gd name="T2" fmla="*/ 0 w 271"/>
                <a:gd name="T3" fmla="*/ 209 h 272"/>
                <a:gd name="T4" fmla="*/ 208 w 271"/>
                <a:gd name="T5" fmla="*/ 0 h 272"/>
                <a:gd name="T6" fmla="*/ 271 w 271"/>
                <a:gd name="T7" fmla="*/ 63 h 272"/>
                <a:gd name="T8" fmla="*/ 62 w 271"/>
                <a:gd name="T9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1" h="272">
                  <a:moveTo>
                    <a:pt x="62" y="272"/>
                  </a:moveTo>
                  <a:lnTo>
                    <a:pt x="0" y="209"/>
                  </a:lnTo>
                  <a:lnTo>
                    <a:pt x="208" y="0"/>
                  </a:lnTo>
                  <a:lnTo>
                    <a:pt x="271" y="63"/>
                  </a:lnTo>
                  <a:lnTo>
                    <a:pt x="62" y="272"/>
                  </a:lnTo>
                  <a:close/>
                </a:path>
              </a:pathLst>
            </a:custGeom>
            <a:solidFill>
              <a:srgbClr val="48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8">
              <a:extLst>
                <a:ext uri="{FF2B5EF4-FFF2-40B4-BE49-F238E27FC236}">
                  <a16:creationId xmlns:a16="http://schemas.microsoft.com/office/drawing/2014/main" id="{B5B0EE1A-7DF7-458C-9507-1E892CF00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1853" y="4901143"/>
              <a:ext cx="504752" cy="181012"/>
            </a:xfrm>
            <a:custGeom>
              <a:avLst/>
              <a:gdLst>
                <a:gd name="T0" fmla="*/ 0 w 303"/>
                <a:gd name="T1" fmla="*/ 88 h 106"/>
                <a:gd name="T2" fmla="*/ 297 w 303"/>
                <a:gd name="T3" fmla="*/ 106 h 106"/>
                <a:gd name="T4" fmla="*/ 303 w 303"/>
                <a:gd name="T5" fmla="*/ 18 h 106"/>
                <a:gd name="T6" fmla="*/ 6 w 303"/>
                <a:gd name="T7" fmla="*/ 0 h 106"/>
                <a:gd name="T8" fmla="*/ 0 w 303"/>
                <a:gd name="T9" fmla="*/ 8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106">
                  <a:moveTo>
                    <a:pt x="0" y="88"/>
                  </a:moveTo>
                  <a:lnTo>
                    <a:pt x="297" y="106"/>
                  </a:lnTo>
                  <a:lnTo>
                    <a:pt x="303" y="18"/>
                  </a:lnTo>
                  <a:lnTo>
                    <a:pt x="6" y="0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9">
              <a:extLst>
                <a:ext uri="{FF2B5EF4-FFF2-40B4-BE49-F238E27FC236}">
                  <a16:creationId xmlns:a16="http://schemas.microsoft.com/office/drawing/2014/main" id="{D167E4B3-0135-4670-9748-139BE577C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1897" y="4897727"/>
              <a:ext cx="166585" cy="155397"/>
            </a:xfrm>
            <a:custGeom>
              <a:avLst/>
              <a:gdLst>
                <a:gd name="T0" fmla="*/ 4 w 214"/>
                <a:gd name="T1" fmla="*/ 91 h 194"/>
                <a:gd name="T2" fmla="*/ 101 w 214"/>
                <a:gd name="T3" fmla="*/ 191 h 194"/>
                <a:gd name="T4" fmla="*/ 210 w 214"/>
                <a:gd name="T5" fmla="*/ 103 h 194"/>
                <a:gd name="T6" fmla="*/ 113 w 214"/>
                <a:gd name="T7" fmla="*/ 4 h 194"/>
                <a:gd name="T8" fmla="*/ 4 w 214"/>
                <a:gd name="T9" fmla="*/ 91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194">
                  <a:moveTo>
                    <a:pt x="4" y="91"/>
                  </a:moveTo>
                  <a:cubicBezTo>
                    <a:pt x="0" y="142"/>
                    <a:pt x="44" y="187"/>
                    <a:pt x="101" y="191"/>
                  </a:cubicBezTo>
                  <a:cubicBezTo>
                    <a:pt x="158" y="194"/>
                    <a:pt x="207" y="155"/>
                    <a:pt x="210" y="103"/>
                  </a:cubicBezTo>
                  <a:cubicBezTo>
                    <a:pt x="214" y="52"/>
                    <a:pt x="170" y="7"/>
                    <a:pt x="113" y="4"/>
                  </a:cubicBezTo>
                  <a:cubicBezTo>
                    <a:pt x="56" y="0"/>
                    <a:pt x="7" y="39"/>
                    <a:pt x="4" y="91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10">
              <a:extLst>
                <a:ext uri="{FF2B5EF4-FFF2-40B4-BE49-F238E27FC236}">
                  <a16:creationId xmlns:a16="http://schemas.microsoft.com/office/drawing/2014/main" id="{7484A126-EB42-47D6-8DBE-ABCB268E32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9976" y="4885773"/>
              <a:ext cx="311513" cy="257857"/>
            </a:xfrm>
            <a:custGeom>
              <a:avLst/>
              <a:gdLst>
                <a:gd name="T0" fmla="*/ 123 w 397"/>
                <a:gd name="T1" fmla="*/ 10 h 320"/>
                <a:gd name="T2" fmla="*/ 35 w 397"/>
                <a:gd name="T3" fmla="*/ 63 h 320"/>
                <a:gd name="T4" fmla="*/ 10 w 397"/>
                <a:gd name="T5" fmla="*/ 164 h 320"/>
                <a:gd name="T6" fmla="*/ 63 w 397"/>
                <a:gd name="T7" fmla="*/ 252 h 320"/>
                <a:gd name="T8" fmla="*/ 186 w 397"/>
                <a:gd name="T9" fmla="*/ 282 h 320"/>
                <a:gd name="T10" fmla="*/ 356 w 397"/>
                <a:gd name="T11" fmla="*/ 267 h 320"/>
                <a:gd name="T12" fmla="*/ 382 w 397"/>
                <a:gd name="T13" fmla="*/ 165 h 320"/>
                <a:gd name="T14" fmla="*/ 329 w 397"/>
                <a:gd name="T15" fmla="*/ 77 h 320"/>
                <a:gd name="T16" fmla="*/ 123 w 397"/>
                <a:gd name="T17" fmla="*/ 1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7" h="320">
                  <a:moveTo>
                    <a:pt x="123" y="10"/>
                  </a:moveTo>
                  <a:cubicBezTo>
                    <a:pt x="84" y="0"/>
                    <a:pt x="45" y="24"/>
                    <a:pt x="35" y="63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0" y="203"/>
                    <a:pt x="24" y="243"/>
                    <a:pt x="63" y="252"/>
                  </a:cubicBezTo>
                  <a:cubicBezTo>
                    <a:pt x="186" y="282"/>
                    <a:pt x="186" y="282"/>
                    <a:pt x="186" y="282"/>
                  </a:cubicBezTo>
                  <a:cubicBezTo>
                    <a:pt x="225" y="292"/>
                    <a:pt x="341" y="320"/>
                    <a:pt x="356" y="267"/>
                  </a:cubicBezTo>
                  <a:cubicBezTo>
                    <a:pt x="382" y="165"/>
                    <a:pt x="382" y="165"/>
                    <a:pt x="382" y="165"/>
                  </a:cubicBezTo>
                  <a:cubicBezTo>
                    <a:pt x="397" y="118"/>
                    <a:pt x="368" y="87"/>
                    <a:pt x="329" y="77"/>
                  </a:cubicBezTo>
                  <a:lnTo>
                    <a:pt x="123" y="10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11">
              <a:extLst>
                <a:ext uri="{FF2B5EF4-FFF2-40B4-BE49-F238E27FC236}">
                  <a16:creationId xmlns:a16="http://schemas.microsoft.com/office/drawing/2014/main" id="{9DE4D449-4A04-4FB0-9D10-F2734A904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3254" y="4863574"/>
              <a:ext cx="113278" cy="75137"/>
            </a:xfrm>
            <a:custGeom>
              <a:avLst/>
              <a:gdLst>
                <a:gd name="T0" fmla="*/ 97 w 144"/>
                <a:gd name="T1" fmla="*/ 90 h 93"/>
                <a:gd name="T2" fmla="*/ 141 w 144"/>
                <a:gd name="T3" fmla="*/ 57 h 93"/>
                <a:gd name="T4" fmla="*/ 141 w 144"/>
                <a:gd name="T5" fmla="*/ 57 h 93"/>
                <a:gd name="T6" fmla="*/ 108 w 144"/>
                <a:gd name="T7" fmla="*/ 13 h 93"/>
                <a:gd name="T8" fmla="*/ 47 w 144"/>
                <a:gd name="T9" fmla="*/ 3 h 93"/>
                <a:gd name="T10" fmla="*/ 3 w 144"/>
                <a:gd name="T11" fmla="*/ 36 h 93"/>
                <a:gd name="T12" fmla="*/ 3 w 144"/>
                <a:gd name="T13" fmla="*/ 36 h 93"/>
                <a:gd name="T14" fmla="*/ 36 w 144"/>
                <a:gd name="T15" fmla="*/ 80 h 93"/>
                <a:gd name="T16" fmla="*/ 97 w 144"/>
                <a:gd name="T17" fmla="*/ 9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93">
                  <a:moveTo>
                    <a:pt x="97" y="90"/>
                  </a:moveTo>
                  <a:cubicBezTo>
                    <a:pt x="118" y="93"/>
                    <a:pt x="138" y="78"/>
                    <a:pt x="141" y="57"/>
                  </a:cubicBezTo>
                  <a:cubicBezTo>
                    <a:pt x="141" y="57"/>
                    <a:pt x="141" y="57"/>
                    <a:pt x="141" y="57"/>
                  </a:cubicBezTo>
                  <a:cubicBezTo>
                    <a:pt x="144" y="36"/>
                    <a:pt x="129" y="16"/>
                    <a:pt x="108" y="1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26" y="0"/>
                    <a:pt x="6" y="15"/>
                    <a:pt x="3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0" y="57"/>
                    <a:pt x="15" y="77"/>
                    <a:pt x="36" y="80"/>
                  </a:cubicBezTo>
                  <a:lnTo>
                    <a:pt x="97" y="90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12">
              <a:extLst>
                <a:ext uri="{FF2B5EF4-FFF2-40B4-BE49-F238E27FC236}">
                  <a16:creationId xmlns:a16="http://schemas.microsoft.com/office/drawing/2014/main" id="{F160D63C-13BF-4DE5-AA98-5BE7977EE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4969" y="4858451"/>
              <a:ext cx="166585" cy="143443"/>
            </a:xfrm>
            <a:custGeom>
              <a:avLst/>
              <a:gdLst>
                <a:gd name="T0" fmla="*/ 21 w 212"/>
                <a:gd name="T1" fmla="*/ 142 h 177"/>
                <a:gd name="T2" fmla="*/ 143 w 212"/>
                <a:gd name="T3" fmla="*/ 147 h 177"/>
                <a:gd name="T4" fmla="*/ 192 w 212"/>
                <a:gd name="T5" fmla="*/ 35 h 177"/>
                <a:gd name="T6" fmla="*/ 70 w 212"/>
                <a:gd name="T7" fmla="*/ 29 h 177"/>
                <a:gd name="T8" fmla="*/ 21 w 212"/>
                <a:gd name="T9" fmla="*/ 142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177">
                  <a:moveTo>
                    <a:pt x="21" y="142"/>
                  </a:moveTo>
                  <a:cubicBezTo>
                    <a:pt x="41" y="174"/>
                    <a:pt x="96" y="177"/>
                    <a:pt x="143" y="147"/>
                  </a:cubicBezTo>
                  <a:cubicBezTo>
                    <a:pt x="190" y="118"/>
                    <a:pt x="212" y="67"/>
                    <a:pt x="192" y="35"/>
                  </a:cubicBezTo>
                  <a:cubicBezTo>
                    <a:pt x="172" y="2"/>
                    <a:pt x="117" y="0"/>
                    <a:pt x="70" y="29"/>
                  </a:cubicBezTo>
                  <a:cubicBezTo>
                    <a:pt x="22" y="59"/>
                    <a:pt x="0" y="109"/>
                    <a:pt x="21" y="142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13">
              <a:extLst>
                <a:ext uri="{FF2B5EF4-FFF2-40B4-BE49-F238E27FC236}">
                  <a16:creationId xmlns:a16="http://schemas.microsoft.com/office/drawing/2014/main" id="{05A11231-0CDB-45FC-AA86-E61773E9A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7031" y="4590349"/>
              <a:ext cx="409799" cy="430330"/>
            </a:xfrm>
            <a:custGeom>
              <a:avLst/>
              <a:gdLst>
                <a:gd name="T0" fmla="*/ 246 w 246"/>
                <a:gd name="T1" fmla="*/ 188 h 252"/>
                <a:gd name="T2" fmla="*/ 66 w 246"/>
                <a:gd name="T3" fmla="*/ 0 h 252"/>
                <a:gd name="T4" fmla="*/ 0 w 246"/>
                <a:gd name="T5" fmla="*/ 64 h 252"/>
                <a:gd name="T6" fmla="*/ 180 w 246"/>
                <a:gd name="T7" fmla="*/ 252 h 252"/>
                <a:gd name="T8" fmla="*/ 246 w 246"/>
                <a:gd name="T9" fmla="*/ 188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52">
                  <a:moveTo>
                    <a:pt x="246" y="188"/>
                  </a:moveTo>
                  <a:lnTo>
                    <a:pt x="66" y="0"/>
                  </a:lnTo>
                  <a:lnTo>
                    <a:pt x="0" y="64"/>
                  </a:lnTo>
                  <a:lnTo>
                    <a:pt x="180" y="252"/>
                  </a:lnTo>
                  <a:lnTo>
                    <a:pt x="246" y="188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14">
              <a:extLst>
                <a:ext uri="{FF2B5EF4-FFF2-40B4-BE49-F238E27FC236}">
                  <a16:creationId xmlns:a16="http://schemas.microsoft.com/office/drawing/2014/main" id="{EC890DDF-CA13-4792-837E-DC38BFE3FB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5229" y="4887481"/>
              <a:ext cx="168250" cy="174181"/>
            </a:xfrm>
            <a:custGeom>
              <a:avLst/>
              <a:gdLst>
                <a:gd name="T0" fmla="*/ 174 w 214"/>
                <a:gd name="T1" fmla="*/ 177 h 215"/>
                <a:gd name="T2" fmla="*/ 177 w 214"/>
                <a:gd name="T3" fmla="*/ 40 h 215"/>
                <a:gd name="T4" fmla="*/ 40 w 214"/>
                <a:gd name="T5" fmla="*/ 37 h 215"/>
                <a:gd name="T6" fmla="*/ 37 w 214"/>
                <a:gd name="T7" fmla="*/ 174 h 215"/>
                <a:gd name="T8" fmla="*/ 174 w 214"/>
                <a:gd name="T9" fmla="*/ 177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215">
                  <a:moveTo>
                    <a:pt x="174" y="177"/>
                  </a:moveTo>
                  <a:cubicBezTo>
                    <a:pt x="213" y="140"/>
                    <a:pt x="214" y="79"/>
                    <a:pt x="177" y="40"/>
                  </a:cubicBezTo>
                  <a:cubicBezTo>
                    <a:pt x="140" y="1"/>
                    <a:pt x="79" y="0"/>
                    <a:pt x="40" y="37"/>
                  </a:cubicBezTo>
                  <a:cubicBezTo>
                    <a:pt x="1" y="74"/>
                    <a:pt x="0" y="136"/>
                    <a:pt x="37" y="174"/>
                  </a:cubicBezTo>
                  <a:cubicBezTo>
                    <a:pt x="74" y="213"/>
                    <a:pt x="135" y="215"/>
                    <a:pt x="174" y="177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15">
              <a:extLst>
                <a:ext uri="{FF2B5EF4-FFF2-40B4-BE49-F238E27FC236}">
                  <a16:creationId xmlns:a16="http://schemas.microsoft.com/office/drawing/2014/main" id="{A28F43DD-36E5-43B4-8C5D-640F6BD6F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5376" y="4566442"/>
              <a:ext cx="168250" cy="172474"/>
            </a:xfrm>
            <a:custGeom>
              <a:avLst/>
              <a:gdLst>
                <a:gd name="T0" fmla="*/ 174 w 214"/>
                <a:gd name="T1" fmla="*/ 177 h 214"/>
                <a:gd name="T2" fmla="*/ 177 w 214"/>
                <a:gd name="T3" fmla="*/ 40 h 214"/>
                <a:gd name="T4" fmla="*/ 40 w 214"/>
                <a:gd name="T5" fmla="*/ 37 h 214"/>
                <a:gd name="T6" fmla="*/ 37 w 214"/>
                <a:gd name="T7" fmla="*/ 174 h 214"/>
                <a:gd name="T8" fmla="*/ 174 w 214"/>
                <a:gd name="T9" fmla="*/ 177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214">
                  <a:moveTo>
                    <a:pt x="174" y="177"/>
                  </a:moveTo>
                  <a:cubicBezTo>
                    <a:pt x="213" y="140"/>
                    <a:pt x="214" y="79"/>
                    <a:pt x="177" y="40"/>
                  </a:cubicBezTo>
                  <a:cubicBezTo>
                    <a:pt x="140" y="1"/>
                    <a:pt x="79" y="0"/>
                    <a:pt x="40" y="37"/>
                  </a:cubicBezTo>
                  <a:cubicBezTo>
                    <a:pt x="1" y="74"/>
                    <a:pt x="0" y="135"/>
                    <a:pt x="37" y="174"/>
                  </a:cubicBezTo>
                  <a:cubicBezTo>
                    <a:pt x="74" y="213"/>
                    <a:pt x="136" y="214"/>
                    <a:pt x="174" y="177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16">
              <a:extLst>
                <a:ext uri="{FF2B5EF4-FFF2-40B4-BE49-F238E27FC236}">
                  <a16:creationId xmlns:a16="http://schemas.microsoft.com/office/drawing/2014/main" id="{06D9E23E-25D5-44A3-9D3A-E70B38AB8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373" y="4564734"/>
              <a:ext cx="294855" cy="309087"/>
            </a:xfrm>
            <a:custGeom>
              <a:avLst/>
              <a:gdLst>
                <a:gd name="T0" fmla="*/ 177 w 177"/>
                <a:gd name="T1" fmla="*/ 108 h 181"/>
                <a:gd name="T2" fmla="*/ 75 w 177"/>
                <a:gd name="T3" fmla="*/ 0 h 181"/>
                <a:gd name="T4" fmla="*/ 0 w 177"/>
                <a:gd name="T5" fmla="*/ 73 h 181"/>
                <a:gd name="T6" fmla="*/ 101 w 177"/>
                <a:gd name="T7" fmla="*/ 181 h 181"/>
                <a:gd name="T8" fmla="*/ 177 w 177"/>
                <a:gd name="T9" fmla="*/ 10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81">
                  <a:moveTo>
                    <a:pt x="177" y="108"/>
                  </a:moveTo>
                  <a:lnTo>
                    <a:pt x="75" y="0"/>
                  </a:lnTo>
                  <a:lnTo>
                    <a:pt x="0" y="73"/>
                  </a:lnTo>
                  <a:lnTo>
                    <a:pt x="101" y="181"/>
                  </a:lnTo>
                  <a:lnTo>
                    <a:pt x="177" y="108"/>
                  </a:lnTo>
                  <a:close/>
                </a:path>
              </a:pathLst>
            </a:custGeom>
            <a:solidFill>
              <a:srgbClr val="569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17">
              <a:extLst>
                <a:ext uri="{FF2B5EF4-FFF2-40B4-BE49-F238E27FC236}">
                  <a16:creationId xmlns:a16="http://schemas.microsoft.com/office/drawing/2014/main" id="{FB1F853C-3D84-4F0B-905B-27F5512E34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5386" y="4537411"/>
              <a:ext cx="193239" cy="198088"/>
            </a:xfrm>
            <a:custGeom>
              <a:avLst/>
              <a:gdLst>
                <a:gd name="T0" fmla="*/ 201 w 247"/>
                <a:gd name="T1" fmla="*/ 204 h 246"/>
                <a:gd name="T2" fmla="*/ 204 w 247"/>
                <a:gd name="T3" fmla="*/ 46 h 246"/>
                <a:gd name="T4" fmla="*/ 46 w 247"/>
                <a:gd name="T5" fmla="*/ 43 h 246"/>
                <a:gd name="T6" fmla="*/ 43 w 247"/>
                <a:gd name="T7" fmla="*/ 200 h 246"/>
                <a:gd name="T8" fmla="*/ 201 w 247"/>
                <a:gd name="T9" fmla="*/ 20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46">
                  <a:moveTo>
                    <a:pt x="201" y="204"/>
                  </a:moveTo>
                  <a:cubicBezTo>
                    <a:pt x="245" y="161"/>
                    <a:pt x="247" y="91"/>
                    <a:pt x="204" y="46"/>
                  </a:cubicBezTo>
                  <a:cubicBezTo>
                    <a:pt x="162" y="2"/>
                    <a:pt x="91" y="0"/>
                    <a:pt x="46" y="43"/>
                  </a:cubicBezTo>
                  <a:cubicBezTo>
                    <a:pt x="2" y="85"/>
                    <a:pt x="0" y="156"/>
                    <a:pt x="43" y="200"/>
                  </a:cubicBezTo>
                  <a:cubicBezTo>
                    <a:pt x="86" y="245"/>
                    <a:pt x="156" y="246"/>
                    <a:pt x="201" y="204"/>
                  </a:cubicBezTo>
                  <a:close/>
                </a:path>
              </a:pathLst>
            </a:custGeom>
            <a:solidFill>
              <a:srgbClr val="569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18">
              <a:extLst>
                <a:ext uri="{FF2B5EF4-FFF2-40B4-BE49-F238E27FC236}">
                  <a16:creationId xmlns:a16="http://schemas.microsoft.com/office/drawing/2014/main" id="{25F8A887-C8BB-4BBF-9085-4C5047FB1F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7296" y="5271704"/>
              <a:ext cx="338167" cy="522543"/>
            </a:xfrm>
            <a:custGeom>
              <a:avLst/>
              <a:gdLst>
                <a:gd name="T0" fmla="*/ 94 w 203"/>
                <a:gd name="T1" fmla="*/ 306 h 306"/>
                <a:gd name="T2" fmla="*/ 203 w 203"/>
                <a:gd name="T3" fmla="*/ 39 h 306"/>
                <a:gd name="T4" fmla="*/ 109 w 203"/>
                <a:gd name="T5" fmla="*/ 0 h 306"/>
                <a:gd name="T6" fmla="*/ 0 w 203"/>
                <a:gd name="T7" fmla="*/ 268 h 306"/>
                <a:gd name="T8" fmla="*/ 94 w 203"/>
                <a:gd name="T9" fmla="*/ 30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306">
                  <a:moveTo>
                    <a:pt x="94" y="306"/>
                  </a:moveTo>
                  <a:lnTo>
                    <a:pt x="203" y="39"/>
                  </a:lnTo>
                  <a:lnTo>
                    <a:pt x="109" y="0"/>
                  </a:lnTo>
                  <a:lnTo>
                    <a:pt x="0" y="268"/>
                  </a:lnTo>
                  <a:lnTo>
                    <a:pt x="94" y="306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19">
              <a:extLst>
                <a:ext uri="{FF2B5EF4-FFF2-40B4-BE49-F238E27FC236}">
                  <a16:creationId xmlns:a16="http://schemas.microsoft.com/office/drawing/2014/main" id="{B03BCD4A-52E0-453B-8D0D-ACC25F517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640" y="5673004"/>
              <a:ext cx="191572" cy="198088"/>
            </a:xfrm>
            <a:custGeom>
              <a:avLst/>
              <a:gdLst>
                <a:gd name="T0" fmla="*/ 81 w 244"/>
                <a:gd name="T1" fmla="*/ 222 h 245"/>
                <a:gd name="T2" fmla="*/ 221 w 244"/>
                <a:gd name="T3" fmla="*/ 163 h 245"/>
                <a:gd name="T4" fmla="*/ 163 w 244"/>
                <a:gd name="T5" fmla="*/ 23 h 245"/>
                <a:gd name="T6" fmla="*/ 22 w 244"/>
                <a:gd name="T7" fmla="*/ 82 h 245"/>
                <a:gd name="T8" fmla="*/ 81 w 244"/>
                <a:gd name="T9" fmla="*/ 222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245">
                  <a:moveTo>
                    <a:pt x="81" y="222"/>
                  </a:moveTo>
                  <a:cubicBezTo>
                    <a:pt x="136" y="245"/>
                    <a:pt x="199" y="218"/>
                    <a:pt x="221" y="163"/>
                  </a:cubicBezTo>
                  <a:cubicBezTo>
                    <a:pt x="244" y="108"/>
                    <a:pt x="217" y="46"/>
                    <a:pt x="163" y="23"/>
                  </a:cubicBezTo>
                  <a:cubicBezTo>
                    <a:pt x="108" y="0"/>
                    <a:pt x="45" y="27"/>
                    <a:pt x="22" y="82"/>
                  </a:cubicBezTo>
                  <a:cubicBezTo>
                    <a:pt x="0" y="137"/>
                    <a:pt x="26" y="199"/>
                    <a:pt x="81" y="222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20">
              <a:extLst>
                <a:ext uri="{FF2B5EF4-FFF2-40B4-BE49-F238E27FC236}">
                  <a16:creationId xmlns:a16="http://schemas.microsoft.com/office/drawing/2014/main" id="{7190DFDE-2636-4DAE-BCA3-098975338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7217" y="5217059"/>
              <a:ext cx="191572" cy="198088"/>
            </a:xfrm>
            <a:custGeom>
              <a:avLst/>
              <a:gdLst>
                <a:gd name="T0" fmla="*/ 82 w 245"/>
                <a:gd name="T1" fmla="*/ 222 h 245"/>
                <a:gd name="T2" fmla="*/ 222 w 245"/>
                <a:gd name="T3" fmla="*/ 163 h 245"/>
                <a:gd name="T4" fmla="*/ 163 w 245"/>
                <a:gd name="T5" fmla="*/ 23 h 245"/>
                <a:gd name="T6" fmla="*/ 23 w 245"/>
                <a:gd name="T7" fmla="*/ 82 h 245"/>
                <a:gd name="T8" fmla="*/ 82 w 245"/>
                <a:gd name="T9" fmla="*/ 222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245">
                  <a:moveTo>
                    <a:pt x="82" y="222"/>
                  </a:moveTo>
                  <a:cubicBezTo>
                    <a:pt x="137" y="245"/>
                    <a:pt x="199" y="218"/>
                    <a:pt x="222" y="163"/>
                  </a:cubicBezTo>
                  <a:cubicBezTo>
                    <a:pt x="245" y="108"/>
                    <a:pt x="218" y="46"/>
                    <a:pt x="163" y="23"/>
                  </a:cubicBezTo>
                  <a:cubicBezTo>
                    <a:pt x="108" y="0"/>
                    <a:pt x="46" y="27"/>
                    <a:pt x="23" y="82"/>
                  </a:cubicBezTo>
                  <a:cubicBezTo>
                    <a:pt x="0" y="137"/>
                    <a:pt x="27" y="199"/>
                    <a:pt x="82" y="222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21">
              <a:extLst>
                <a:ext uri="{FF2B5EF4-FFF2-40B4-BE49-F238E27FC236}">
                  <a16:creationId xmlns:a16="http://schemas.microsoft.com/office/drawing/2014/main" id="{8613B814-1227-4514-AD28-169C1EFF0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0608" y="5191445"/>
              <a:ext cx="351494" cy="442284"/>
            </a:xfrm>
            <a:custGeom>
              <a:avLst/>
              <a:gdLst>
                <a:gd name="T0" fmla="*/ 0 w 211"/>
                <a:gd name="T1" fmla="*/ 207 h 259"/>
                <a:gd name="T2" fmla="*/ 129 w 211"/>
                <a:gd name="T3" fmla="*/ 259 h 259"/>
                <a:gd name="T4" fmla="*/ 211 w 211"/>
                <a:gd name="T5" fmla="*/ 52 h 259"/>
                <a:gd name="T6" fmla="*/ 82 w 211"/>
                <a:gd name="T7" fmla="*/ 0 h 259"/>
                <a:gd name="T8" fmla="*/ 0 w 211"/>
                <a:gd name="T9" fmla="*/ 207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259">
                  <a:moveTo>
                    <a:pt x="0" y="207"/>
                  </a:moveTo>
                  <a:lnTo>
                    <a:pt x="129" y="259"/>
                  </a:lnTo>
                  <a:lnTo>
                    <a:pt x="211" y="52"/>
                  </a:lnTo>
                  <a:lnTo>
                    <a:pt x="82" y="0"/>
                  </a:lnTo>
                  <a:lnTo>
                    <a:pt x="0" y="207"/>
                  </a:lnTo>
                  <a:close/>
                </a:path>
              </a:pathLst>
            </a:custGeom>
            <a:solidFill>
              <a:srgbClr val="48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22">
              <a:extLst>
                <a:ext uri="{FF2B5EF4-FFF2-40B4-BE49-F238E27FC236}">
                  <a16:creationId xmlns:a16="http://schemas.microsoft.com/office/drawing/2014/main" id="{6167562F-8742-4F9D-99B3-1B949CC4C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578" y="5698619"/>
              <a:ext cx="643018" cy="375685"/>
            </a:xfrm>
            <a:custGeom>
              <a:avLst/>
              <a:gdLst>
                <a:gd name="T0" fmla="*/ 356 w 386"/>
                <a:gd name="T1" fmla="*/ 0 h 220"/>
                <a:gd name="T2" fmla="*/ 0 w 386"/>
                <a:gd name="T3" fmla="*/ 132 h 220"/>
                <a:gd name="T4" fmla="*/ 26 w 386"/>
                <a:gd name="T5" fmla="*/ 220 h 220"/>
                <a:gd name="T6" fmla="*/ 386 w 386"/>
                <a:gd name="T7" fmla="*/ 97 h 220"/>
                <a:gd name="T8" fmla="*/ 356 w 386"/>
                <a:gd name="T9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6" h="220">
                  <a:moveTo>
                    <a:pt x="356" y="0"/>
                  </a:moveTo>
                  <a:lnTo>
                    <a:pt x="0" y="132"/>
                  </a:lnTo>
                  <a:lnTo>
                    <a:pt x="26" y="220"/>
                  </a:lnTo>
                  <a:lnTo>
                    <a:pt x="386" y="97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23">
              <a:extLst>
                <a:ext uri="{FF2B5EF4-FFF2-40B4-BE49-F238E27FC236}">
                  <a16:creationId xmlns:a16="http://schemas.microsoft.com/office/drawing/2014/main" id="{CA7E364F-8AD0-4774-91B6-20F52E3314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8982" y="5679835"/>
              <a:ext cx="188241" cy="194673"/>
            </a:xfrm>
            <a:custGeom>
              <a:avLst/>
              <a:gdLst>
                <a:gd name="T0" fmla="*/ 223 w 240"/>
                <a:gd name="T1" fmla="*/ 89 h 241"/>
                <a:gd name="T2" fmla="*/ 88 w 240"/>
                <a:gd name="T3" fmla="*/ 18 h 241"/>
                <a:gd name="T4" fmla="*/ 17 w 240"/>
                <a:gd name="T5" fmla="*/ 152 h 241"/>
                <a:gd name="T6" fmla="*/ 152 w 240"/>
                <a:gd name="T7" fmla="*/ 223 h 241"/>
                <a:gd name="T8" fmla="*/ 223 w 240"/>
                <a:gd name="T9" fmla="*/ 89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241">
                  <a:moveTo>
                    <a:pt x="223" y="89"/>
                  </a:moveTo>
                  <a:cubicBezTo>
                    <a:pt x="205" y="32"/>
                    <a:pt x="145" y="0"/>
                    <a:pt x="88" y="18"/>
                  </a:cubicBezTo>
                  <a:cubicBezTo>
                    <a:pt x="31" y="35"/>
                    <a:pt x="0" y="96"/>
                    <a:pt x="17" y="152"/>
                  </a:cubicBezTo>
                  <a:cubicBezTo>
                    <a:pt x="35" y="209"/>
                    <a:pt x="95" y="241"/>
                    <a:pt x="152" y="223"/>
                  </a:cubicBezTo>
                  <a:cubicBezTo>
                    <a:pt x="208" y="206"/>
                    <a:pt x="240" y="146"/>
                    <a:pt x="223" y="89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24">
              <a:extLst>
                <a:ext uri="{FF2B5EF4-FFF2-40B4-BE49-F238E27FC236}">
                  <a16:creationId xmlns:a16="http://schemas.microsoft.com/office/drawing/2014/main" id="{4FD4EF4C-4392-4916-9DD7-69C5B27D4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278" y="5908661"/>
              <a:ext cx="156590" cy="411546"/>
            </a:xfrm>
            <a:custGeom>
              <a:avLst/>
              <a:gdLst>
                <a:gd name="T0" fmla="*/ 150 w 201"/>
                <a:gd name="T1" fmla="*/ 32 h 511"/>
                <a:gd name="T2" fmla="*/ 198 w 201"/>
                <a:gd name="T3" fmla="*/ 186 h 511"/>
                <a:gd name="T4" fmla="*/ 200 w 201"/>
                <a:gd name="T5" fmla="*/ 204 h 511"/>
                <a:gd name="T6" fmla="*/ 182 w 201"/>
                <a:gd name="T7" fmla="*/ 484 h 511"/>
                <a:gd name="T8" fmla="*/ 160 w 201"/>
                <a:gd name="T9" fmla="*/ 510 h 511"/>
                <a:gd name="T10" fmla="*/ 130 w 201"/>
                <a:gd name="T11" fmla="*/ 481 h 511"/>
                <a:gd name="T12" fmla="*/ 6 w 201"/>
                <a:gd name="T13" fmla="*/ 76 h 511"/>
                <a:gd name="T14" fmla="*/ 19 w 201"/>
                <a:gd name="T15" fmla="*/ 33 h 511"/>
                <a:gd name="T16" fmla="*/ 115 w 201"/>
                <a:gd name="T17" fmla="*/ 4 h 511"/>
                <a:gd name="T18" fmla="*/ 150 w 201"/>
                <a:gd name="T19" fmla="*/ 32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1" h="511">
                  <a:moveTo>
                    <a:pt x="150" y="32"/>
                  </a:moveTo>
                  <a:cubicBezTo>
                    <a:pt x="198" y="186"/>
                    <a:pt x="198" y="186"/>
                    <a:pt x="198" y="186"/>
                  </a:cubicBezTo>
                  <a:cubicBezTo>
                    <a:pt x="200" y="192"/>
                    <a:pt x="201" y="199"/>
                    <a:pt x="200" y="204"/>
                  </a:cubicBezTo>
                  <a:cubicBezTo>
                    <a:pt x="182" y="484"/>
                    <a:pt x="182" y="484"/>
                    <a:pt x="182" y="484"/>
                  </a:cubicBezTo>
                  <a:cubicBezTo>
                    <a:pt x="181" y="500"/>
                    <a:pt x="172" y="511"/>
                    <a:pt x="160" y="510"/>
                  </a:cubicBezTo>
                  <a:cubicBezTo>
                    <a:pt x="148" y="509"/>
                    <a:pt x="135" y="498"/>
                    <a:pt x="130" y="481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0" y="57"/>
                    <a:pt x="6" y="37"/>
                    <a:pt x="19" y="33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28" y="0"/>
                    <a:pt x="144" y="12"/>
                    <a:pt x="150" y="32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25">
              <a:extLst>
                <a:ext uri="{FF2B5EF4-FFF2-40B4-BE49-F238E27FC236}">
                  <a16:creationId xmlns:a16="http://schemas.microsoft.com/office/drawing/2014/main" id="{0AA6A48F-35F4-424D-8584-58698BF172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278" y="5881339"/>
              <a:ext cx="213229" cy="450822"/>
            </a:xfrm>
            <a:custGeom>
              <a:avLst/>
              <a:gdLst>
                <a:gd name="T0" fmla="*/ 273 w 273"/>
                <a:gd name="T1" fmla="*/ 203 h 559"/>
                <a:gd name="T2" fmla="*/ 205 w 273"/>
                <a:gd name="T3" fmla="*/ 0 h 559"/>
                <a:gd name="T4" fmla="*/ 42 w 273"/>
                <a:gd name="T5" fmla="*/ 51 h 559"/>
                <a:gd name="T6" fmla="*/ 7 w 273"/>
                <a:gd name="T7" fmla="*/ 120 h 559"/>
                <a:gd name="T8" fmla="*/ 126 w 273"/>
                <a:gd name="T9" fmla="*/ 531 h 559"/>
                <a:gd name="T10" fmla="*/ 163 w 273"/>
                <a:gd name="T11" fmla="*/ 554 h 559"/>
                <a:gd name="T12" fmla="*/ 192 w 273"/>
                <a:gd name="T13" fmla="*/ 501 h 559"/>
                <a:gd name="T14" fmla="*/ 210 w 273"/>
                <a:gd name="T15" fmla="*/ 229 h 559"/>
                <a:gd name="T16" fmla="*/ 273 w 273"/>
                <a:gd name="T17" fmla="*/ 203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3" h="559">
                  <a:moveTo>
                    <a:pt x="273" y="203"/>
                  </a:moveTo>
                  <a:cubicBezTo>
                    <a:pt x="205" y="0"/>
                    <a:pt x="205" y="0"/>
                    <a:pt x="205" y="0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0" y="65"/>
                    <a:pt x="7" y="120"/>
                  </a:cubicBezTo>
                  <a:cubicBezTo>
                    <a:pt x="14" y="175"/>
                    <a:pt x="126" y="531"/>
                    <a:pt x="126" y="531"/>
                  </a:cubicBezTo>
                  <a:cubicBezTo>
                    <a:pt x="126" y="531"/>
                    <a:pt x="131" y="559"/>
                    <a:pt x="163" y="554"/>
                  </a:cubicBezTo>
                  <a:cubicBezTo>
                    <a:pt x="201" y="548"/>
                    <a:pt x="191" y="515"/>
                    <a:pt x="192" y="501"/>
                  </a:cubicBezTo>
                  <a:cubicBezTo>
                    <a:pt x="210" y="229"/>
                    <a:pt x="210" y="229"/>
                    <a:pt x="210" y="229"/>
                  </a:cubicBezTo>
                  <a:lnTo>
                    <a:pt x="273" y="203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26">
              <a:extLst>
                <a:ext uri="{FF2B5EF4-FFF2-40B4-BE49-F238E27FC236}">
                  <a16:creationId xmlns:a16="http://schemas.microsoft.com/office/drawing/2014/main" id="{6142EA89-FB69-4E46-AAE2-DAF13F0A3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630" y="5874508"/>
              <a:ext cx="224889" cy="512298"/>
            </a:xfrm>
            <a:custGeom>
              <a:avLst/>
              <a:gdLst>
                <a:gd name="T0" fmla="*/ 221 w 287"/>
                <a:gd name="T1" fmla="*/ 18 h 635"/>
                <a:gd name="T2" fmla="*/ 174 w 287"/>
                <a:gd name="T3" fmla="*/ 142 h 635"/>
                <a:gd name="T4" fmla="*/ 287 w 287"/>
                <a:gd name="T5" fmla="*/ 231 h 635"/>
                <a:gd name="T6" fmla="*/ 251 w 287"/>
                <a:gd name="T7" fmla="*/ 596 h 635"/>
                <a:gd name="T8" fmla="*/ 189 w 287"/>
                <a:gd name="T9" fmla="*/ 609 h 635"/>
                <a:gd name="T10" fmla="*/ 22 w 287"/>
                <a:gd name="T11" fmla="*/ 67 h 635"/>
                <a:gd name="T12" fmla="*/ 221 w 287"/>
                <a:gd name="T13" fmla="*/ 18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7" h="635">
                  <a:moveTo>
                    <a:pt x="221" y="18"/>
                  </a:moveTo>
                  <a:cubicBezTo>
                    <a:pt x="223" y="35"/>
                    <a:pt x="158" y="86"/>
                    <a:pt x="174" y="142"/>
                  </a:cubicBezTo>
                  <a:cubicBezTo>
                    <a:pt x="193" y="214"/>
                    <a:pt x="287" y="231"/>
                    <a:pt x="287" y="231"/>
                  </a:cubicBezTo>
                  <a:cubicBezTo>
                    <a:pt x="287" y="231"/>
                    <a:pt x="267" y="411"/>
                    <a:pt x="251" y="596"/>
                  </a:cubicBezTo>
                  <a:cubicBezTo>
                    <a:pt x="250" y="616"/>
                    <a:pt x="203" y="635"/>
                    <a:pt x="189" y="609"/>
                  </a:cubicBezTo>
                  <a:cubicBezTo>
                    <a:pt x="175" y="582"/>
                    <a:pt x="0" y="104"/>
                    <a:pt x="22" y="67"/>
                  </a:cubicBezTo>
                  <a:cubicBezTo>
                    <a:pt x="44" y="29"/>
                    <a:pt x="218" y="0"/>
                    <a:pt x="221" y="18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27">
              <a:extLst>
                <a:ext uri="{FF2B5EF4-FFF2-40B4-BE49-F238E27FC236}">
                  <a16:creationId xmlns:a16="http://schemas.microsoft.com/office/drawing/2014/main" id="{FB2EEAB8-7320-4EB5-A0EA-338B70248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7070" y="5365626"/>
              <a:ext cx="404801" cy="507175"/>
            </a:xfrm>
            <a:custGeom>
              <a:avLst/>
              <a:gdLst>
                <a:gd name="T0" fmla="*/ 243 w 243"/>
                <a:gd name="T1" fmla="*/ 242 h 297"/>
                <a:gd name="T2" fmla="*/ 85 w 243"/>
                <a:gd name="T3" fmla="*/ 0 h 297"/>
                <a:gd name="T4" fmla="*/ 0 w 243"/>
                <a:gd name="T5" fmla="*/ 55 h 297"/>
                <a:gd name="T6" fmla="*/ 158 w 243"/>
                <a:gd name="T7" fmla="*/ 297 h 297"/>
                <a:gd name="T8" fmla="*/ 243 w 243"/>
                <a:gd name="T9" fmla="*/ 242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297">
                  <a:moveTo>
                    <a:pt x="243" y="242"/>
                  </a:moveTo>
                  <a:lnTo>
                    <a:pt x="85" y="0"/>
                  </a:lnTo>
                  <a:lnTo>
                    <a:pt x="0" y="55"/>
                  </a:lnTo>
                  <a:lnTo>
                    <a:pt x="158" y="297"/>
                  </a:lnTo>
                  <a:lnTo>
                    <a:pt x="243" y="242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28">
              <a:extLst>
                <a:ext uri="{FF2B5EF4-FFF2-40B4-BE49-F238E27FC236}">
                  <a16:creationId xmlns:a16="http://schemas.microsoft.com/office/drawing/2014/main" id="{E1FB4714-37CE-4921-8635-60007E95C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951" y="5737895"/>
              <a:ext cx="191572" cy="196381"/>
            </a:xfrm>
            <a:custGeom>
              <a:avLst/>
              <a:gdLst>
                <a:gd name="T0" fmla="*/ 181 w 245"/>
                <a:gd name="T1" fmla="*/ 213 h 245"/>
                <a:gd name="T2" fmla="*/ 212 w 245"/>
                <a:gd name="T3" fmla="*/ 64 h 245"/>
                <a:gd name="T4" fmla="*/ 63 w 245"/>
                <a:gd name="T5" fmla="*/ 33 h 245"/>
                <a:gd name="T6" fmla="*/ 32 w 245"/>
                <a:gd name="T7" fmla="*/ 181 h 245"/>
                <a:gd name="T8" fmla="*/ 181 w 245"/>
                <a:gd name="T9" fmla="*/ 213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245">
                  <a:moveTo>
                    <a:pt x="181" y="213"/>
                  </a:moveTo>
                  <a:cubicBezTo>
                    <a:pt x="231" y="180"/>
                    <a:pt x="245" y="114"/>
                    <a:pt x="212" y="64"/>
                  </a:cubicBezTo>
                  <a:cubicBezTo>
                    <a:pt x="180" y="14"/>
                    <a:pt x="113" y="0"/>
                    <a:pt x="63" y="33"/>
                  </a:cubicBezTo>
                  <a:cubicBezTo>
                    <a:pt x="14" y="65"/>
                    <a:pt x="0" y="132"/>
                    <a:pt x="32" y="181"/>
                  </a:cubicBezTo>
                  <a:cubicBezTo>
                    <a:pt x="64" y="231"/>
                    <a:pt x="131" y="245"/>
                    <a:pt x="181" y="213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29">
              <a:extLst>
                <a:ext uri="{FF2B5EF4-FFF2-40B4-BE49-F238E27FC236}">
                  <a16:creationId xmlns:a16="http://schemas.microsoft.com/office/drawing/2014/main" id="{C07FD7D4-8D81-4888-83AD-4BADD8687F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8747" y="5324642"/>
              <a:ext cx="191572" cy="198088"/>
            </a:xfrm>
            <a:custGeom>
              <a:avLst/>
              <a:gdLst>
                <a:gd name="T0" fmla="*/ 181 w 245"/>
                <a:gd name="T1" fmla="*/ 213 h 245"/>
                <a:gd name="T2" fmla="*/ 213 w 245"/>
                <a:gd name="T3" fmla="*/ 64 h 245"/>
                <a:gd name="T4" fmla="*/ 64 w 245"/>
                <a:gd name="T5" fmla="*/ 33 h 245"/>
                <a:gd name="T6" fmla="*/ 32 w 245"/>
                <a:gd name="T7" fmla="*/ 181 h 245"/>
                <a:gd name="T8" fmla="*/ 181 w 245"/>
                <a:gd name="T9" fmla="*/ 213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245">
                  <a:moveTo>
                    <a:pt x="181" y="213"/>
                  </a:moveTo>
                  <a:cubicBezTo>
                    <a:pt x="231" y="180"/>
                    <a:pt x="245" y="114"/>
                    <a:pt x="213" y="64"/>
                  </a:cubicBezTo>
                  <a:cubicBezTo>
                    <a:pt x="180" y="14"/>
                    <a:pt x="114" y="0"/>
                    <a:pt x="64" y="33"/>
                  </a:cubicBezTo>
                  <a:cubicBezTo>
                    <a:pt x="14" y="65"/>
                    <a:pt x="0" y="132"/>
                    <a:pt x="32" y="181"/>
                  </a:cubicBezTo>
                  <a:cubicBezTo>
                    <a:pt x="65" y="231"/>
                    <a:pt x="132" y="245"/>
                    <a:pt x="181" y="213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30">
              <a:extLst>
                <a:ext uri="{FF2B5EF4-FFF2-40B4-BE49-F238E27FC236}">
                  <a16:creationId xmlns:a16="http://schemas.microsoft.com/office/drawing/2014/main" id="{7BE45990-1DF2-4EBE-844A-483759BAAC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14" y="5843770"/>
              <a:ext cx="238216" cy="674526"/>
            </a:xfrm>
            <a:custGeom>
              <a:avLst/>
              <a:gdLst>
                <a:gd name="T0" fmla="*/ 43 w 143"/>
                <a:gd name="T1" fmla="*/ 0 h 395"/>
                <a:gd name="T2" fmla="*/ 0 w 143"/>
                <a:gd name="T3" fmla="*/ 380 h 395"/>
                <a:gd name="T4" fmla="*/ 90 w 143"/>
                <a:gd name="T5" fmla="*/ 395 h 395"/>
                <a:gd name="T6" fmla="*/ 143 w 143"/>
                <a:gd name="T7" fmla="*/ 17 h 395"/>
                <a:gd name="T8" fmla="*/ 43 w 143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395">
                  <a:moveTo>
                    <a:pt x="43" y="0"/>
                  </a:moveTo>
                  <a:lnTo>
                    <a:pt x="0" y="380"/>
                  </a:lnTo>
                  <a:lnTo>
                    <a:pt x="90" y="395"/>
                  </a:lnTo>
                  <a:lnTo>
                    <a:pt x="143" y="17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31">
              <a:extLst>
                <a:ext uri="{FF2B5EF4-FFF2-40B4-BE49-F238E27FC236}">
                  <a16:creationId xmlns:a16="http://schemas.microsoft.com/office/drawing/2014/main" id="{537FE1F8-9067-4177-B7E0-0C1DAE526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6948" y="5753264"/>
              <a:ext cx="181577" cy="187842"/>
            </a:xfrm>
            <a:custGeom>
              <a:avLst/>
              <a:gdLst>
                <a:gd name="T0" fmla="*/ 134 w 232"/>
                <a:gd name="T1" fmla="*/ 10 h 232"/>
                <a:gd name="T2" fmla="*/ 10 w 232"/>
                <a:gd name="T3" fmla="*/ 98 h 232"/>
                <a:gd name="T4" fmla="*/ 98 w 232"/>
                <a:gd name="T5" fmla="*/ 222 h 232"/>
                <a:gd name="T6" fmla="*/ 222 w 232"/>
                <a:gd name="T7" fmla="*/ 134 h 232"/>
                <a:gd name="T8" fmla="*/ 134 w 232"/>
                <a:gd name="T9" fmla="*/ 1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232">
                  <a:moveTo>
                    <a:pt x="134" y="10"/>
                  </a:moveTo>
                  <a:cubicBezTo>
                    <a:pt x="75" y="0"/>
                    <a:pt x="20" y="40"/>
                    <a:pt x="10" y="98"/>
                  </a:cubicBezTo>
                  <a:cubicBezTo>
                    <a:pt x="0" y="157"/>
                    <a:pt x="39" y="212"/>
                    <a:pt x="98" y="222"/>
                  </a:cubicBezTo>
                  <a:cubicBezTo>
                    <a:pt x="156" y="232"/>
                    <a:pt x="212" y="193"/>
                    <a:pt x="222" y="134"/>
                  </a:cubicBezTo>
                  <a:cubicBezTo>
                    <a:pt x="232" y="76"/>
                    <a:pt x="192" y="20"/>
                    <a:pt x="134" y="10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32">
              <a:extLst>
                <a:ext uri="{FF2B5EF4-FFF2-40B4-BE49-F238E27FC236}">
                  <a16:creationId xmlns:a16="http://schemas.microsoft.com/office/drawing/2014/main" id="{CF00AE4D-A86F-4DAD-AA14-43097E872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322" y="6448281"/>
              <a:ext cx="389809" cy="182720"/>
            </a:xfrm>
            <a:custGeom>
              <a:avLst/>
              <a:gdLst>
                <a:gd name="T0" fmla="*/ 60 w 497"/>
                <a:gd name="T1" fmla="*/ 4 h 227"/>
                <a:gd name="T2" fmla="*/ 219 w 497"/>
                <a:gd name="T3" fmla="*/ 31 h 227"/>
                <a:gd name="T4" fmla="*/ 236 w 497"/>
                <a:gd name="T5" fmla="*/ 37 h 227"/>
                <a:gd name="T6" fmla="*/ 478 w 497"/>
                <a:gd name="T7" fmla="*/ 179 h 227"/>
                <a:gd name="T8" fmla="*/ 491 w 497"/>
                <a:gd name="T9" fmla="*/ 211 h 227"/>
                <a:gd name="T10" fmla="*/ 452 w 497"/>
                <a:gd name="T11" fmla="*/ 224 h 227"/>
                <a:gd name="T12" fmla="*/ 34 w 497"/>
                <a:gd name="T13" fmla="*/ 153 h 227"/>
                <a:gd name="T14" fmla="*/ 2 w 497"/>
                <a:gd name="T15" fmla="*/ 121 h 227"/>
                <a:gd name="T16" fmla="*/ 19 w 497"/>
                <a:gd name="T17" fmla="*/ 23 h 227"/>
                <a:gd name="T18" fmla="*/ 60 w 497"/>
                <a:gd name="T19" fmla="*/ 4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7" h="227">
                  <a:moveTo>
                    <a:pt x="60" y="4"/>
                  </a:moveTo>
                  <a:cubicBezTo>
                    <a:pt x="219" y="31"/>
                    <a:pt x="219" y="31"/>
                    <a:pt x="219" y="31"/>
                  </a:cubicBezTo>
                  <a:cubicBezTo>
                    <a:pt x="225" y="32"/>
                    <a:pt x="231" y="34"/>
                    <a:pt x="236" y="37"/>
                  </a:cubicBezTo>
                  <a:cubicBezTo>
                    <a:pt x="478" y="179"/>
                    <a:pt x="478" y="179"/>
                    <a:pt x="478" y="179"/>
                  </a:cubicBezTo>
                  <a:cubicBezTo>
                    <a:pt x="492" y="187"/>
                    <a:pt x="497" y="200"/>
                    <a:pt x="491" y="211"/>
                  </a:cubicBezTo>
                  <a:cubicBezTo>
                    <a:pt x="485" y="221"/>
                    <a:pt x="469" y="227"/>
                    <a:pt x="452" y="224"/>
                  </a:cubicBezTo>
                  <a:cubicBezTo>
                    <a:pt x="34" y="153"/>
                    <a:pt x="34" y="153"/>
                    <a:pt x="34" y="153"/>
                  </a:cubicBezTo>
                  <a:cubicBezTo>
                    <a:pt x="14" y="150"/>
                    <a:pt x="0" y="136"/>
                    <a:pt x="2" y="121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1" y="9"/>
                    <a:pt x="39" y="0"/>
                    <a:pt x="60" y="4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33">
              <a:extLst>
                <a:ext uri="{FF2B5EF4-FFF2-40B4-BE49-F238E27FC236}">
                  <a16:creationId xmlns:a16="http://schemas.microsoft.com/office/drawing/2014/main" id="{96C075EF-681D-4C0D-A2C2-7482500A4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6992" y="6386805"/>
              <a:ext cx="409799" cy="256149"/>
            </a:xfrm>
            <a:custGeom>
              <a:avLst/>
              <a:gdLst>
                <a:gd name="T0" fmla="*/ 247 w 522"/>
                <a:gd name="T1" fmla="*/ 31 h 318"/>
                <a:gd name="T2" fmla="*/ 35 w 522"/>
                <a:gd name="T3" fmla="*/ 0 h 318"/>
                <a:gd name="T4" fmla="*/ 7 w 522"/>
                <a:gd name="T5" fmla="*/ 169 h 318"/>
                <a:gd name="T6" fmla="*/ 52 w 522"/>
                <a:gd name="T7" fmla="*/ 231 h 318"/>
                <a:gd name="T8" fmla="*/ 473 w 522"/>
                <a:gd name="T9" fmla="*/ 310 h 318"/>
                <a:gd name="T10" fmla="*/ 511 w 522"/>
                <a:gd name="T11" fmla="*/ 287 h 318"/>
                <a:gd name="T12" fmla="*/ 476 w 522"/>
                <a:gd name="T13" fmla="*/ 237 h 318"/>
                <a:gd name="T14" fmla="*/ 241 w 522"/>
                <a:gd name="T15" fmla="*/ 99 h 318"/>
                <a:gd name="T16" fmla="*/ 247 w 522"/>
                <a:gd name="T17" fmla="*/ 31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2" h="318">
                  <a:moveTo>
                    <a:pt x="247" y="31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7" y="169"/>
                    <a:pt x="7" y="169"/>
                    <a:pt x="7" y="169"/>
                  </a:cubicBezTo>
                  <a:cubicBezTo>
                    <a:pt x="7" y="169"/>
                    <a:pt x="0" y="213"/>
                    <a:pt x="52" y="231"/>
                  </a:cubicBezTo>
                  <a:cubicBezTo>
                    <a:pt x="104" y="250"/>
                    <a:pt x="473" y="310"/>
                    <a:pt x="473" y="310"/>
                  </a:cubicBezTo>
                  <a:cubicBezTo>
                    <a:pt x="473" y="310"/>
                    <a:pt x="500" y="318"/>
                    <a:pt x="511" y="287"/>
                  </a:cubicBezTo>
                  <a:cubicBezTo>
                    <a:pt x="522" y="250"/>
                    <a:pt x="488" y="245"/>
                    <a:pt x="476" y="237"/>
                  </a:cubicBezTo>
                  <a:cubicBezTo>
                    <a:pt x="241" y="99"/>
                    <a:pt x="241" y="99"/>
                    <a:pt x="241" y="99"/>
                  </a:cubicBezTo>
                  <a:lnTo>
                    <a:pt x="247" y="31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Freeform 34">
              <a:extLst>
                <a:ext uri="{FF2B5EF4-FFF2-40B4-BE49-F238E27FC236}">
                  <a16:creationId xmlns:a16="http://schemas.microsoft.com/office/drawing/2014/main" id="{46D78A01-4C9C-4745-9DF9-BCA77D924D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2103" y="5283658"/>
              <a:ext cx="398138" cy="449115"/>
            </a:xfrm>
            <a:custGeom>
              <a:avLst/>
              <a:gdLst>
                <a:gd name="T0" fmla="*/ 123 w 239"/>
                <a:gd name="T1" fmla="*/ 263 h 263"/>
                <a:gd name="T2" fmla="*/ 239 w 239"/>
                <a:gd name="T3" fmla="*/ 186 h 263"/>
                <a:gd name="T4" fmla="*/ 116 w 239"/>
                <a:gd name="T5" fmla="*/ 0 h 263"/>
                <a:gd name="T6" fmla="*/ 0 w 239"/>
                <a:gd name="T7" fmla="*/ 77 h 263"/>
                <a:gd name="T8" fmla="*/ 123 w 239"/>
                <a:gd name="T9" fmla="*/ 263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263">
                  <a:moveTo>
                    <a:pt x="123" y="263"/>
                  </a:moveTo>
                  <a:lnTo>
                    <a:pt x="239" y="186"/>
                  </a:lnTo>
                  <a:lnTo>
                    <a:pt x="116" y="0"/>
                  </a:lnTo>
                  <a:lnTo>
                    <a:pt x="0" y="77"/>
                  </a:lnTo>
                  <a:lnTo>
                    <a:pt x="123" y="263"/>
                  </a:lnTo>
                  <a:close/>
                </a:path>
              </a:pathLst>
            </a:custGeom>
            <a:solidFill>
              <a:srgbClr val="48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35">
              <a:extLst>
                <a:ext uri="{FF2B5EF4-FFF2-40B4-BE49-F238E27FC236}">
                  <a16:creationId xmlns:a16="http://schemas.microsoft.com/office/drawing/2014/main" id="{6F544122-00BA-417B-90F1-FC4D939A9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7007" y="6409005"/>
              <a:ext cx="483097" cy="242487"/>
            </a:xfrm>
            <a:custGeom>
              <a:avLst/>
              <a:gdLst>
                <a:gd name="T0" fmla="*/ 69 w 617"/>
                <a:gd name="T1" fmla="*/ 6 h 301"/>
                <a:gd name="T2" fmla="*/ 159 w 617"/>
                <a:gd name="T3" fmla="*/ 104 h 301"/>
                <a:gd name="T4" fmla="*/ 289 w 617"/>
                <a:gd name="T5" fmla="*/ 43 h 301"/>
                <a:gd name="T6" fmla="*/ 599 w 617"/>
                <a:gd name="T7" fmla="*/ 239 h 301"/>
                <a:gd name="T8" fmla="*/ 583 w 617"/>
                <a:gd name="T9" fmla="*/ 300 h 301"/>
                <a:gd name="T10" fmla="*/ 24 w 617"/>
                <a:gd name="T11" fmla="*/ 205 h 301"/>
                <a:gd name="T12" fmla="*/ 69 w 617"/>
                <a:gd name="T13" fmla="*/ 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7" h="301">
                  <a:moveTo>
                    <a:pt x="69" y="6"/>
                  </a:moveTo>
                  <a:cubicBezTo>
                    <a:pt x="86" y="11"/>
                    <a:pt x="102" y="92"/>
                    <a:pt x="159" y="104"/>
                  </a:cubicBezTo>
                  <a:cubicBezTo>
                    <a:pt x="232" y="119"/>
                    <a:pt x="289" y="43"/>
                    <a:pt x="289" y="43"/>
                  </a:cubicBezTo>
                  <a:cubicBezTo>
                    <a:pt x="289" y="43"/>
                    <a:pt x="441" y="142"/>
                    <a:pt x="599" y="239"/>
                  </a:cubicBezTo>
                  <a:cubicBezTo>
                    <a:pt x="617" y="249"/>
                    <a:pt x="612" y="299"/>
                    <a:pt x="583" y="300"/>
                  </a:cubicBezTo>
                  <a:cubicBezTo>
                    <a:pt x="553" y="301"/>
                    <a:pt x="47" y="242"/>
                    <a:pt x="24" y="205"/>
                  </a:cubicBezTo>
                  <a:cubicBezTo>
                    <a:pt x="0" y="169"/>
                    <a:pt x="52" y="0"/>
                    <a:pt x="69" y="6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Freeform 36">
              <a:extLst>
                <a:ext uri="{FF2B5EF4-FFF2-40B4-BE49-F238E27FC236}">
                  <a16:creationId xmlns:a16="http://schemas.microsoft.com/office/drawing/2014/main" id="{CC66DE52-DE8B-4AE3-8507-7706AE2CC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0334" y="4352984"/>
              <a:ext cx="246546" cy="285179"/>
            </a:xfrm>
            <a:custGeom>
              <a:avLst/>
              <a:gdLst>
                <a:gd name="T0" fmla="*/ 6 w 314"/>
                <a:gd name="T1" fmla="*/ 247 h 353"/>
                <a:gd name="T2" fmla="*/ 21 w 314"/>
                <a:gd name="T3" fmla="*/ 282 h 353"/>
                <a:gd name="T4" fmla="*/ 182 w 314"/>
                <a:gd name="T5" fmla="*/ 348 h 353"/>
                <a:gd name="T6" fmla="*/ 217 w 314"/>
                <a:gd name="T7" fmla="*/ 333 h 353"/>
                <a:gd name="T8" fmla="*/ 309 w 314"/>
                <a:gd name="T9" fmla="*/ 106 h 353"/>
                <a:gd name="T10" fmla="*/ 294 w 314"/>
                <a:gd name="T11" fmla="*/ 71 h 353"/>
                <a:gd name="T12" fmla="*/ 132 w 314"/>
                <a:gd name="T13" fmla="*/ 6 h 353"/>
                <a:gd name="T14" fmla="*/ 98 w 314"/>
                <a:gd name="T15" fmla="*/ 21 h 353"/>
                <a:gd name="T16" fmla="*/ 6 w 314"/>
                <a:gd name="T17" fmla="*/ 247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4" h="353">
                  <a:moveTo>
                    <a:pt x="6" y="247"/>
                  </a:moveTo>
                  <a:cubicBezTo>
                    <a:pt x="0" y="261"/>
                    <a:pt x="7" y="277"/>
                    <a:pt x="21" y="282"/>
                  </a:cubicBezTo>
                  <a:cubicBezTo>
                    <a:pt x="182" y="348"/>
                    <a:pt x="182" y="348"/>
                    <a:pt x="182" y="348"/>
                  </a:cubicBezTo>
                  <a:cubicBezTo>
                    <a:pt x="196" y="353"/>
                    <a:pt x="212" y="347"/>
                    <a:pt x="217" y="333"/>
                  </a:cubicBezTo>
                  <a:cubicBezTo>
                    <a:pt x="309" y="106"/>
                    <a:pt x="309" y="106"/>
                    <a:pt x="309" y="106"/>
                  </a:cubicBezTo>
                  <a:cubicBezTo>
                    <a:pt x="314" y="92"/>
                    <a:pt x="308" y="77"/>
                    <a:pt x="294" y="71"/>
                  </a:cubicBezTo>
                  <a:cubicBezTo>
                    <a:pt x="132" y="6"/>
                    <a:pt x="132" y="6"/>
                    <a:pt x="132" y="6"/>
                  </a:cubicBezTo>
                  <a:cubicBezTo>
                    <a:pt x="119" y="0"/>
                    <a:pt x="103" y="7"/>
                    <a:pt x="98" y="21"/>
                  </a:cubicBezTo>
                  <a:lnTo>
                    <a:pt x="6" y="247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37">
              <a:extLst>
                <a:ext uri="{FF2B5EF4-FFF2-40B4-BE49-F238E27FC236}">
                  <a16:creationId xmlns:a16="http://schemas.microsoft.com/office/drawing/2014/main" id="{CF83441B-3015-4E5C-A704-DFD9EBC77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0539" y="4431536"/>
              <a:ext cx="736306" cy="934090"/>
            </a:xfrm>
            <a:custGeom>
              <a:avLst/>
              <a:gdLst>
                <a:gd name="T0" fmla="*/ 355 w 940"/>
                <a:gd name="T1" fmla="*/ 50 h 1159"/>
                <a:gd name="T2" fmla="*/ 449 w 940"/>
                <a:gd name="T3" fmla="*/ 15 h 1159"/>
                <a:gd name="T4" fmla="*/ 882 w 940"/>
                <a:gd name="T5" fmla="*/ 190 h 1159"/>
                <a:gd name="T6" fmla="*/ 926 w 940"/>
                <a:gd name="T7" fmla="*/ 280 h 1159"/>
                <a:gd name="T8" fmla="*/ 571 w 940"/>
                <a:gd name="T9" fmla="*/ 1159 h 1159"/>
                <a:gd name="T10" fmla="*/ 0 w 940"/>
                <a:gd name="T11" fmla="*/ 928 h 1159"/>
                <a:gd name="T12" fmla="*/ 355 w 940"/>
                <a:gd name="T13" fmla="*/ 50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0" h="1159">
                  <a:moveTo>
                    <a:pt x="355" y="50"/>
                  </a:moveTo>
                  <a:cubicBezTo>
                    <a:pt x="369" y="15"/>
                    <a:pt x="411" y="0"/>
                    <a:pt x="449" y="15"/>
                  </a:cubicBezTo>
                  <a:cubicBezTo>
                    <a:pt x="882" y="190"/>
                    <a:pt x="882" y="190"/>
                    <a:pt x="882" y="190"/>
                  </a:cubicBezTo>
                  <a:cubicBezTo>
                    <a:pt x="920" y="206"/>
                    <a:pt x="940" y="246"/>
                    <a:pt x="926" y="280"/>
                  </a:cubicBezTo>
                  <a:cubicBezTo>
                    <a:pt x="571" y="1159"/>
                    <a:pt x="571" y="1159"/>
                    <a:pt x="571" y="1159"/>
                  </a:cubicBezTo>
                  <a:cubicBezTo>
                    <a:pt x="0" y="928"/>
                    <a:pt x="0" y="928"/>
                    <a:pt x="0" y="928"/>
                  </a:cubicBezTo>
                  <a:lnTo>
                    <a:pt x="355" y="5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38">
              <a:extLst>
                <a:ext uri="{FF2B5EF4-FFF2-40B4-BE49-F238E27FC236}">
                  <a16:creationId xmlns:a16="http://schemas.microsoft.com/office/drawing/2014/main" id="{150D7D95-886A-496A-ADEC-40FC7CCC9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3896" y="5155583"/>
              <a:ext cx="506418" cy="373978"/>
            </a:xfrm>
            <a:custGeom>
              <a:avLst/>
              <a:gdLst>
                <a:gd name="T0" fmla="*/ 646 w 646"/>
                <a:gd name="T1" fmla="*/ 236 h 464"/>
                <a:gd name="T2" fmla="*/ 601 w 646"/>
                <a:gd name="T3" fmla="*/ 344 h 464"/>
                <a:gd name="T4" fmla="*/ 391 w 646"/>
                <a:gd name="T5" fmla="*/ 430 h 464"/>
                <a:gd name="T6" fmla="*/ 120 w 646"/>
                <a:gd name="T7" fmla="*/ 317 h 464"/>
                <a:gd name="T8" fmla="*/ 34 w 646"/>
                <a:gd name="T9" fmla="*/ 108 h 464"/>
                <a:gd name="T10" fmla="*/ 79 w 646"/>
                <a:gd name="T11" fmla="*/ 0 h 464"/>
                <a:gd name="T12" fmla="*/ 646 w 646"/>
                <a:gd name="T13" fmla="*/ 236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6" h="464">
                  <a:moveTo>
                    <a:pt x="646" y="236"/>
                  </a:moveTo>
                  <a:cubicBezTo>
                    <a:pt x="601" y="344"/>
                    <a:pt x="601" y="344"/>
                    <a:pt x="601" y="344"/>
                  </a:cubicBezTo>
                  <a:cubicBezTo>
                    <a:pt x="567" y="425"/>
                    <a:pt x="473" y="464"/>
                    <a:pt x="391" y="430"/>
                  </a:cubicBezTo>
                  <a:cubicBezTo>
                    <a:pt x="120" y="317"/>
                    <a:pt x="120" y="317"/>
                    <a:pt x="120" y="317"/>
                  </a:cubicBezTo>
                  <a:cubicBezTo>
                    <a:pt x="38" y="283"/>
                    <a:pt x="0" y="189"/>
                    <a:pt x="34" y="108"/>
                  </a:cubicBezTo>
                  <a:cubicBezTo>
                    <a:pt x="79" y="0"/>
                    <a:pt x="79" y="0"/>
                    <a:pt x="79" y="0"/>
                  </a:cubicBezTo>
                  <a:lnTo>
                    <a:pt x="646" y="236"/>
                  </a:lnTo>
                  <a:close/>
                </a:path>
              </a:pathLst>
            </a:custGeom>
            <a:solidFill>
              <a:srgbClr val="48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39">
              <a:extLst>
                <a:ext uri="{FF2B5EF4-FFF2-40B4-BE49-F238E27FC236}">
                  <a16:creationId xmlns:a16="http://schemas.microsoft.com/office/drawing/2014/main" id="{F2D5C2A3-3554-4812-903A-2E0D09E51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3489" y="4554488"/>
              <a:ext cx="504752" cy="187842"/>
            </a:xfrm>
            <a:custGeom>
              <a:avLst/>
              <a:gdLst>
                <a:gd name="T0" fmla="*/ 6 w 303"/>
                <a:gd name="T1" fmla="*/ 110 h 110"/>
                <a:gd name="T2" fmla="*/ 303 w 303"/>
                <a:gd name="T3" fmla="*/ 88 h 110"/>
                <a:gd name="T4" fmla="*/ 297 w 303"/>
                <a:gd name="T5" fmla="*/ 0 h 110"/>
                <a:gd name="T6" fmla="*/ 0 w 303"/>
                <a:gd name="T7" fmla="*/ 21 h 110"/>
                <a:gd name="T8" fmla="*/ 6 w 303"/>
                <a:gd name="T9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110">
                  <a:moveTo>
                    <a:pt x="6" y="110"/>
                  </a:moveTo>
                  <a:lnTo>
                    <a:pt x="303" y="88"/>
                  </a:lnTo>
                  <a:lnTo>
                    <a:pt x="297" y="0"/>
                  </a:lnTo>
                  <a:lnTo>
                    <a:pt x="0" y="21"/>
                  </a:lnTo>
                  <a:lnTo>
                    <a:pt x="6" y="110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40">
              <a:extLst>
                <a:ext uri="{FF2B5EF4-FFF2-40B4-BE49-F238E27FC236}">
                  <a16:creationId xmlns:a16="http://schemas.microsoft.com/office/drawing/2014/main" id="{7D06EA37-0BD9-43A9-97C5-C80C36E531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3533" y="4588641"/>
              <a:ext cx="168250" cy="157105"/>
            </a:xfrm>
            <a:custGeom>
              <a:avLst/>
              <a:gdLst>
                <a:gd name="T0" fmla="*/ 3 w 213"/>
                <a:gd name="T1" fmla="*/ 105 h 195"/>
                <a:gd name="T2" fmla="*/ 113 w 213"/>
                <a:gd name="T3" fmla="*/ 191 h 195"/>
                <a:gd name="T4" fmla="*/ 210 w 213"/>
                <a:gd name="T5" fmla="*/ 90 h 195"/>
                <a:gd name="T6" fmla="*/ 100 w 213"/>
                <a:gd name="T7" fmla="*/ 4 h 195"/>
                <a:gd name="T8" fmla="*/ 3 w 213"/>
                <a:gd name="T9" fmla="*/ 10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195">
                  <a:moveTo>
                    <a:pt x="3" y="105"/>
                  </a:moveTo>
                  <a:cubicBezTo>
                    <a:pt x="7" y="156"/>
                    <a:pt x="56" y="195"/>
                    <a:pt x="113" y="191"/>
                  </a:cubicBezTo>
                  <a:cubicBezTo>
                    <a:pt x="170" y="187"/>
                    <a:pt x="213" y="141"/>
                    <a:pt x="210" y="90"/>
                  </a:cubicBezTo>
                  <a:cubicBezTo>
                    <a:pt x="206" y="38"/>
                    <a:pt x="157" y="0"/>
                    <a:pt x="100" y="4"/>
                  </a:cubicBezTo>
                  <a:cubicBezTo>
                    <a:pt x="43" y="8"/>
                    <a:pt x="0" y="53"/>
                    <a:pt x="3" y="105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41">
              <a:extLst>
                <a:ext uri="{FF2B5EF4-FFF2-40B4-BE49-F238E27FC236}">
                  <a16:creationId xmlns:a16="http://schemas.microsoft.com/office/drawing/2014/main" id="{6E318C68-9549-4CBE-A0B9-BA5C6F0C2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947" y="4499842"/>
              <a:ext cx="253209" cy="261272"/>
            </a:xfrm>
            <a:custGeom>
              <a:avLst/>
              <a:gdLst>
                <a:gd name="T0" fmla="*/ 206 w 324"/>
                <a:gd name="T1" fmla="*/ 29 h 323"/>
                <a:gd name="T2" fmla="*/ 104 w 324"/>
                <a:gd name="T3" fmla="*/ 28 h 323"/>
                <a:gd name="T4" fmla="*/ 29 w 324"/>
                <a:gd name="T5" fmla="*/ 102 h 323"/>
                <a:gd name="T6" fmla="*/ 28 w 324"/>
                <a:gd name="T7" fmla="*/ 204 h 323"/>
                <a:gd name="T8" fmla="*/ 118 w 324"/>
                <a:gd name="T9" fmla="*/ 294 h 323"/>
                <a:gd name="T10" fmla="*/ 221 w 324"/>
                <a:gd name="T11" fmla="*/ 294 h 323"/>
                <a:gd name="T12" fmla="*/ 295 w 324"/>
                <a:gd name="T13" fmla="*/ 221 h 323"/>
                <a:gd name="T14" fmla="*/ 296 w 324"/>
                <a:gd name="T15" fmla="*/ 118 h 323"/>
                <a:gd name="T16" fmla="*/ 206 w 324"/>
                <a:gd name="T17" fmla="*/ 29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4" h="323">
                  <a:moveTo>
                    <a:pt x="206" y="29"/>
                  </a:moveTo>
                  <a:cubicBezTo>
                    <a:pt x="178" y="0"/>
                    <a:pt x="132" y="0"/>
                    <a:pt x="104" y="28"/>
                  </a:cubicBezTo>
                  <a:cubicBezTo>
                    <a:pt x="29" y="102"/>
                    <a:pt x="29" y="102"/>
                    <a:pt x="29" y="102"/>
                  </a:cubicBezTo>
                  <a:cubicBezTo>
                    <a:pt x="0" y="130"/>
                    <a:pt x="0" y="176"/>
                    <a:pt x="28" y="204"/>
                  </a:cubicBezTo>
                  <a:cubicBezTo>
                    <a:pt x="118" y="294"/>
                    <a:pt x="118" y="294"/>
                    <a:pt x="118" y="294"/>
                  </a:cubicBezTo>
                  <a:cubicBezTo>
                    <a:pt x="146" y="322"/>
                    <a:pt x="192" y="323"/>
                    <a:pt x="221" y="294"/>
                  </a:cubicBezTo>
                  <a:cubicBezTo>
                    <a:pt x="295" y="221"/>
                    <a:pt x="295" y="221"/>
                    <a:pt x="295" y="221"/>
                  </a:cubicBezTo>
                  <a:cubicBezTo>
                    <a:pt x="324" y="193"/>
                    <a:pt x="324" y="147"/>
                    <a:pt x="296" y="118"/>
                  </a:cubicBezTo>
                  <a:lnTo>
                    <a:pt x="206" y="29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42">
              <a:extLst>
                <a:ext uri="{FF2B5EF4-FFF2-40B4-BE49-F238E27FC236}">
                  <a16:creationId xmlns:a16="http://schemas.microsoft.com/office/drawing/2014/main" id="{4A12AE93-E1ED-4338-A16E-883E2BFD0A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8208" y="4544242"/>
              <a:ext cx="101616" cy="104168"/>
            </a:xfrm>
            <a:custGeom>
              <a:avLst/>
              <a:gdLst>
                <a:gd name="T0" fmla="*/ 16 w 130"/>
                <a:gd name="T1" fmla="*/ 59 h 129"/>
                <a:gd name="T2" fmla="*/ 15 w 130"/>
                <a:gd name="T3" fmla="*/ 114 h 129"/>
                <a:gd name="T4" fmla="*/ 15 w 130"/>
                <a:gd name="T5" fmla="*/ 114 h 129"/>
                <a:gd name="T6" fmla="*/ 71 w 130"/>
                <a:gd name="T7" fmla="*/ 114 h 129"/>
                <a:gd name="T8" fmla="*/ 114 w 130"/>
                <a:gd name="T9" fmla="*/ 71 h 129"/>
                <a:gd name="T10" fmla="*/ 114 w 130"/>
                <a:gd name="T11" fmla="*/ 16 h 129"/>
                <a:gd name="T12" fmla="*/ 114 w 130"/>
                <a:gd name="T13" fmla="*/ 16 h 129"/>
                <a:gd name="T14" fmla="*/ 59 w 130"/>
                <a:gd name="T15" fmla="*/ 15 h 129"/>
                <a:gd name="T16" fmla="*/ 16 w 130"/>
                <a:gd name="T17" fmla="*/ 5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129">
                  <a:moveTo>
                    <a:pt x="16" y="59"/>
                  </a:moveTo>
                  <a:cubicBezTo>
                    <a:pt x="0" y="74"/>
                    <a:pt x="0" y="98"/>
                    <a:pt x="15" y="114"/>
                  </a:cubicBezTo>
                  <a:cubicBezTo>
                    <a:pt x="15" y="114"/>
                    <a:pt x="15" y="114"/>
                    <a:pt x="15" y="114"/>
                  </a:cubicBezTo>
                  <a:cubicBezTo>
                    <a:pt x="31" y="129"/>
                    <a:pt x="55" y="129"/>
                    <a:pt x="71" y="114"/>
                  </a:cubicBezTo>
                  <a:cubicBezTo>
                    <a:pt x="114" y="71"/>
                    <a:pt x="114" y="71"/>
                    <a:pt x="114" y="71"/>
                  </a:cubicBezTo>
                  <a:cubicBezTo>
                    <a:pt x="129" y="56"/>
                    <a:pt x="130" y="31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99" y="0"/>
                    <a:pt x="75" y="0"/>
                    <a:pt x="59" y="15"/>
                  </a:cubicBezTo>
                  <a:lnTo>
                    <a:pt x="16" y="59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43">
              <a:extLst>
                <a:ext uri="{FF2B5EF4-FFF2-40B4-BE49-F238E27FC236}">
                  <a16:creationId xmlns:a16="http://schemas.microsoft.com/office/drawing/2014/main" id="{D652B1FB-1861-4C79-82EB-27A4EFDA3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15" y="4499842"/>
              <a:ext cx="159922" cy="112705"/>
            </a:xfrm>
            <a:custGeom>
              <a:avLst/>
              <a:gdLst>
                <a:gd name="T0" fmla="*/ 0 w 203"/>
                <a:gd name="T1" fmla="*/ 71 h 140"/>
                <a:gd name="T2" fmla="*/ 102 w 203"/>
                <a:gd name="T3" fmla="*/ 140 h 140"/>
                <a:gd name="T4" fmla="*/ 202 w 203"/>
                <a:gd name="T5" fmla="*/ 69 h 140"/>
                <a:gd name="T6" fmla="*/ 100 w 203"/>
                <a:gd name="T7" fmla="*/ 1 h 140"/>
                <a:gd name="T8" fmla="*/ 0 w 203"/>
                <a:gd name="T9" fmla="*/ 71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140">
                  <a:moveTo>
                    <a:pt x="0" y="71"/>
                  </a:moveTo>
                  <a:cubicBezTo>
                    <a:pt x="1" y="110"/>
                    <a:pt x="46" y="140"/>
                    <a:pt x="102" y="140"/>
                  </a:cubicBezTo>
                  <a:cubicBezTo>
                    <a:pt x="158" y="139"/>
                    <a:pt x="203" y="107"/>
                    <a:pt x="202" y="69"/>
                  </a:cubicBezTo>
                  <a:cubicBezTo>
                    <a:pt x="202" y="31"/>
                    <a:pt x="156" y="0"/>
                    <a:pt x="100" y="1"/>
                  </a:cubicBezTo>
                  <a:cubicBezTo>
                    <a:pt x="45" y="1"/>
                    <a:pt x="0" y="33"/>
                    <a:pt x="0" y="71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44">
              <a:extLst>
                <a:ext uri="{FF2B5EF4-FFF2-40B4-BE49-F238E27FC236}">
                  <a16:creationId xmlns:a16="http://schemas.microsoft.com/office/drawing/2014/main" id="{89BD1EBF-FBA8-493D-82E2-D7A2EC0A5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210" y="4503258"/>
              <a:ext cx="104948" cy="110998"/>
            </a:xfrm>
            <a:custGeom>
              <a:avLst/>
              <a:gdLst>
                <a:gd name="T0" fmla="*/ 60 w 135"/>
                <a:gd name="T1" fmla="*/ 121 h 138"/>
                <a:gd name="T2" fmla="*/ 118 w 135"/>
                <a:gd name="T3" fmla="*/ 123 h 138"/>
                <a:gd name="T4" fmla="*/ 118 w 135"/>
                <a:gd name="T5" fmla="*/ 123 h 138"/>
                <a:gd name="T6" fmla="*/ 120 w 135"/>
                <a:gd name="T7" fmla="*/ 64 h 138"/>
                <a:gd name="T8" fmla="*/ 75 w 135"/>
                <a:gd name="T9" fmla="*/ 17 h 138"/>
                <a:gd name="T10" fmla="*/ 17 w 135"/>
                <a:gd name="T11" fmla="*/ 16 h 138"/>
                <a:gd name="T12" fmla="*/ 17 w 135"/>
                <a:gd name="T13" fmla="*/ 16 h 138"/>
                <a:gd name="T14" fmla="*/ 15 w 135"/>
                <a:gd name="T15" fmla="*/ 74 h 138"/>
                <a:gd name="T16" fmla="*/ 60 w 135"/>
                <a:gd name="T17" fmla="*/ 12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8">
                  <a:moveTo>
                    <a:pt x="60" y="121"/>
                  </a:moveTo>
                  <a:cubicBezTo>
                    <a:pt x="76" y="138"/>
                    <a:pt x="102" y="138"/>
                    <a:pt x="118" y="123"/>
                  </a:cubicBezTo>
                  <a:cubicBezTo>
                    <a:pt x="118" y="123"/>
                    <a:pt x="118" y="123"/>
                    <a:pt x="118" y="123"/>
                  </a:cubicBezTo>
                  <a:cubicBezTo>
                    <a:pt x="135" y="107"/>
                    <a:pt x="135" y="81"/>
                    <a:pt x="120" y="64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60" y="1"/>
                    <a:pt x="34" y="0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0" y="31"/>
                    <a:pt x="0" y="57"/>
                    <a:pt x="15" y="74"/>
                  </a:cubicBezTo>
                  <a:lnTo>
                    <a:pt x="60" y="121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45">
              <a:extLst>
                <a:ext uri="{FF2B5EF4-FFF2-40B4-BE49-F238E27FC236}">
                  <a16:creationId xmlns:a16="http://schemas.microsoft.com/office/drawing/2014/main" id="{7EB6BD32-9B5D-404A-992F-36E5EE9DB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7051" y="4532289"/>
              <a:ext cx="449780" cy="211750"/>
            </a:xfrm>
            <a:custGeom>
              <a:avLst/>
              <a:gdLst>
                <a:gd name="T0" fmla="*/ 270 w 270"/>
                <a:gd name="T1" fmla="*/ 34 h 124"/>
                <a:gd name="T2" fmla="*/ 12 w 270"/>
                <a:gd name="T3" fmla="*/ 0 h 124"/>
                <a:gd name="T4" fmla="*/ 0 w 270"/>
                <a:gd name="T5" fmla="*/ 92 h 124"/>
                <a:gd name="T6" fmla="*/ 258 w 270"/>
                <a:gd name="T7" fmla="*/ 124 h 124"/>
                <a:gd name="T8" fmla="*/ 270 w 270"/>
                <a:gd name="T9" fmla="*/ 3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124">
                  <a:moveTo>
                    <a:pt x="270" y="34"/>
                  </a:moveTo>
                  <a:lnTo>
                    <a:pt x="12" y="0"/>
                  </a:lnTo>
                  <a:lnTo>
                    <a:pt x="0" y="92"/>
                  </a:lnTo>
                  <a:lnTo>
                    <a:pt x="258" y="124"/>
                  </a:lnTo>
                  <a:lnTo>
                    <a:pt x="270" y="34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46">
              <a:extLst>
                <a:ext uri="{FF2B5EF4-FFF2-40B4-BE49-F238E27FC236}">
                  <a16:creationId xmlns:a16="http://schemas.microsoft.com/office/drawing/2014/main" id="{6EF1AAE6-5DD5-4F8C-850F-D10929ABD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870" y="4585225"/>
              <a:ext cx="161587" cy="165643"/>
            </a:xfrm>
            <a:custGeom>
              <a:avLst/>
              <a:gdLst>
                <a:gd name="T0" fmla="*/ 200 w 207"/>
                <a:gd name="T1" fmla="*/ 115 h 206"/>
                <a:gd name="T2" fmla="*/ 116 w 207"/>
                <a:gd name="T3" fmla="*/ 6 h 206"/>
                <a:gd name="T4" fmla="*/ 7 w 207"/>
                <a:gd name="T5" fmla="*/ 91 h 206"/>
                <a:gd name="T6" fmla="*/ 91 w 207"/>
                <a:gd name="T7" fmla="*/ 199 h 206"/>
                <a:gd name="T8" fmla="*/ 200 w 207"/>
                <a:gd name="T9" fmla="*/ 115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6">
                  <a:moveTo>
                    <a:pt x="200" y="115"/>
                  </a:moveTo>
                  <a:cubicBezTo>
                    <a:pt x="207" y="62"/>
                    <a:pt x="169" y="13"/>
                    <a:pt x="116" y="6"/>
                  </a:cubicBezTo>
                  <a:cubicBezTo>
                    <a:pt x="63" y="0"/>
                    <a:pt x="14" y="37"/>
                    <a:pt x="7" y="91"/>
                  </a:cubicBezTo>
                  <a:cubicBezTo>
                    <a:pt x="0" y="144"/>
                    <a:pt x="38" y="192"/>
                    <a:pt x="91" y="199"/>
                  </a:cubicBezTo>
                  <a:cubicBezTo>
                    <a:pt x="144" y="206"/>
                    <a:pt x="193" y="168"/>
                    <a:pt x="200" y="115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47">
              <a:extLst>
                <a:ext uri="{FF2B5EF4-FFF2-40B4-BE49-F238E27FC236}">
                  <a16:creationId xmlns:a16="http://schemas.microsoft.com/office/drawing/2014/main" id="{049229F2-B58F-421A-B5CC-7E3CC64B3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7080" y="4530580"/>
              <a:ext cx="161587" cy="165643"/>
            </a:xfrm>
            <a:custGeom>
              <a:avLst/>
              <a:gdLst>
                <a:gd name="T0" fmla="*/ 199 w 206"/>
                <a:gd name="T1" fmla="*/ 115 h 206"/>
                <a:gd name="T2" fmla="*/ 115 w 206"/>
                <a:gd name="T3" fmla="*/ 6 h 206"/>
                <a:gd name="T4" fmla="*/ 7 w 206"/>
                <a:gd name="T5" fmla="*/ 90 h 206"/>
                <a:gd name="T6" fmla="*/ 91 w 206"/>
                <a:gd name="T7" fmla="*/ 199 h 206"/>
                <a:gd name="T8" fmla="*/ 199 w 206"/>
                <a:gd name="T9" fmla="*/ 115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99" y="115"/>
                  </a:moveTo>
                  <a:cubicBezTo>
                    <a:pt x="206" y="62"/>
                    <a:pt x="169" y="13"/>
                    <a:pt x="115" y="6"/>
                  </a:cubicBezTo>
                  <a:cubicBezTo>
                    <a:pt x="62" y="0"/>
                    <a:pt x="14" y="37"/>
                    <a:pt x="7" y="90"/>
                  </a:cubicBezTo>
                  <a:cubicBezTo>
                    <a:pt x="0" y="144"/>
                    <a:pt x="38" y="192"/>
                    <a:pt x="91" y="199"/>
                  </a:cubicBezTo>
                  <a:cubicBezTo>
                    <a:pt x="144" y="206"/>
                    <a:pt x="193" y="168"/>
                    <a:pt x="199" y="115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48">
              <a:extLst>
                <a:ext uri="{FF2B5EF4-FFF2-40B4-BE49-F238E27FC236}">
                  <a16:creationId xmlns:a16="http://schemas.microsoft.com/office/drawing/2014/main" id="{1BEFD603-B692-4F9F-B8CA-84949DB79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727" y="4515212"/>
              <a:ext cx="264870" cy="211750"/>
            </a:xfrm>
            <a:custGeom>
              <a:avLst/>
              <a:gdLst>
                <a:gd name="T0" fmla="*/ 159 w 159"/>
                <a:gd name="T1" fmla="*/ 19 h 124"/>
                <a:gd name="T2" fmla="*/ 13 w 159"/>
                <a:gd name="T3" fmla="*/ 0 h 124"/>
                <a:gd name="T4" fmla="*/ 0 w 159"/>
                <a:gd name="T5" fmla="*/ 104 h 124"/>
                <a:gd name="T6" fmla="*/ 146 w 159"/>
                <a:gd name="T7" fmla="*/ 124 h 124"/>
                <a:gd name="T8" fmla="*/ 159 w 159"/>
                <a:gd name="T9" fmla="*/ 1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24">
                  <a:moveTo>
                    <a:pt x="159" y="19"/>
                  </a:moveTo>
                  <a:lnTo>
                    <a:pt x="13" y="0"/>
                  </a:lnTo>
                  <a:lnTo>
                    <a:pt x="0" y="104"/>
                  </a:lnTo>
                  <a:lnTo>
                    <a:pt x="146" y="124"/>
                  </a:lnTo>
                  <a:lnTo>
                    <a:pt x="159" y="19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49">
              <a:extLst>
                <a:ext uri="{FF2B5EF4-FFF2-40B4-BE49-F238E27FC236}">
                  <a16:creationId xmlns:a16="http://schemas.microsoft.com/office/drawing/2014/main" id="{25F8E1F9-3157-4D73-B67E-C4E0CBE430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761" y="4510088"/>
              <a:ext cx="186575" cy="191258"/>
            </a:xfrm>
            <a:custGeom>
              <a:avLst/>
              <a:gdLst>
                <a:gd name="T0" fmla="*/ 229 w 237"/>
                <a:gd name="T1" fmla="*/ 132 h 236"/>
                <a:gd name="T2" fmla="*/ 132 w 237"/>
                <a:gd name="T3" fmla="*/ 7 h 236"/>
                <a:gd name="T4" fmla="*/ 8 w 237"/>
                <a:gd name="T5" fmla="*/ 104 h 236"/>
                <a:gd name="T6" fmla="*/ 104 w 237"/>
                <a:gd name="T7" fmla="*/ 229 h 236"/>
                <a:gd name="T8" fmla="*/ 229 w 237"/>
                <a:gd name="T9" fmla="*/ 13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" h="236">
                  <a:moveTo>
                    <a:pt x="229" y="132"/>
                  </a:moveTo>
                  <a:cubicBezTo>
                    <a:pt x="237" y="71"/>
                    <a:pt x="194" y="15"/>
                    <a:pt x="132" y="7"/>
                  </a:cubicBezTo>
                  <a:cubicBezTo>
                    <a:pt x="71" y="0"/>
                    <a:pt x="15" y="43"/>
                    <a:pt x="8" y="104"/>
                  </a:cubicBezTo>
                  <a:cubicBezTo>
                    <a:pt x="0" y="165"/>
                    <a:pt x="43" y="221"/>
                    <a:pt x="104" y="229"/>
                  </a:cubicBezTo>
                  <a:cubicBezTo>
                    <a:pt x="166" y="236"/>
                    <a:pt x="221" y="193"/>
                    <a:pt x="229" y="132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50">
              <a:extLst>
                <a:ext uri="{FF2B5EF4-FFF2-40B4-BE49-F238E27FC236}">
                  <a16:creationId xmlns:a16="http://schemas.microsoft.com/office/drawing/2014/main" id="{68548E47-820F-49F5-9D15-2639446F0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0387" y="3745058"/>
              <a:ext cx="613033" cy="631834"/>
            </a:xfrm>
            <a:custGeom>
              <a:avLst/>
              <a:gdLst>
                <a:gd name="T0" fmla="*/ 31 w 783"/>
                <a:gd name="T1" fmla="*/ 335 h 783"/>
                <a:gd name="T2" fmla="*/ 335 w 783"/>
                <a:gd name="T3" fmla="*/ 752 h 783"/>
                <a:gd name="T4" fmla="*/ 751 w 783"/>
                <a:gd name="T5" fmla="*/ 448 h 783"/>
                <a:gd name="T6" fmla="*/ 448 w 783"/>
                <a:gd name="T7" fmla="*/ 31 h 783"/>
                <a:gd name="T8" fmla="*/ 31 w 783"/>
                <a:gd name="T9" fmla="*/ 335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3" h="783">
                  <a:moveTo>
                    <a:pt x="31" y="335"/>
                  </a:moveTo>
                  <a:cubicBezTo>
                    <a:pt x="0" y="534"/>
                    <a:pt x="136" y="721"/>
                    <a:pt x="335" y="752"/>
                  </a:cubicBezTo>
                  <a:cubicBezTo>
                    <a:pt x="534" y="783"/>
                    <a:pt x="720" y="647"/>
                    <a:pt x="751" y="448"/>
                  </a:cubicBezTo>
                  <a:cubicBezTo>
                    <a:pt x="783" y="249"/>
                    <a:pt x="647" y="62"/>
                    <a:pt x="448" y="31"/>
                  </a:cubicBezTo>
                  <a:cubicBezTo>
                    <a:pt x="249" y="0"/>
                    <a:pt x="62" y="136"/>
                    <a:pt x="31" y="335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51">
              <a:extLst>
                <a:ext uri="{FF2B5EF4-FFF2-40B4-BE49-F238E27FC236}">
                  <a16:creationId xmlns:a16="http://schemas.microsoft.com/office/drawing/2014/main" id="{72112799-0694-4D5B-94F6-EB76FF8515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3655" y="3856056"/>
              <a:ext cx="473101" cy="665987"/>
            </a:xfrm>
            <a:custGeom>
              <a:avLst/>
              <a:gdLst>
                <a:gd name="T0" fmla="*/ 21 w 605"/>
                <a:gd name="T1" fmla="*/ 462 h 827"/>
                <a:gd name="T2" fmla="*/ 195 w 605"/>
                <a:gd name="T3" fmla="*/ 794 h 827"/>
                <a:gd name="T4" fmla="*/ 266 w 605"/>
                <a:gd name="T5" fmla="*/ 806 h 827"/>
                <a:gd name="T6" fmla="*/ 540 w 605"/>
                <a:gd name="T7" fmla="*/ 551 h 827"/>
                <a:gd name="T8" fmla="*/ 584 w 605"/>
                <a:gd name="T9" fmla="*/ 297 h 827"/>
                <a:gd name="T10" fmla="*/ 398 w 605"/>
                <a:gd name="T11" fmla="*/ 33 h 827"/>
                <a:gd name="T12" fmla="*/ 327 w 605"/>
                <a:gd name="T13" fmla="*/ 21 h 827"/>
                <a:gd name="T14" fmla="*/ 64 w 605"/>
                <a:gd name="T15" fmla="*/ 208 h 827"/>
                <a:gd name="T16" fmla="*/ 21 w 605"/>
                <a:gd name="T17" fmla="*/ 462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5" h="827">
                  <a:moveTo>
                    <a:pt x="21" y="462"/>
                  </a:moveTo>
                  <a:cubicBezTo>
                    <a:pt x="0" y="586"/>
                    <a:pt x="71" y="773"/>
                    <a:pt x="195" y="794"/>
                  </a:cubicBezTo>
                  <a:cubicBezTo>
                    <a:pt x="266" y="806"/>
                    <a:pt x="266" y="806"/>
                    <a:pt x="266" y="806"/>
                  </a:cubicBezTo>
                  <a:cubicBezTo>
                    <a:pt x="390" y="827"/>
                    <a:pt x="519" y="675"/>
                    <a:pt x="540" y="551"/>
                  </a:cubicBezTo>
                  <a:cubicBezTo>
                    <a:pt x="584" y="297"/>
                    <a:pt x="584" y="297"/>
                    <a:pt x="584" y="297"/>
                  </a:cubicBezTo>
                  <a:cubicBezTo>
                    <a:pt x="605" y="172"/>
                    <a:pt x="522" y="55"/>
                    <a:pt x="398" y="33"/>
                  </a:cubicBezTo>
                  <a:cubicBezTo>
                    <a:pt x="327" y="21"/>
                    <a:pt x="327" y="21"/>
                    <a:pt x="327" y="21"/>
                  </a:cubicBezTo>
                  <a:cubicBezTo>
                    <a:pt x="203" y="0"/>
                    <a:pt x="85" y="84"/>
                    <a:pt x="64" y="208"/>
                  </a:cubicBezTo>
                  <a:lnTo>
                    <a:pt x="21" y="462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52">
              <a:extLst>
                <a:ext uri="{FF2B5EF4-FFF2-40B4-BE49-F238E27FC236}">
                  <a16:creationId xmlns:a16="http://schemas.microsoft.com/office/drawing/2014/main" id="{13A0AD62-DB75-44BE-BF8D-12644FCC4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0378" y="4107081"/>
              <a:ext cx="373150" cy="421792"/>
            </a:xfrm>
            <a:custGeom>
              <a:avLst/>
              <a:gdLst>
                <a:gd name="T0" fmla="*/ 0 w 476"/>
                <a:gd name="T1" fmla="*/ 0 h 523"/>
                <a:gd name="T2" fmla="*/ 285 w 476"/>
                <a:gd name="T3" fmla="*/ 472 h 523"/>
                <a:gd name="T4" fmla="*/ 347 w 476"/>
                <a:gd name="T5" fmla="*/ 76 h 523"/>
                <a:gd name="T6" fmla="*/ 0 w 476"/>
                <a:gd name="T7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23">
                  <a:moveTo>
                    <a:pt x="0" y="0"/>
                  </a:moveTo>
                  <a:cubicBezTo>
                    <a:pt x="0" y="0"/>
                    <a:pt x="93" y="422"/>
                    <a:pt x="285" y="472"/>
                  </a:cubicBezTo>
                  <a:cubicBezTo>
                    <a:pt x="476" y="523"/>
                    <a:pt x="347" y="76"/>
                    <a:pt x="347" y="7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57">
              <a:extLst>
                <a:ext uri="{FF2B5EF4-FFF2-40B4-BE49-F238E27FC236}">
                  <a16:creationId xmlns:a16="http://schemas.microsoft.com/office/drawing/2014/main" id="{079F382A-73A3-43BF-844B-13AF4AD1BA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343" y="4050729"/>
              <a:ext cx="128270" cy="141736"/>
            </a:xfrm>
            <a:custGeom>
              <a:avLst/>
              <a:gdLst>
                <a:gd name="T0" fmla="*/ 7 w 162"/>
                <a:gd name="T1" fmla="*/ 76 h 176"/>
                <a:gd name="T2" fmla="*/ 67 w 162"/>
                <a:gd name="T3" fmla="*/ 169 h 176"/>
                <a:gd name="T4" fmla="*/ 155 w 162"/>
                <a:gd name="T5" fmla="*/ 101 h 176"/>
                <a:gd name="T6" fmla="*/ 95 w 162"/>
                <a:gd name="T7" fmla="*/ 7 h 176"/>
                <a:gd name="T8" fmla="*/ 7 w 162"/>
                <a:gd name="T9" fmla="*/ 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176">
                  <a:moveTo>
                    <a:pt x="7" y="76"/>
                  </a:moveTo>
                  <a:cubicBezTo>
                    <a:pt x="0" y="121"/>
                    <a:pt x="26" y="162"/>
                    <a:pt x="67" y="169"/>
                  </a:cubicBezTo>
                  <a:cubicBezTo>
                    <a:pt x="108" y="176"/>
                    <a:pt x="147" y="146"/>
                    <a:pt x="155" y="101"/>
                  </a:cubicBezTo>
                  <a:cubicBezTo>
                    <a:pt x="162" y="56"/>
                    <a:pt x="135" y="14"/>
                    <a:pt x="95" y="7"/>
                  </a:cubicBezTo>
                  <a:cubicBezTo>
                    <a:pt x="54" y="0"/>
                    <a:pt x="15" y="31"/>
                    <a:pt x="7" y="76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58">
              <a:extLst>
                <a:ext uri="{FF2B5EF4-FFF2-40B4-BE49-F238E27FC236}">
                  <a16:creationId xmlns:a16="http://schemas.microsoft.com/office/drawing/2014/main" id="{F439825B-8F0C-4D76-B7D3-E2853A91C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8600" y="4083174"/>
              <a:ext cx="84958" cy="90506"/>
            </a:xfrm>
            <a:custGeom>
              <a:avLst/>
              <a:gdLst>
                <a:gd name="T0" fmla="*/ 1 w 109"/>
                <a:gd name="T1" fmla="*/ 55 h 113"/>
                <a:gd name="T2" fmla="*/ 53 w 109"/>
                <a:gd name="T3" fmla="*/ 112 h 113"/>
                <a:gd name="T4" fmla="*/ 109 w 109"/>
                <a:gd name="T5" fmla="*/ 58 h 113"/>
                <a:gd name="T6" fmla="*/ 57 w 109"/>
                <a:gd name="T7" fmla="*/ 1 h 113"/>
                <a:gd name="T8" fmla="*/ 1 w 109"/>
                <a:gd name="T9" fmla="*/ 5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13">
                  <a:moveTo>
                    <a:pt x="1" y="55"/>
                  </a:moveTo>
                  <a:cubicBezTo>
                    <a:pt x="0" y="86"/>
                    <a:pt x="24" y="112"/>
                    <a:pt x="53" y="112"/>
                  </a:cubicBezTo>
                  <a:cubicBezTo>
                    <a:pt x="83" y="113"/>
                    <a:pt x="108" y="89"/>
                    <a:pt x="109" y="58"/>
                  </a:cubicBezTo>
                  <a:cubicBezTo>
                    <a:pt x="109" y="27"/>
                    <a:pt x="86" y="2"/>
                    <a:pt x="57" y="1"/>
                  </a:cubicBezTo>
                  <a:cubicBezTo>
                    <a:pt x="27" y="0"/>
                    <a:pt x="2" y="24"/>
                    <a:pt x="1" y="5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Freeform 59">
              <a:extLst>
                <a:ext uri="{FF2B5EF4-FFF2-40B4-BE49-F238E27FC236}">
                  <a16:creationId xmlns:a16="http://schemas.microsoft.com/office/drawing/2014/main" id="{1C4BC96B-E23C-4E09-B5B4-D33172E40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3494" y="4108789"/>
              <a:ext cx="98285" cy="99044"/>
            </a:xfrm>
            <a:custGeom>
              <a:avLst/>
              <a:gdLst>
                <a:gd name="T0" fmla="*/ 86 w 126"/>
                <a:gd name="T1" fmla="*/ 14 h 124"/>
                <a:gd name="T2" fmla="*/ 13 w 126"/>
                <a:gd name="T3" fmla="*/ 38 h 124"/>
                <a:gd name="T4" fmla="*/ 40 w 126"/>
                <a:gd name="T5" fmla="*/ 110 h 124"/>
                <a:gd name="T6" fmla="*/ 113 w 126"/>
                <a:gd name="T7" fmla="*/ 86 h 124"/>
                <a:gd name="T8" fmla="*/ 86 w 126"/>
                <a:gd name="T9" fmla="*/ 1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24">
                  <a:moveTo>
                    <a:pt x="86" y="14"/>
                  </a:moveTo>
                  <a:cubicBezTo>
                    <a:pt x="59" y="0"/>
                    <a:pt x="26" y="11"/>
                    <a:pt x="13" y="38"/>
                  </a:cubicBezTo>
                  <a:cubicBezTo>
                    <a:pt x="0" y="64"/>
                    <a:pt x="12" y="97"/>
                    <a:pt x="40" y="110"/>
                  </a:cubicBezTo>
                  <a:cubicBezTo>
                    <a:pt x="67" y="124"/>
                    <a:pt x="100" y="113"/>
                    <a:pt x="113" y="86"/>
                  </a:cubicBezTo>
                  <a:cubicBezTo>
                    <a:pt x="126" y="60"/>
                    <a:pt x="114" y="27"/>
                    <a:pt x="86" y="1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27" name="组合 226">
              <a:extLst>
                <a:ext uri="{FF2B5EF4-FFF2-40B4-BE49-F238E27FC236}">
                  <a16:creationId xmlns:a16="http://schemas.microsoft.com/office/drawing/2014/main" id="{F1DA6C71-4AE4-4C71-97B7-40C7EE26E4A8}"/>
                </a:ext>
              </a:extLst>
            </p:cNvPr>
            <p:cNvGrpSpPr/>
            <p:nvPr/>
          </p:nvGrpSpPr>
          <p:grpSpPr>
            <a:xfrm rot="1562457">
              <a:off x="1702539" y="3632615"/>
              <a:ext cx="865645" cy="688122"/>
              <a:chOff x="10386888" y="833211"/>
              <a:chExt cx="402994" cy="301792"/>
            </a:xfrm>
          </p:grpSpPr>
          <p:sp>
            <p:nvSpPr>
              <p:cNvPr id="229" name="îṩļîḍê">
                <a:extLst>
                  <a:ext uri="{FF2B5EF4-FFF2-40B4-BE49-F238E27FC236}">
                    <a16:creationId xmlns:a16="http://schemas.microsoft.com/office/drawing/2014/main" id="{7630E70C-A227-4659-B17F-7223044710ED}"/>
                  </a:ext>
                </a:extLst>
              </p:cNvPr>
              <p:cNvSpPr/>
              <p:nvPr/>
            </p:nvSpPr>
            <p:spPr bwMode="auto">
              <a:xfrm>
                <a:off x="10484812" y="833211"/>
                <a:ext cx="305070" cy="200025"/>
              </a:xfrm>
              <a:custGeom>
                <a:avLst/>
                <a:gdLst>
                  <a:gd name="T0" fmla="*/ 78 w 78"/>
                  <a:gd name="T1" fmla="*/ 8 h 55"/>
                  <a:gd name="T2" fmla="*/ 76 w 78"/>
                  <a:gd name="T3" fmla="*/ 0 h 55"/>
                  <a:gd name="T4" fmla="*/ 60 w 78"/>
                  <a:gd name="T5" fmla="*/ 3 h 55"/>
                  <a:gd name="T6" fmla="*/ 49 w 78"/>
                  <a:gd name="T7" fmla="*/ 2 h 55"/>
                  <a:gd name="T8" fmla="*/ 47 w 78"/>
                  <a:gd name="T9" fmla="*/ 1 h 55"/>
                  <a:gd name="T10" fmla="*/ 36 w 78"/>
                  <a:gd name="T11" fmla="*/ 0 h 55"/>
                  <a:gd name="T12" fmla="*/ 32 w 78"/>
                  <a:gd name="T13" fmla="*/ 0 h 55"/>
                  <a:gd name="T14" fmla="*/ 13 w 78"/>
                  <a:gd name="T15" fmla="*/ 8 h 55"/>
                  <a:gd name="T16" fmla="*/ 0 w 78"/>
                  <a:gd name="T17" fmla="*/ 35 h 55"/>
                  <a:gd name="T18" fmla="*/ 7 w 78"/>
                  <a:gd name="T19" fmla="*/ 55 h 55"/>
                  <a:gd name="T20" fmla="*/ 7 w 78"/>
                  <a:gd name="T21" fmla="*/ 51 h 55"/>
                  <a:gd name="T22" fmla="*/ 15 w 78"/>
                  <a:gd name="T23" fmla="*/ 27 h 55"/>
                  <a:gd name="T24" fmla="*/ 47 w 78"/>
                  <a:gd name="T25" fmla="*/ 32 h 55"/>
                  <a:gd name="T26" fmla="*/ 63 w 78"/>
                  <a:gd name="T27" fmla="*/ 29 h 55"/>
                  <a:gd name="T28" fmla="*/ 68 w 78"/>
                  <a:gd name="T29" fmla="*/ 26 h 55"/>
                  <a:gd name="T30" fmla="*/ 69 w 78"/>
                  <a:gd name="T31" fmla="*/ 25 h 55"/>
                  <a:gd name="T32" fmla="*/ 71 w 78"/>
                  <a:gd name="T33" fmla="*/ 24 h 55"/>
                  <a:gd name="T34" fmla="*/ 71 w 78"/>
                  <a:gd name="T35" fmla="*/ 24 h 55"/>
                  <a:gd name="T36" fmla="*/ 78 w 78"/>
                  <a:gd name="T37" fmla="*/ 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8" h="55">
                    <a:moveTo>
                      <a:pt x="78" y="8"/>
                    </a:moveTo>
                    <a:cubicBezTo>
                      <a:pt x="78" y="5"/>
                      <a:pt x="77" y="2"/>
                      <a:pt x="76" y="0"/>
                    </a:cubicBezTo>
                    <a:cubicBezTo>
                      <a:pt x="71" y="2"/>
                      <a:pt x="66" y="3"/>
                      <a:pt x="60" y="3"/>
                    </a:cubicBezTo>
                    <a:cubicBezTo>
                      <a:pt x="56" y="3"/>
                      <a:pt x="53" y="3"/>
                      <a:pt x="49" y="2"/>
                    </a:cubicBezTo>
                    <a:cubicBezTo>
                      <a:pt x="49" y="2"/>
                      <a:pt x="48" y="1"/>
                      <a:pt x="47" y="1"/>
                    </a:cubicBezTo>
                    <a:cubicBezTo>
                      <a:pt x="43" y="0"/>
                      <a:pt x="40" y="0"/>
                      <a:pt x="36" y="0"/>
                    </a:cubicBezTo>
                    <a:cubicBezTo>
                      <a:pt x="35" y="0"/>
                      <a:pt x="33" y="0"/>
                      <a:pt x="32" y="0"/>
                    </a:cubicBezTo>
                    <a:cubicBezTo>
                      <a:pt x="25" y="1"/>
                      <a:pt x="18" y="4"/>
                      <a:pt x="13" y="8"/>
                    </a:cubicBezTo>
                    <a:cubicBezTo>
                      <a:pt x="5" y="14"/>
                      <a:pt x="0" y="24"/>
                      <a:pt x="0" y="35"/>
                    </a:cubicBezTo>
                    <a:cubicBezTo>
                      <a:pt x="0" y="42"/>
                      <a:pt x="3" y="49"/>
                      <a:pt x="7" y="55"/>
                    </a:cubicBezTo>
                    <a:cubicBezTo>
                      <a:pt x="7" y="54"/>
                      <a:pt x="7" y="52"/>
                      <a:pt x="7" y="51"/>
                    </a:cubicBezTo>
                    <a:cubicBezTo>
                      <a:pt x="7" y="39"/>
                      <a:pt x="9" y="32"/>
                      <a:pt x="15" y="27"/>
                    </a:cubicBezTo>
                    <a:cubicBezTo>
                      <a:pt x="21" y="34"/>
                      <a:pt x="38" y="32"/>
                      <a:pt x="47" y="32"/>
                    </a:cubicBezTo>
                    <a:cubicBezTo>
                      <a:pt x="53" y="32"/>
                      <a:pt x="59" y="31"/>
                      <a:pt x="63" y="29"/>
                    </a:cubicBezTo>
                    <a:cubicBezTo>
                      <a:pt x="65" y="28"/>
                      <a:pt x="67" y="27"/>
                      <a:pt x="68" y="26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70" y="25"/>
                      <a:pt x="70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5" y="20"/>
                      <a:pt x="78" y="14"/>
                      <a:pt x="78" y="8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0" name="îSļiḍé">
                <a:extLst>
                  <a:ext uri="{FF2B5EF4-FFF2-40B4-BE49-F238E27FC236}">
                    <a16:creationId xmlns:a16="http://schemas.microsoft.com/office/drawing/2014/main" id="{02476945-81CA-4509-8421-EFFB61A156F3}"/>
                  </a:ext>
                </a:extLst>
              </p:cNvPr>
              <p:cNvSpPr/>
              <p:nvPr/>
            </p:nvSpPr>
            <p:spPr bwMode="auto">
              <a:xfrm>
                <a:off x="10386888" y="854266"/>
                <a:ext cx="265524" cy="280737"/>
              </a:xfrm>
              <a:custGeom>
                <a:avLst/>
                <a:gdLst>
                  <a:gd name="T0" fmla="*/ 44 w 68"/>
                  <a:gd name="T1" fmla="*/ 58 h 77"/>
                  <a:gd name="T2" fmla="*/ 33 w 68"/>
                  <a:gd name="T3" fmla="*/ 47 h 77"/>
                  <a:gd name="T4" fmla="*/ 44 w 68"/>
                  <a:gd name="T5" fmla="*/ 36 h 77"/>
                  <a:gd name="T6" fmla="*/ 55 w 68"/>
                  <a:gd name="T7" fmla="*/ 45 h 77"/>
                  <a:gd name="T8" fmla="*/ 68 w 68"/>
                  <a:gd name="T9" fmla="*/ 18 h 77"/>
                  <a:gd name="T10" fmla="*/ 18 w 68"/>
                  <a:gd name="T11" fmla="*/ 28 h 77"/>
                  <a:gd name="T12" fmla="*/ 39 w 68"/>
                  <a:gd name="T13" fmla="*/ 77 h 77"/>
                  <a:gd name="T14" fmla="*/ 44 w 68"/>
                  <a:gd name="T15" fmla="*/ 5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77">
                    <a:moveTo>
                      <a:pt x="44" y="58"/>
                    </a:moveTo>
                    <a:cubicBezTo>
                      <a:pt x="38" y="58"/>
                      <a:pt x="33" y="53"/>
                      <a:pt x="33" y="47"/>
                    </a:cubicBezTo>
                    <a:cubicBezTo>
                      <a:pt x="33" y="41"/>
                      <a:pt x="38" y="36"/>
                      <a:pt x="44" y="36"/>
                    </a:cubicBezTo>
                    <a:cubicBezTo>
                      <a:pt x="49" y="36"/>
                      <a:pt x="54" y="40"/>
                      <a:pt x="55" y="45"/>
                    </a:cubicBezTo>
                    <a:cubicBezTo>
                      <a:pt x="56" y="33"/>
                      <a:pt x="68" y="18"/>
                      <a:pt x="68" y="18"/>
                    </a:cubicBezTo>
                    <a:cubicBezTo>
                      <a:pt x="49" y="10"/>
                      <a:pt x="35" y="0"/>
                      <a:pt x="18" y="28"/>
                    </a:cubicBezTo>
                    <a:cubicBezTo>
                      <a:pt x="0" y="57"/>
                      <a:pt x="39" y="77"/>
                      <a:pt x="39" y="77"/>
                    </a:cubicBezTo>
                    <a:cubicBezTo>
                      <a:pt x="39" y="77"/>
                      <a:pt x="49" y="58"/>
                      <a:pt x="44" y="58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28" name="ïŝ1íďé">
              <a:extLst>
                <a:ext uri="{FF2B5EF4-FFF2-40B4-BE49-F238E27FC236}">
                  <a16:creationId xmlns:a16="http://schemas.microsoft.com/office/drawing/2014/main" id="{EA598960-D50D-41CB-8D89-421151D8B210}"/>
                </a:ext>
              </a:extLst>
            </p:cNvPr>
            <p:cNvSpPr/>
            <p:nvPr/>
          </p:nvSpPr>
          <p:spPr bwMode="auto">
            <a:xfrm rot="697449">
              <a:off x="2171861" y="4324423"/>
              <a:ext cx="170912" cy="66738"/>
            </a:xfrm>
            <a:custGeom>
              <a:avLst/>
              <a:gdLst>
                <a:gd name="T0" fmla="*/ 22 w 35"/>
                <a:gd name="T1" fmla="*/ 12 h 12"/>
                <a:gd name="T2" fmla="*/ 13 w 35"/>
                <a:gd name="T3" fmla="*/ 12 h 12"/>
                <a:gd name="T4" fmla="*/ 0 w 35"/>
                <a:gd name="T5" fmla="*/ 0 h 12"/>
                <a:gd name="T6" fmla="*/ 0 w 35"/>
                <a:gd name="T7" fmla="*/ 0 h 12"/>
                <a:gd name="T8" fmla="*/ 35 w 35"/>
                <a:gd name="T9" fmla="*/ 0 h 12"/>
                <a:gd name="T10" fmla="*/ 35 w 35"/>
                <a:gd name="T11" fmla="*/ 0 h 12"/>
                <a:gd name="T12" fmla="*/ 22 w 35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2">
                  <a:moveTo>
                    <a:pt x="22" y="12"/>
                  </a:moveTo>
                  <a:cubicBezTo>
                    <a:pt x="13" y="12"/>
                    <a:pt x="13" y="12"/>
                    <a:pt x="13" y="12"/>
                  </a:cubicBezTo>
                  <a:cubicBezTo>
                    <a:pt x="6" y="12"/>
                    <a:pt x="0" y="7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7"/>
                    <a:pt x="29" y="12"/>
                    <a:pt x="22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31" name="组合 230">
            <a:extLst>
              <a:ext uri="{FF2B5EF4-FFF2-40B4-BE49-F238E27FC236}">
                <a16:creationId xmlns:a16="http://schemas.microsoft.com/office/drawing/2014/main" id="{45A069DE-CB0B-47AA-90D5-B9ADD47D1FA9}"/>
              </a:ext>
            </a:extLst>
          </p:cNvPr>
          <p:cNvGrpSpPr/>
          <p:nvPr/>
        </p:nvGrpSpPr>
        <p:grpSpPr>
          <a:xfrm>
            <a:off x="8362314" y="4154506"/>
            <a:ext cx="2244726" cy="2044682"/>
            <a:chOff x="7826415" y="3480400"/>
            <a:chExt cx="3278392" cy="3111482"/>
          </a:xfrm>
        </p:grpSpPr>
        <p:sp>
          <p:nvSpPr>
            <p:cNvPr id="232" name="Freeform 18">
              <a:extLst>
                <a:ext uri="{FF2B5EF4-FFF2-40B4-BE49-F238E27FC236}">
                  <a16:creationId xmlns:a16="http://schemas.microsoft.com/office/drawing/2014/main" id="{9563E541-D24E-4E3D-8A0F-CC13A485C4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86974" y="5227334"/>
              <a:ext cx="338167" cy="522543"/>
            </a:xfrm>
            <a:custGeom>
              <a:avLst/>
              <a:gdLst>
                <a:gd name="T0" fmla="*/ 94 w 203"/>
                <a:gd name="T1" fmla="*/ 306 h 306"/>
                <a:gd name="T2" fmla="*/ 203 w 203"/>
                <a:gd name="T3" fmla="*/ 39 h 306"/>
                <a:gd name="T4" fmla="*/ 109 w 203"/>
                <a:gd name="T5" fmla="*/ 0 h 306"/>
                <a:gd name="T6" fmla="*/ 0 w 203"/>
                <a:gd name="T7" fmla="*/ 268 h 306"/>
                <a:gd name="T8" fmla="*/ 94 w 203"/>
                <a:gd name="T9" fmla="*/ 30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306">
                  <a:moveTo>
                    <a:pt x="94" y="306"/>
                  </a:moveTo>
                  <a:lnTo>
                    <a:pt x="203" y="39"/>
                  </a:lnTo>
                  <a:lnTo>
                    <a:pt x="109" y="0"/>
                  </a:lnTo>
                  <a:lnTo>
                    <a:pt x="0" y="268"/>
                  </a:lnTo>
                  <a:lnTo>
                    <a:pt x="94" y="306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Freeform 19">
              <a:extLst>
                <a:ext uri="{FF2B5EF4-FFF2-40B4-BE49-F238E27FC236}">
                  <a16:creationId xmlns:a16="http://schemas.microsoft.com/office/drawing/2014/main" id="{C0CC86E5-56DC-4C04-90D6-299956A0EC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55224" y="5628634"/>
              <a:ext cx="191572" cy="198088"/>
            </a:xfrm>
            <a:custGeom>
              <a:avLst/>
              <a:gdLst>
                <a:gd name="T0" fmla="*/ 81 w 244"/>
                <a:gd name="T1" fmla="*/ 222 h 245"/>
                <a:gd name="T2" fmla="*/ 221 w 244"/>
                <a:gd name="T3" fmla="*/ 163 h 245"/>
                <a:gd name="T4" fmla="*/ 163 w 244"/>
                <a:gd name="T5" fmla="*/ 23 h 245"/>
                <a:gd name="T6" fmla="*/ 22 w 244"/>
                <a:gd name="T7" fmla="*/ 82 h 245"/>
                <a:gd name="T8" fmla="*/ 81 w 244"/>
                <a:gd name="T9" fmla="*/ 222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245">
                  <a:moveTo>
                    <a:pt x="81" y="222"/>
                  </a:moveTo>
                  <a:cubicBezTo>
                    <a:pt x="136" y="245"/>
                    <a:pt x="199" y="218"/>
                    <a:pt x="221" y="163"/>
                  </a:cubicBezTo>
                  <a:cubicBezTo>
                    <a:pt x="244" y="108"/>
                    <a:pt x="217" y="46"/>
                    <a:pt x="163" y="23"/>
                  </a:cubicBezTo>
                  <a:cubicBezTo>
                    <a:pt x="108" y="0"/>
                    <a:pt x="45" y="27"/>
                    <a:pt x="22" y="82"/>
                  </a:cubicBezTo>
                  <a:cubicBezTo>
                    <a:pt x="0" y="137"/>
                    <a:pt x="26" y="199"/>
                    <a:pt x="81" y="222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Freeform 22">
              <a:extLst>
                <a:ext uri="{FF2B5EF4-FFF2-40B4-BE49-F238E27FC236}">
                  <a16:creationId xmlns:a16="http://schemas.microsoft.com/office/drawing/2014/main" id="{8714B6FE-C6E9-4C5A-8A32-E5C856AAB1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56841" y="5654249"/>
              <a:ext cx="643018" cy="375685"/>
            </a:xfrm>
            <a:custGeom>
              <a:avLst/>
              <a:gdLst>
                <a:gd name="T0" fmla="*/ 356 w 386"/>
                <a:gd name="T1" fmla="*/ 0 h 220"/>
                <a:gd name="T2" fmla="*/ 0 w 386"/>
                <a:gd name="T3" fmla="*/ 132 h 220"/>
                <a:gd name="T4" fmla="*/ 26 w 386"/>
                <a:gd name="T5" fmla="*/ 220 h 220"/>
                <a:gd name="T6" fmla="*/ 386 w 386"/>
                <a:gd name="T7" fmla="*/ 97 h 220"/>
                <a:gd name="T8" fmla="*/ 356 w 386"/>
                <a:gd name="T9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6" h="220">
                  <a:moveTo>
                    <a:pt x="356" y="0"/>
                  </a:moveTo>
                  <a:lnTo>
                    <a:pt x="0" y="132"/>
                  </a:lnTo>
                  <a:lnTo>
                    <a:pt x="26" y="220"/>
                  </a:lnTo>
                  <a:lnTo>
                    <a:pt x="386" y="97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Freeform 23">
              <a:extLst>
                <a:ext uri="{FF2B5EF4-FFF2-40B4-BE49-F238E27FC236}">
                  <a16:creationId xmlns:a16="http://schemas.microsoft.com/office/drawing/2014/main" id="{35B983E5-C807-43BA-BD85-FE87225C76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75215" y="5635465"/>
              <a:ext cx="188241" cy="194673"/>
            </a:xfrm>
            <a:custGeom>
              <a:avLst/>
              <a:gdLst>
                <a:gd name="T0" fmla="*/ 223 w 240"/>
                <a:gd name="T1" fmla="*/ 89 h 241"/>
                <a:gd name="T2" fmla="*/ 88 w 240"/>
                <a:gd name="T3" fmla="*/ 18 h 241"/>
                <a:gd name="T4" fmla="*/ 17 w 240"/>
                <a:gd name="T5" fmla="*/ 152 h 241"/>
                <a:gd name="T6" fmla="*/ 152 w 240"/>
                <a:gd name="T7" fmla="*/ 223 h 241"/>
                <a:gd name="T8" fmla="*/ 223 w 240"/>
                <a:gd name="T9" fmla="*/ 89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241">
                  <a:moveTo>
                    <a:pt x="223" y="89"/>
                  </a:moveTo>
                  <a:cubicBezTo>
                    <a:pt x="205" y="32"/>
                    <a:pt x="145" y="0"/>
                    <a:pt x="88" y="18"/>
                  </a:cubicBezTo>
                  <a:cubicBezTo>
                    <a:pt x="31" y="35"/>
                    <a:pt x="0" y="96"/>
                    <a:pt x="17" y="152"/>
                  </a:cubicBezTo>
                  <a:cubicBezTo>
                    <a:pt x="35" y="209"/>
                    <a:pt x="95" y="241"/>
                    <a:pt x="152" y="223"/>
                  </a:cubicBezTo>
                  <a:cubicBezTo>
                    <a:pt x="208" y="206"/>
                    <a:pt x="240" y="146"/>
                    <a:pt x="223" y="89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Freeform 24">
              <a:extLst>
                <a:ext uri="{FF2B5EF4-FFF2-40B4-BE49-F238E27FC236}">
                  <a16:creationId xmlns:a16="http://schemas.microsoft.com/office/drawing/2014/main" id="{0909B4B8-5339-4533-90CD-6D76C6DE94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11569" y="5864291"/>
              <a:ext cx="156590" cy="411546"/>
            </a:xfrm>
            <a:custGeom>
              <a:avLst/>
              <a:gdLst>
                <a:gd name="T0" fmla="*/ 150 w 201"/>
                <a:gd name="T1" fmla="*/ 32 h 511"/>
                <a:gd name="T2" fmla="*/ 198 w 201"/>
                <a:gd name="T3" fmla="*/ 186 h 511"/>
                <a:gd name="T4" fmla="*/ 200 w 201"/>
                <a:gd name="T5" fmla="*/ 204 h 511"/>
                <a:gd name="T6" fmla="*/ 182 w 201"/>
                <a:gd name="T7" fmla="*/ 484 h 511"/>
                <a:gd name="T8" fmla="*/ 160 w 201"/>
                <a:gd name="T9" fmla="*/ 510 h 511"/>
                <a:gd name="T10" fmla="*/ 130 w 201"/>
                <a:gd name="T11" fmla="*/ 481 h 511"/>
                <a:gd name="T12" fmla="*/ 6 w 201"/>
                <a:gd name="T13" fmla="*/ 76 h 511"/>
                <a:gd name="T14" fmla="*/ 19 w 201"/>
                <a:gd name="T15" fmla="*/ 33 h 511"/>
                <a:gd name="T16" fmla="*/ 115 w 201"/>
                <a:gd name="T17" fmla="*/ 4 h 511"/>
                <a:gd name="T18" fmla="*/ 150 w 201"/>
                <a:gd name="T19" fmla="*/ 32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1" h="511">
                  <a:moveTo>
                    <a:pt x="150" y="32"/>
                  </a:moveTo>
                  <a:cubicBezTo>
                    <a:pt x="198" y="186"/>
                    <a:pt x="198" y="186"/>
                    <a:pt x="198" y="186"/>
                  </a:cubicBezTo>
                  <a:cubicBezTo>
                    <a:pt x="200" y="192"/>
                    <a:pt x="201" y="199"/>
                    <a:pt x="200" y="204"/>
                  </a:cubicBezTo>
                  <a:cubicBezTo>
                    <a:pt x="182" y="484"/>
                    <a:pt x="182" y="484"/>
                    <a:pt x="182" y="484"/>
                  </a:cubicBezTo>
                  <a:cubicBezTo>
                    <a:pt x="181" y="500"/>
                    <a:pt x="172" y="511"/>
                    <a:pt x="160" y="510"/>
                  </a:cubicBezTo>
                  <a:cubicBezTo>
                    <a:pt x="148" y="509"/>
                    <a:pt x="135" y="498"/>
                    <a:pt x="130" y="481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0" y="57"/>
                    <a:pt x="6" y="37"/>
                    <a:pt x="19" y="33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28" y="0"/>
                    <a:pt x="144" y="12"/>
                    <a:pt x="150" y="32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7" name="Freeform 25">
              <a:extLst>
                <a:ext uri="{FF2B5EF4-FFF2-40B4-BE49-F238E27FC236}">
                  <a16:creationId xmlns:a16="http://schemas.microsoft.com/office/drawing/2014/main" id="{63F6DEB6-980D-4E5E-A436-5466A8E7BD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54931" y="5836969"/>
              <a:ext cx="213229" cy="450822"/>
            </a:xfrm>
            <a:custGeom>
              <a:avLst/>
              <a:gdLst>
                <a:gd name="T0" fmla="*/ 273 w 273"/>
                <a:gd name="T1" fmla="*/ 203 h 559"/>
                <a:gd name="T2" fmla="*/ 205 w 273"/>
                <a:gd name="T3" fmla="*/ 0 h 559"/>
                <a:gd name="T4" fmla="*/ 42 w 273"/>
                <a:gd name="T5" fmla="*/ 51 h 559"/>
                <a:gd name="T6" fmla="*/ 7 w 273"/>
                <a:gd name="T7" fmla="*/ 120 h 559"/>
                <a:gd name="T8" fmla="*/ 126 w 273"/>
                <a:gd name="T9" fmla="*/ 531 h 559"/>
                <a:gd name="T10" fmla="*/ 163 w 273"/>
                <a:gd name="T11" fmla="*/ 554 h 559"/>
                <a:gd name="T12" fmla="*/ 192 w 273"/>
                <a:gd name="T13" fmla="*/ 501 h 559"/>
                <a:gd name="T14" fmla="*/ 210 w 273"/>
                <a:gd name="T15" fmla="*/ 229 h 559"/>
                <a:gd name="T16" fmla="*/ 273 w 273"/>
                <a:gd name="T17" fmla="*/ 203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3" h="559">
                  <a:moveTo>
                    <a:pt x="273" y="203"/>
                  </a:moveTo>
                  <a:cubicBezTo>
                    <a:pt x="205" y="0"/>
                    <a:pt x="205" y="0"/>
                    <a:pt x="205" y="0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0" y="65"/>
                    <a:pt x="7" y="120"/>
                  </a:cubicBezTo>
                  <a:cubicBezTo>
                    <a:pt x="14" y="175"/>
                    <a:pt x="126" y="531"/>
                    <a:pt x="126" y="531"/>
                  </a:cubicBezTo>
                  <a:cubicBezTo>
                    <a:pt x="126" y="531"/>
                    <a:pt x="131" y="559"/>
                    <a:pt x="163" y="554"/>
                  </a:cubicBezTo>
                  <a:cubicBezTo>
                    <a:pt x="201" y="548"/>
                    <a:pt x="191" y="515"/>
                    <a:pt x="192" y="501"/>
                  </a:cubicBezTo>
                  <a:cubicBezTo>
                    <a:pt x="210" y="229"/>
                    <a:pt x="210" y="229"/>
                    <a:pt x="210" y="229"/>
                  </a:cubicBezTo>
                  <a:lnTo>
                    <a:pt x="273" y="203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8" name="Freeform 26">
              <a:extLst>
                <a:ext uri="{FF2B5EF4-FFF2-40B4-BE49-F238E27FC236}">
                  <a16:creationId xmlns:a16="http://schemas.microsoft.com/office/drawing/2014/main" id="{D77E3011-1827-4EC8-8984-985DDA22F4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79918" y="5830138"/>
              <a:ext cx="224889" cy="512298"/>
            </a:xfrm>
            <a:custGeom>
              <a:avLst/>
              <a:gdLst>
                <a:gd name="T0" fmla="*/ 221 w 287"/>
                <a:gd name="T1" fmla="*/ 18 h 635"/>
                <a:gd name="T2" fmla="*/ 174 w 287"/>
                <a:gd name="T3" fmla="*/ 142 h 635"/>
                <a:gd name="T4" fmla="*/ 287 w 287"/>
                <a:gd name="T5" fmla="*/ 231 h 635"/>
                <a:gd name="T6" fmla="*/ 251 w 287"/>
                <a:gd name="T7" fmla="*/ 596 h 635"/>
                <a:gd name="T8" fmla="*/ 189 w 287"/>
                <a:gd name="T9" fmla="*/ 609 h 635"/>
                <a:gd name="T10" fmla="*/ 22 w 287"/>
                <a:gd name="T11" fmla="*/ 67 h 635"/>
                <a:gd name="T12" fmla="*/ 221 w 287"/>
                <a:gd name="T13" fmla="*/ 18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7" h="635">
                  <a:moveTo>
                    <a:pt x="221" y="18"/>
                  </a:moveTo>
                  <a:cubicBezTo>
                    <a:pt x="223" y="35"/>
                    <a:pt x="158" y="86"/>
                    <a:pt x="174" y="142"/>
                  </a:cubicBezTo>
                  <a:cubicBezTo>
                    <a:pt x="193" y="214"/>
                    <a:pt x="287" y="231"/>
                    <a:pt x="287" y="231"/>
                  </a:cubicBezTo>
                  <a:cubicBezTo>
                    <a:pt x="287" y="231"/>
                    <a:pt x="267" y="411"/>
                    <a:pt x="251" y="596"/>
                  </a:cubicBezTo>
                  <a:cubicBezTo>
                    <a:pt x="250" y="616"/>
                    <a:pt x="203" y="635"/>
                    <a:pt x="189" y="609"/>
                  </a:cubicBezTo>
                  <a:cubicBezTo>
                    <a:pt x="175" y="582"/>
                    <a:pt x="0" y="104"/>
                    <a:pt x="22" y="67"/>
                  </a:cubicBezTo>
                  <a:cubicBezTo>
                    <a:pt x="44" y="29"/>
                    <a:pt x="218" y="0"/>
                    <a:pt x="221" y="18"/>
                  </a:cubicBezTo>
                  <a:close/>
                </a:path>
              </a:pathLst>
            </a:custGeom>
            <a:solidFill>
              <a:srgbClr val="F79A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39" name="组合 238">
              <a:extLst>
                <a:ext uri="{FF2B5EF4-FFF2-40B4-BE49-F238E27FC236}">
                  <a16:creationId xmlns:a16="http://schemas.microsoft.com/office/drawing/2014/main" id="{2105498E-6304-4A4F-A524-84D586DE30E3}"/>
                </a:ext>
              </a:extLst>
            </p:cNvPr>
            <p:cNvGrpSpPr/>
            <p:nvPr/>
          </p:nvGrpSpPr>
          <p:grpSpPr>
            <a:xfrm rot="20902551">
              <a:off x="9339531" y="3566946"/>
              <a:ext cx="844650" cy="1160643"/>
              <a:chOff x="2060595" y="2135315"/>
              <a:chExt cx="550532" cy="645784"/>
            </a:xfrm>
          </p:grpSpPr>
          <p:sp>
            <p:nvSpPr>
              <p:cNvPr id="276" name="ïşļïďê">
                <a:extLst>
                  <a:ext uri="{FF2B5EF4-FFF2-40B4-BE49-F238E27FC236}">
                    <a16:creationId xmlns:a16="http://schemas.microsoft.com/office/drawing/2014/main" id="{F893D3D9-489C-4ECF-972A-C1D4D82B15E2}"/>
                  </a:ext>
                </a:extLst>
              </p:cNvPr>
              <p:cNvSpPr/>
              <p:nvPr/>
            </p:nvSpPr>
            <p:spPr bwMode="auto">
              <a:xfrm flipH="1">
                <a:off x="2060595" y="2135315"/>
                <a:ext cx="524700" cy="645784"/>
              </a:xfrm>
              <a:custGeom>
                <a:avLst/>
                <a:gdLst>
                  <a:gd name="T0" fmla="*/ 155 w 164"/>
                  <a:gd name="T1" fmla="*/ 128 h 202"/>
                  <a:gd name="T2" fmla="*/ 149 w 164"/>
                  <a:gd name="T3" fmla="*/ 82 h 202"/>
                  <a:gd name="T4" fmla="*/ 149 w 164"/>
                  <a:gd name="T5" fmla="*/ 81 h 202"/>
                  <a:gd name="T6" fmla="*/ 149 w 164"/>
                  <a:gd name="T7" fmla="*/ 81 h 202"/>
                  <a:gd name="T8" fmla="*/ 149 w 164"/>
                  <a:gd name="T9" fmla="*/ 76 h 202"/>
                  <a:gd name="T10" fmla="*/ 149 w 164"/>
                  <a:gd name="T11" fmla="*/ 74 h 202"/>
                  <a:gd name="T12" fmla="*/ 149 w 164"/>
                  <a:gd name="T13" fmla="*/ 72 h 202"/>
                  <a:gd name="T14" fmla="*/ 77 w 164"/>
                  <a:gd name="T15" fmla="*/ 0 h 202"/>
                  <a:gd name="T16" fmla="*/ 77 w 164"/>
                  <a:gd name="T17" fmla="*/ 0 h 202"/>
                  <a:gd name="T18" fmla="*/ 6 w 164"/>
                  <a:gd name="T19" fmla="*/ 72 h 202"/>
                  <a:gd name="T20" fmla="*/ 6 w 164"/>
                  <a:gd name="T21" fmla="*/ 81 h 202"/>
                  <a:gd name="T22" fmla="*/ 8 w 164"/>
                  <a:gd name="T23" fmla="*/ 97 h 202"/>
                  <a:gd name="T24" fmla="*/ 41 w 164"/>
                  <a:gd name="T25" fmla="*/ 156 h 202"/>
                  <a:gd name="T26" fmla="*/ 155 w 164"/>
                  <a:gd name="T27" fmla="*/ 128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4" h="202">
                    <a:moveTo>
                      <a:pt x="155" y="128"/>
                    </a:moveTo>
                    <a:cubicBezTo>
                      <a:pt x="149" y="126"/>
                      <a:pt x="149" y="100"/>
                      <a:pt x="149" y="82"/>
                    </a:cubicBezTo>
                    <a:cubicBezTo>
                      <a:pt x="149" y="81"/>
                      <a:pt x="149" y="81"/>
                      <a:pt x="149" y="81"/>
                    </a:cubicBezTo>
                    <a:cubicBezTo>
                      <a:pt x="149" y="81"/>
                      <a:pt x="149" y="81"/>
                      <a:pt x="149" y="81"/>
                    </a:cubicBezTo>
                    <a:cubicBezTo>
                      <a:pt x="149" y="79"/>
                      <a:pt x="149" y="77"/>
                      <a:pt x="149" y="76"/>
                    </a:cubicBezTo>
                    <a:cubicBezTo>
                      <a:pt x="149" y="75"/>
                      <a:pt x="149" y="75"/>
                      <a:pt x="149" y="74"/>
                    </a:cubicBezTo>
                    <a:cubicBezTo>
                      <a:pt x="149" y="72"/>
                      <a:pt x="149" y="72"/>
                      <a:pt x="149" y="72"/>
                    </a:cubicBezTo>
                    <a:cubicBezTo>
                      <a:pt x="149" y="32"/>
                      <a:pt x="11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38" y="0"/>
                      <a:pt x="6" y="32"/>
                      <a:pt x="6" y="72"/>
                    </a:cubicBezTo>
                    <a:cubicBezTo>
                      <a:pt x="6" y="81"/>
                      <a:pt x="6" y="81"/>
                      <a:pt x="6" y="81"/>
                    </a:cubicBezTo>
                    <a:cubicBezTo>
                      <a:pt x="6" y="87"/>
                      <a:pt x="7" y="92"/>
                      <a:pt x="8" y="97"/>
                    </a:cubicBezTo>
                    <a:cubicBezTo>
                      <a:pt x="0" y="119"/>
                      <a:pt x="7" y="142"/>
                      <a:pt x="41" y="156"/>
                    </a:cubicBezTo>
                    <a:cubicBezTo>
                      <a:pt x="152" y="202"/>
                      <a:pt x="164" y="132"/>
                      <a:pt x="155" y="128"/>
                    </a:cubicBezTo>
                    <a:close/>
                  </a:path>
                </a:pathLst>
              </a:custGeom>
              <a:solidFill>
                <a:srgbClr val="242F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iṩ1îdé">
                <a:extLst>
                  <a:ext uri="{FF2B5EF4-FFF2-40B4-BE49-F238E27FC236}">
                    <a16:creationId xmlns:a16="http://schemas.microsoft.com/office/drawing/2014/main" id="{222B4CCD-988C-49D3-A51E-3F2D1083F4E8}"/>
                  </a:ext>
                </a:extLst>
              </p:cNvPr>
              <p:cNvSpPr/>
              <p:nvPr/>
            </p:nvSpPr>
            <p:spPr bwMode="auto">
              <a:xfrm flipH="1">
                <a:off x="2272359" y="2571477"/>
                <a:ext cx="95254" cy="172748"/>
              </a:xfrm>
              <a:custGeom>
                <a:avLst/>
                <a:gdLst>
                  <a:gd name="T0" fmla="*/ 24 w 30"/>
                  <a:gd name="T1" fmla="*/ 52 h 54"/>
                  <a:gd name="T2" fmla="*/ 6 w 30"/>
                  <a:gd name="T3" fmla="*/ 43 h 54"/>
                  <a:gd name="T4" fmla="*/ 0 w 30"/>
                  <a:gd name="T5" fmla="*/ 35 h 54"/>
                  <a:gd name="T6" fmla="*/ 0 w 30"/>
                  <a:gd name="T7" fmla="*/ 0 h 54"/>
                  <a:gd name="T8" fmla="*/ 30 w 30"/>
                  <a:gd name="T9" fmla="*/ 0 h 54"/>
                  <a:gd name="T10" fmla="*/ 30 w 30"/>
                  <a:gd name="T11" fmla="*/ 48 h 54"/>
                  <a:gd name="T12" fmla="*/ 24 w 30"/>
                  <a:gd name="T13" fmla="*/ 5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54">
                    <a:moveTo>
                      <a:pt x="24" y="52"/>
                    </a:moveTo>
                    <a:cubicBezTo>
                      <a:pt x="6" y="43"/>
                      <a:pt x="6" y="43"/>
                      <a:pt x="6" y="43"/>
                    </a:cubicBezTo>
                    <a:cubicBezTo>
                      <a:pt x="2" y="41"/>
                      <a:pt x="0" y="38"/>
                      <a:pt x="0" y="3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52"/>
                      <a:pt x="26" y="54"/>
                      <a:pt x="24" y="52"/>
                    </a:cubicBezTo>
                    <a:close/>
                  </a:path>
                </a:pathLst>
              </a:custGeom>
              <a:solidFill>
                <a:srgbClr val="FFCD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íṧḷiďé">
                <a:extLst>
                  <a:ext uri="{FF2B5EF4-FFF2-40B4-BE49-F238E27FC236}">
                    <a16:creationId xmlns:a16="http://schemas.microsoft.com/office/drawing/2014/main" id="{91FEA61B-DC26-4970-AD5E-703D825C67C0}"/>
                  </a:ext>
                </a:extLst>
              </p:cNvPr>
              <p:cNvSpPr/>
              <p:nvPr/>
            </p:nvSpPr>
            <p:spPr bwMode="auto">
              <a:xfrm flipH="1">
                <a:off x="2133246" y="2162760"/>
                <a:ext cx="374555" cy="426217"/>
              </a:xfrm>
              <a:custGeom>
                <a:avLst/>
                <a:gdLst>
                  <a:gd name="T0" fmla="*/ 66 w 117"/>
                  <a:gd name="T1" fmla="*/ 0 h 133"/>
                  <a:gd name="T2" fmla="*/ 66 w 117"/>
                  <a:gd name="T3" fmla="*/ 0 h 133"/>
                  <a:gd name="T4" fmla="*/ 15 w 117"/>
                  <a:gd name="T5" fmla="*/ 51 h 133"/>
                  <a:gd name="T6" fmla="*/ 15 w 117"/>
                  <a:gd name="T7" fmla="*/ 69 h 133"/>
                  <a:gd name="T8" fmla="*/ 0 w 117"/>
                  <a:gd name="T9" fmla="*/ 79 h 133"/>
                  <a:gd name="T10" fmla="*/ 17 w 117"/>
                  <a:gd name="T11" fmla="*/ 97 h 133"/>
                  <a:gd name="T12" fmla="*/ 66 w 117"/>
                  <a:gd name="T13" fmla="*/ 133 h 133"/>
                  <a:gd name="T14" fmla="*/ 66 w 117"/>
                  <a:gd name="T15" fmla="*/ 133 h 133"/>
                  <a:gd name="T16" fmla="*/ 117 w 117"/>
                  <a:gd name="T17" fmla="*/ 81 h 133"/>
                  <a:gd name="T18" fmla="*/ 117 w 117"/>
                  <a:gd name="T19" fmla="*/ 51 h 133"/>
                  <a:gd name="T20" fmla="*/ 66 w 117"/>
                  <a:gd name="T21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7" h="133">
                    <a:moveTo>
                      <a:pt x="66" y="0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38" y="0"/>
                      <a:pt x="15" y="23"/>
                      <a:pt x="15" y="51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0" y="69"/>
                      <a:pt x="1" y="70"/>
                      <a:pt x="0" y="79"/>
                    </a:cubicBezTo>
                    <a:cubicBezTo>
                      <a:pt x="0" y="89"/>
                      <a:pt x="12" y="95"/>
                      <a:pt x="17" y="97"/>
                    </a:cubicBezTo>
                    <a:cubicBezTo>
                      <a:pt x="24" y="118"/>
                      <a:pt x="43" y="133"/>
                      <a:pt x="66" y="133"/>
                    </a:cubicBezTo>
                    <a:cubicBezTo>
                      <a:pt x="66" y="133"/>
                      <a:pt x="66" y="133"/>
                      <a:pt x="66" y="133"/>
                    </a:cubicBezTo>
                    <a:cubicBezTo>
                      <a:pt x="94" y="133"/>
                      <a:pt x="117" y="110"/>
                      <a:pt x="117" y="81"/>
                    </a:cubicBezTo>
                    <a:cubicBezTo>
                      <a:pt x="117" y="51"/>
                      <a:pt x="117" y="51"/>
                      <a:pt x="117" y="51"/>
                    </a:cubicBezTo>
                    <a:cubicBezTo>
                      <a:pt x="117" y="23"/>
                      <a:pt x="94" y="0"/>
                      <a:pt x="66" y="0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ïşlíḋê">
                <a:extLst>
                  <a:ext uri="{FF2B5EF4-FFF2-40B4-BE49-F238E27FC236}">
                    <a16:creationId xmlns:a16="http://schemas.microsoft.com/office/drawing/2014/main" id="{F5B46FFA-5E47-48C4-90F3-55BD77025EDF}"/>
                  </a:ext>
                </a:extLst>
              </p:cNvPr>
              <p:cNvSpPr/>
              <p:nvPr/>
            </p:nvSpPr>
            <p:spPr bwMode="auto">
              <a:xfrm flipH="1">
                <a:off x="2133246" y="2162760"/>
                <a:ext cx="179206" cy="426217"/>
              </a:xfrm>
              <a:custGeom>
                <a:avLst/>
                <a:gdLst>
                  <a:gd name="T0" fmla="*/ 56 w 56"/>
                  <a:gd name="T1" fmla="*/ 51 h 133"/>
                  <a:gd name="T2" fmla="*/ 56 w 56"/>
                  <a:gd name="T3" fmla="*/ 81 h 133"/>
                  <a:gd name="T4" fmla="*/ 41 w 56"/>
                  <a:gd name="T5" fmla="*/ 118 h 133"/>
                  <a:gd name="T6" fmla="*/ 5 w 56"/>
                  <a:gd name="T7" fmla="*/ 133 h 133"/>
                  <a:gd name="T8" fmla="*/ 0 w 56"/>
                  <a:gd name="T9" fmla="*/ 133 h 133"/>
                  <a:gd name="T10" fmla="*/ 46 w 56"/>
                  <a:gd name="T11" fmla="*/ 81 h 133"/>
                  <a:gd name="T12" fmla="*/ 46 w 56"/>
                  <a:gd name="T13" fmla="*/ 51 h 133"/>
                  <a:gd name="T14" fmla="*/ 0 w 56"/>
                  <a:gd name="T15" fmla="*/ 0 h 133"/>
                  <a:gd name="T16" fmla="*/ 5 w 56"/>
                  <a:gd name="T17" fmla="*/ 0 h 133"/>
                  <a:gd name="T18" fmla="*/ 56 w 56"/>
                  <a:gd name="T19" fmla="*/ 5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133">
                    <a:moveTo>
                      <a:pt x="56" y="51"/>
                    </a:moveTo>
                    <a:cubicBezTo>
                      <a:pt x="56" y="81"/>
                      <a:pt x="56" y="81"/>
                      <a:pt x="56" y="81"/>
                    </a:cubicBezTo>
                    <a:cubicBezTo>
                      <a:pt x="56" y="96"/>
                      <a:pt x="51" y="108"/>
                      <a:pt x="41" y="118"/>
                    </a:cubicBezTo>
                    <a:cubicBezTo>
                      <a:pt x="32" y="127"/>
                      <a:pt x="19" y="133"/>
                      <a:pt x="5" y="133"/>
                    </a:cubicBezTo>
                    <a:cubicBezTo>
                      <a:pt x="3" y="133"/>
                      <a:pt x="2" y="133"/>
                      <a:pt x="0" y="133"/>
                    </a:cubicBezTo>
                    <a:cubicBezTo>
                      <a:pt x="26" y="130"/>
                      <a:pt x="46" y="108"/>
                      <a:pt x="46" y="81"/>
                    </a:cubicBezTo>
                    <a:cubicBezTo>
                      <a:pt x="46" y="51"/>
                      <a:pt x="46" y="51"/>
                      <a:pt x="46" y="51"/>
                    </a:cubicBezTo>
                    <a:cubicBezTo>
                      <a:pt x="46" y="25"/>
                      <a:pt x="26" y="3"/>
                      <a:pt x="0" y="0"/>
                    </a:cubicBezTo>
                    <a:cubicBezTo>
                      <a:pt x="2" y="0"/>
                      <a:pt x="3" y="0"/>
                      <a:pt x="5" y="0"/>
                    </a:cubicBezTo>
                    <a:cubicBezTo>
                      <a:pt x="33" y="0"/>
                      <a:pt x="56" y="23"/>
                      <a:pt x="56" y="51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280" name="işľîḓê">
                <a:extLst>
                  <a:ext uri="{FF2B5EF4-FFF2-40B4-BE49-F238E27FC236}">
                    <a16:creationId xmlns:a16="http://schemas.microsoft.com/office/drawing/2014/main" id="{D8575AC6-F8AF-4F92-9F75-1BDEA9394973}"/>
                  </a:ext>
                </a:extLst>
              </p:cNvPr>
              <p:cNvSpPr/>
              <p:nvPr/>
            </p:nvSpPr>
            <p:spPr bwMode="auto">
              <a:xfrm flipH="1">
                <a:off x="2117102" y="2149845"/>
                <a:ext cx="494025" cy="544073"/>
              </a:xfrm>
              <a:custGeom>
                <a:avLst/>
                <a:gdLst>
                  <a:gd name="T0" fmla="*/ 102 w 154"/>
                  <a:gd name="T1" fmla="*/ 2 h 170"/>
                  <a:gd name="T2" fmla="*/ 82 w 154"/>
                  <a:gd name="T3" fmla="*/ 4 h 170"/>
                  <a:gd name="T4" fmla="*/ 41 w 154"/>
                  <a:gd name="T5" fmla="*/ 23 h 170"/>
                  <a:gd name="T6" fmla="*/ 28 w 154"/>
                  <a:gd name="T7" fmla="*/ 36 h 170"/>
                  <a:gd name="T8" fmla="*/ 37 w 154"/>
                  <a:gd name="T9" fmla="*/ 15 h 170"/>
                  <a:gd name="T10" fmla="*/ 5 w 154"/>
                  <a:gd name="T11" fmla="*/ 102 h 170"/>
                  <a:gd name="T12" fmla="*/ 42 w 154"/>
                  <a:gd name="T13" fmla="*/ 166 h 170"/>
                  <a:gd name="T14" fmla="*/ 89 w 154"/>
                  <a:gd name="T15" fmla="*/ 139 h 170"/>
                  <a:gd name="T16" fmla="*/ 84 w 154"/>
                  <a:gd name="T17" fmla="*/ 130 h 170"/>
                  <a:gd name="T18" fmla="*/ 49 w 154"/>
                  <a:gd name="T19" fmla="*/ 102 h 170"/>
                  <a:gd name="T20" fmla="*/ 32 w 154"/>
                  <a:gd name="T21" fmla="*/ 83 h 170"/>
                  <a:gd name="T22" fmla="*/ 47 w 154"/>
                  <a:gd name="T23" fmla="*/ 73 h 170"/>
                  <a:gd name="T24" fmla="*/ 48 w 154"/>
                  <a:gd name="T25" fmla="*/ 72 h 170"/>
                  <a:gd name="T26" fmla="*/ 120 w 154"/>
                  <a:gd name="T27" fmla="*/ 30 h 170"/>
                  <a:gd name="T28" fmla="*/ 154 w 154"/>
                  <a:gd name="T29" fmla="*/ 65 h 170"/>
                  <a:gd name="T30" fmla="*/ 102 w 154"/>
                  <a:gd name="T31" fmla="*/ 2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4" h="170">
                    <a:moveTo>
                      <a:pt x="102" y="2"/>
                    </a:moveTo>
                    <a:cubicBezTo>
                      <a:pt x="95" y="2"/>
                      <a:pt x="88" y="3"/>
                      <a:pt x="82" y="4"/>
                    </a:cubicBezTo>
                    <a:cubicBezTo>
                      <a:pt x="55" y="8"/>
                      <a:pt x="41" y="23"/>
                      <a:pt x="41" y="23"/>
                    </a:cubicBezTo>
                    <a:cubicBezTo>
                      <a:pt x="36" y="27"/>
                      <a:pt x="32" y="31"/>
                      <a:pt x="28" y="36"/>
                    </a:cubicBezTo>
                    <a:cubicBezTo>
                      <a:pt x="31" y="28"/>
                      <a:pt x="34" y="20"/>
                      <a:pt x="37" y="15"/>
                    </a:cubicBezTo>
                    <a:cubicBezTo>
                      <a:pt x="37" y="15"/>
                      <a:pt x="0" y="46"/>
                      <a:pt x="5" y="102"/>
                    </a:cubicBezTo>
                    <a:cubicBezTo>
                      <a:pt x="6" y="135"/>
                      <a:pt x="24" y="163"/>
                      <a:pt x="42" y="166"/>
                    </a:cubicBezTo>
                    <a:cubicBezTo>
                      <a:pt x="64" y="170"/>
                      <a:pt x="80" y="152"/>
                      <a:pt x="89" y="139"/>
                    </a:cubicBezTo>
                    <a:cubicBezTo>
                      <a:pt x="91" y="135"/>
                      <a:pt x="89" y="130"/>
                      <a:pt x="84" y="130"/>
                    </a:cubicBezTo>
                    <a:cubicBezTo>
                      <a:pt x="55" y="129"/>
                      <a:pt x="49" y="102"/>
                      <a:pt x="49" y="102"/>
                    </a:cubicBezTo>
                    <a:cubicBezTo>
                      <a:pt x="45" y="99"/>
                      <a:pt x="33" y="93"/>
                      <a:pt x="32" y="83"/>
                    </a:cubicBezTo>
                    <a:cubicBezTo>
                      <a:pt x="31" y="70"/>
                      <a:pt x="47" y="73"/>
                      <a:pt x="47" y="73"/>
                    </a:cubicBezTo>
                    <a:cubicBezTo>
                      <a:pt x="47" y="73"/>
                      <a:pt x="47" y="72"/>
                      <a:pt x="48" y="72"/>
                    </a:cubicBezTo>
                    <a:cubicBezTo>
                      <a:pt x="113" y="65"/>
                      <a:pt x="120" y="30"/>
                      <a:pt x="120" y="30"/>
                    </a:cubicBezTo>
                    <a:cubicBezTo>
                      <a:pt x="135" y="47"/>
                      <a:pt x="154" y="65"/>
                      <a:pt x="154" y="65"/>
                    </a:cubicBezTo>
                    <a:cubicBezTo>
                      <a:pt x="150" y="0"/>
                      <a:pt x="102" y="2"/>
                      <a:pt x="102" y="2"/>
                    </a:cubicBezTo>
                    <a:close/>
                  </a:path>
                </a:pathLst>
              </a:custGeom>
              <a:solidFill>
                <a:srgbClr val="242F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íṥļídè">
                <a:extLst>
                  <a:ext uri="{FF2B5EF4-FFF2-40B4-BE49-F238E27FC236}">
                    <a16:creationId xmlns:a16="http://schemas.microsoft.com/office/drawing/2014/main" id="{5AAF7E3C-76FE-4D3C-B3B4-256E924555DA}"/>
                  </a:ext>
                </a:extLst>
              </p:cNvPr>
              <p:cNvSpPr/>
              <p:nvPr/>
            </p:nvSpPr>
            <p:spPr bwMode="auto">
              <a:xfrm flipH="1">
                <a:off x="2133246" y="2246712"/>
                <a:ext cx="374555" cy="179206"/>
              </a:xfrm>
              <a:custGeom>
                <a:avLst/>
                <a:gdLst>
                  <a:gd name="T0" fmla="*/ 117 w 117"/>
                  <a:gd name="T1" fmla="*/ 30 h 56"/>
                  <a:gd name="T2" fmla="*/ 117 w 117"/>
                  <a:gd name="T3" fmla="*/ 39 h 56"/>
                  <a:gd name="T4" fmla="*/ 88 w 117"/>
                  <a:gd name="T5" fmla="*/ 9 h 56"/>
                  <a:gd name="T6" fmla="*/ 16 w 117"/>
                  <a:gd name="T7" fmla="*/ 51 h 56"/>
                  <a:gd name="T8" fmla="*/ 15 w 117"/>
                  <a:gd name="T9" fmla="*/ 51 h 56"/>
                  <a:gd name="T10" fmla="*/ 1 w 117"/>
                  <a:gd name="T11" fmla="*/ 56 h 56"/>
                  <a:gd name="T12" fmla="*/ 0 w 117"/>
                  <a:gd name="T13" fmla="*/ 53 h 56"/>
                  <a:gd name="T14" fmla="*/ 15 w 117"/>
                  <a:gd name="T15" fmla="*/ 43 h 56"/>
                  <a:gd name="T16" fmla="*/ 15 w 117"/>
                  <a:gd name="T17" fmla="*/ 43 h 56"/>
                  <a:gd name="T18" fmla="*/ 16 w 117"/>
                  <a:gd name="T19" fmla="*/ 42 h 56"/>
                  <a:gd name="T20" fmla="*/ 88 w 117"/>
                  <a:gd name="T21" fmla="*/ 0 h 56"/>
                  <a:gd name="T22" fmla="*/ 117 w 117"/>
                  <a:gd name="T23" fmla="*/ 3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7" h="56">
                    <a:moveTo>
                      <a:pt x="117" y="30"/>
                    </a:moveTo>
                    <a:cubicBezTo>
                      <a:pt x="117" y="39"/>
                      <a:pt x="117" y="39"/>
                      <a:pt x="117" y="39"/>
                    </a:cubicBezTo>
                    <a:cubicBezTo>
                      <a:pt x="111" y="33"/>
                      <a:pt x="98" y="21"/>
                      <a:pt x="88" y="9"/>
                    </a:cubicBezTo>
                    <a:cubicBezTo>
                      <a:pt x="88" y="9"/>
                      <a:pt x="81" y="44"/>
                      <a:pt x="16" y="51"/>
                    </a:cubicBezTo>
                    <a:cubicBezTo>
                      <a:pt x="15" y="51"/>
                      <a:pt x="15" y="51"/>
                      <a:pt x="15" y="51"/>
                    </a:cubicBezTo>
                    <a:cubicBezTo>
                      <a:pt x="15" y="51"/>
                      <a:pt x="4" y="49"/>
                      <a:pt x="1" y="56"/>
                    </a:cubicBezTo>
                    <a:cubicBezTo>
                      <a:pt x="1" y="55"/>
                      <a:pt x="1" y="54"/>
                      <a:pt x="0" y="53"/>
                    </a:cubicBezTo>
                    <a:cubicBezTo>
                      <a:pt x="1" y="44"/>
                      <a:pt x="10" y="43"/>
                      <a:pt x="15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3"/>
                      <a:pt x="15" y="42"/>
                      <a:pt x="16" y="42"/>
                    </a:cubicBezTo>
                    <a:cubicBezTo>
                      <a:pt x="81" y="35"/>
                      <a:pt x="88" y="0"/>
                      <a:pt x="88" y="0"/>
                    </a:cubicBezTo>
                    <a:cubicBezTo>
                      <a:pt x="98" y="12"/>
                      <a:pt x="111" y="24"/>
                      <a:pt x="117" y="30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îṣlîḓè">
                <a:extLst>
                  <a:ext uri="{FF2B5EF4-FFF2-40B4-BE49-F238E27FC236}">
                    <a16:creationId xmlns:a16="http://schemas.microsoft.com/office/drawing/2014/main" id="{F277EF55-D261-4BD8-BFE9-CD560F72D78D}"/>
                  </a:ext>
                </a:extLst>
              </p:cNvPr>
              <p:cNvSpPr/>
              <p:nvPr/>
            </p:nvSpPr>
            <p:spPr bwMode="auto">
              <a:xfrm flipH="1">
                <a:off x="2201054" y="2149845"/>
                <a:ext cx="400386" cy="521471"/>
              </a:xfrm>
              <a:custGeom>
                <a:avLst/>
                <a:gdLst>
                  <a:gd name="T0" fmla="*/ 108 w 125"/>
                  <a:gd name="T1" fmla="*/ 35 h 163"/>
                  <a:gd name="T2" fmla="*/ 40 w 125"/>
                  <a:gd name="T3" fmla="*/ 67 h 163"/>
                  <a:gd name="T4" fmla="*/ 35 w 125"/>
                  <a:gd name="T5" fmla="*/ 69 h 163"/>
                  <a:gd name="T6" fmla="*/ 34 w 125"/>
                  <a:gd name="T7" fmla="*/ 100 h 163"/>
                  <a:gd name="T8" fmla="*/ 62 w 125"/>
                  <a:gd name="T9" fmla="*/ 136 h 163"/>
                  <a:gd name="T10" fmla="*/ 65 w 125"/>
                  <a:gd name="T11" fmla="*/ 151 h 163"/>
                  <a:gd name="T12" fmla="*/ 37 w 125"/>
                  <a:gd name="T13" fmla="*/ 156 h 163"/>
                  <a:gd name="T14" fmla="*/ 12 w 125"/>
                  <a:gd name="T15" fmla="*/ 63 h 163"/>
                  <a:gd name="T16" fmla="*/ 88 w 125"/>
                  <a:gd name="T17" fmla="*/ 4 h 163"/>
                  <a:gd name="T18" fmla="*/ 108 w 125"/>
                  <a:gd name="T19" fmla="*/ 23 h 163"/>
                  <a:gd name="T20" fmla="*/ 108 w 125"/>
                  <a:gd name="T21" fmla="*/ 35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5" h="163">
                    <a:moveTo>
                      <a:pt x="108" y="35"/>
                    </a:moveTo>
                    <a:cubicBezTo>
                      <a:pt x="100" y="46"/>
                      <a:pt x="81" y="63"/>
                      <a:pt x="40" y="67"/>
                    </a:cubicBezTo>
                    <a:cubicBezTo>
                      <a:pt x="38" y="67"/>
                      <a:pt x="36" y="67"/>
                      <a:pt x="35" y="69"/>
                    </a:cubicBezTo>
                    <a:cubicBezTo>
                      <a:pt x="29" y="73"/>
                      <a:pt x="15" y="86"/>
                      <a:pt x="34" y="100"/>
                    </a:cubicBezTo>
                    <a:cubicBezTo>
                      <a:pt x="51" y="114"/>
                      <a:pt x="53" y="131"/>
                      <a:pt x="62" y="136"/>
                    </a:cubicBezTo>
                    <a:cubicBezTo>
                      <a:pt x="68" y="139"/>
                      <a:pt x="69" y="146"/>
                      <a:pt x="65" y="151"/>
                    </a:cubicBezTo>
                    <a:cubicBezTo>
                      <a:pt x="59" y="158"/>
                      <a:pt x="50" y="163"/>
                      <a:pt x="37" y="156"/>
                    </a:cubicBezTo>
                    <a:cubicBezTo>
                      <a:pt x="13" y="143"/>
                      <a:pt x="0" y="91"/>
                      <a:pt x="12" y="63"/>
                    </a:cubicBezTo>
                    <a:cubicBezTo>
                      <a:pt x="24" y="35"/>
                      <a:pt x="44" y="0"/>
                      <a:pt x="88" y="4"/>
                    </a:cubicBezTo>
                    <a:cubicBezTo>
                      <a:pt x="125" y="8"/>
                      <a:pt x="105" y="19"/>
                      <a:pt x="108" y="23"/>
                    </a:cubicBezTo>
                    <a:cubicBezTo>
                      <a:pt x="110" y="27"/>
                      <a:pt x="110" y="31"/>
                      <a:pt x="108" y="35"/>
                    </a:cubicBezTo>
                    <a:close/>
                  </a:path>
                </a:pathLst>
              </a:custGeom>
              <a:solidFill>
                <a:srgbClr val="2D3B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ïśḻïḑè">
                <a:extLst>
                  <a:ext uri="{FF2B5EF4-FFF2-40B4-BE49-F238E27FC236}">
                    <a16:creationId xmlns:a16="http://schemas.microsoft.com/office/drawing/2014/main" id="{1F38DFDF-648B-4BE7-974F-F0BC861D3AD0}"/>
                  </a:ext>
                </a:extLst>
              </p:cNvPr>
              <p:cNvSpPr/>
              <p:nvPr/>
            </p:nvSpPr>
            <p:spPr bwMode="auto">
              <a:xfrm flipH="1">
                <a:off x="2184909" y="2361340"/>
                <a:ext cx="32289" cy="64578"/>
              </a:xfrm>
              <a:custGeom>
                <a:avLst/>
                <a:gdLst>
                  <a:gd name="T0" fmla="*/ 5 w 10"/>
                  <a:gd name="T1" fmla="*/ 20 h 20"/>
                  <a:gd name="T2" fmla="*/ 5 w 10"/>
                  <a:gd name="T3" fmla="*/ 20 h 20"/>
                  <a:gd name="T4" fmla="*/ 0 w 10"/>
                  <a:gd name="T5" fmla="*/ 15 h 20"/>
                  <a:gd name="T6" fmla="*/ 0 w 10"/>
                  <a:gd name="T7" fmla="*/ 5 h 20"/>
                  <a:gd name="T8" fmla="*/ 5 w 10"/>
                  <a:gd name="T9" fmla="*/ 0 h 20"/>
                  <a:gd name="T10" fmla="*/ 5 w 10"/>
                  <a:gd name="T11" fmla="*/ 0 h 20"/>
                  <a:gd name="T12" fmla="*/ 10 w 10"/>
                  <a:gd name="T13" fmla="*/ 5 h 20"/>
                  <a:gd name="T14" fmla="*/ 10 w 10"/>
                  <a:gd name="T15" fmla="*/ 15 h 20"/>
                  <a:gd name="T16" fmla="*/ 5 w 10"/>
                  <a:gd name="T17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20">
                    <a:moveTo>
                      <a:pt x="5" y="20"/>
                    </a:moveTo>
                    <a:cubicBezTo>
                      <a:pt x="5" y="20"/>
                      <a:pt x="5" y="20"/>
                      <a:pt x="5" y="20"/>
                    </a:cubicBezTo>
                    <a:cubicBezTo>
                      <a:pt x="2" y="20"/>
                      <a:pt x="0" y="18"/>
                      <a:pt x="0" y="1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8"/>
                      <a:pt x="8" y="20"/>
                      <a:pt x="5" y="20"/>
                    </a:cubicBezTo>
                    <a:close/>
                  </a:path>
                </a:pathLst>
              </a:custGeom>
              <a:solidFill>
                <a:srgbClr val="0D13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îSľíde">
                <a:extLst>
                  <a:ext uri="{FF2B5EF4-FFF2-40B4-BE49-F238E27FC236}">
                    <a16:creationId xmlns:a16="http://schemas.microsoft.com/office/drawing/2014/main" id="{901967FE-CFF7-42D0-8612-530D28D83D21}"/>
                  </a:ext>
                </a:extLst>
              </p:cNvPr>
              <p:cNvSpPr/>
              <p:nvPr/>
            </p:nvSpPr>
            <p:spPr bwMode="auto">
              <a:xfrm flipH="1">
                <a:off x="2155848" y="2354882"/>
                <a:ext cx="58121" cy="22602"/>
              </a:xfrm>
              <a:custGeom>
                <a:avLst/>
                <a:gdLst>
                  <a:gd name="T0" fmla="*/ 18 w 18"/>
                  <a:gd name="T1" fmla="*/ 0 h 7"/>
                  <a:gd name="T2" fmla="*/ 18 w 18"/>
                  <a:gd name="T3" fmla="*/ 0 h 7"/>
                  <a:gd name="T4" fmla="*/ 17 w 18"/>
                  <a:gd name="T5" fmla="*/ 0 h 7"/>
                  <a:gd name="T6" fmla="*/ 17 w 18"/>
                  <a:gd name="T7" fmla="*/ 1 h 7"/>
                  <a:gd name="T8" fmla="*/ 16 w 18"/>
                  <a:gd name="T9" fmla="*/ 3 h 7"/>
                  <a:gd name="T10" fmla="*/ 14 w 18"/>
                  <a:gd name="T11" fmla="*/ 4 h 7"/>
                  <a:gd name="T12" fmla="*/ 13 w 18"/>
                  <a:gd name="T13" fmla="*/ 4 h 7"/>
                  <a:gd name="T14" fmla="*/ 12 w 18"/>
                  <a:gd name="T15" fmla="*/ 3 h 7"/>
                  <a:gd name="T16" fmla="*/ 12 w 18"/>
                  <a:gd name="T17" fmla="*/ 3 h 7"/>
                  <a:gd name="T18" fmla="*/ 9 w 18"/>
                  <a:gd name="T19" fmla="*/ 2 h 7"/>
                  <a:gd name="T20" fmla="*/ 8 w 18"/>
                  <a:gd name="T21" fmla="*/ 2 h 7"/>
                  <a:gd name="T22" fmla="*/ 6 w 18"/>
                  <a:gd name="T23" fmla="*/ 1 h 7"/>
                  <a:gd name="T24" fmla="*/ 5 w 18"/>
                  <a:gd name="T25" fmla="*/ 1 h 7"/>
                  <a:gd name="T26" fmla="*/ 3 w 18"/>
                  <a:gd name="T27" fmla="*/ 2 h 7"/>
                  <a:gd name="T28" fmla="*/ 2 w 18"/>
                  <a:gd name="T29" fmla="*/ 2 h 7"/>
                  <a:gd name="T30" fmla="*/ 1 w 18"/>
                  <a:gd name="T31" fmla="*/ 3 h 7"/>
                  <a:gd name="T32" fmla="*/ 0 w 18"/>
                  <a:gd name="T33" fmla="*/ 5 h 7"/>
                  <a:gd name="T34" fmla="*/ 0 w 18"/>
                  <a:gd name="T35" fmla="*/ 5 h 7"/>
                  <a:gd name="T36" fmla="*/ 0 w 18"/>
                  <a:gd name="T37" fmla="*/ 6 h 7"/>
                  <a:gd name="T38" fmla="*/ 1 w 18"/>
                  <a:gd name="T39" fmla="*/ 6 h 7"/>
                  <a:gd name="T40" fmla="*/ 1 w 18"/>
                  <a:gd name="T41" fmla="*/ 5 h 7"/>
                  <a:gd name="T42" fmla="*/ 2 w 18"/>
                  <a:gd name="T43" fmla="*/ 4 h 7"/>
                  <a:gd name="T44" fmla="*/ 3 w 18"/>
                  <a:gd name="T45" fmla="*/ 4 h 7"/>
                  <a:gd name="T46" fmla="*/ 4 w 18"/>
                  <a:gd name="T47" fmla="*/ 4 h 7"/>
                  <a:gd name="T48" fmla="*/ 5 w 18"/>
                  <a:gd name="T49" fmla="*/ 3 h 7"/>
                  <a:gd name="T50" fmla="*/ 6 w 18"/>
                  <a:gd name="T51" fmla="*/ 4 h 7"/>
                  <a:gd name="T52" fmla="*/ 7 w 18"/>
                  <a:gd name="T53" fmla="*/ 4 h 7"/>
                  <a:gd name="T54" fmla="*/ 8 w 18"/>
                  <a:gd name="T55" fmla="*/ 4 h 7"/>
                  <a:gd name="T56" fmla="*/ 10 w 18"/>
                  <a:gd name="T57" fmla="*/ 6 h 7"/>
                  <a:gd name="T58" fmla="*/ 11 w 18"/>
                  <a:gd name="T59" fmla="*/ 6 h 7"/>
                  <a:gd name="T60" fmla="*/ 11 w 18"/>
                  <a:gd name="T61" fmla="*/ 6 h 7"/>
                  <a:gd name="T62" fmla="*/ 12 w 18"/>
                  <a:gd name="T63" fmla="*/ 7 h 7"/>
                  <a:gd name="T64" fmla="*/ 12 w 18"/>
                  <a:gd name="T65" fmla="*/ 7 h 7"/>
                  <a:gd name="T66" fmla="*/ 14 w 18"/>
                  <a:gd name="T67" fmla="*/ 7 h 7"/>
                  <a:gd name="T68" fmla="*/ 14 w 18"/>
                  <a:gd name="T69" fmla="*/ 7 h 7"/>
                  <a:gd name="T70" fmla="*/ 15 w 18"/>
                  <a:gd name="T71" fmla="*/ 6 h 7"/>
                  <a:gd name="T72" fmla="*/ 17 w 18"/>
                  <a:gd name="T73" fmla="*/ 4 h 7"/>
                  <a:gd name="T74" fmla="*/ 18 w 18"/>
                  <a:gd name="T75" fmla="*/ 1 h 7"/>
                  <a:gd name="T76" fmla="*/ 18 w 18"/>
                  <a:gd name="T7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8" h="7">
                    <a:moveTo>
                      <a:pt x="18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1"/>
                      <a:pt x="17" y="1"/>
                    </a:cubicBezTo>
                    <a:cubicBezTo>
                      <a:pt x="17" y="2"/>
                      <a:pt x="16" y="2"/>
                      <a:pt x="16" y="3"/>
                    </a:cubicBezTo>
                    <a:cubicBezTo>
                      <a:pt x="15" y="4"/>
                      <a:pt x="14" y="4"/>
                      <a:pt x="14" y="4"/>
                    </a:cubicBezTo>
                    <a:cubicBezTo>
                      <a:pt x="14" y="4"/>
                      <a:pt x="13" y="4"/>
                      <a:pt x="13" y="4"/>
                    </a:cubicBezTo>
                    <a:cubicBezTo>
                      <a:pt x="13" y="4"/>
                      <a:pt x="13" y="3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3"/>
                      <a:pt x="10" y="2"/>
                      <a:pt x="9" y="2"/>
                    </a:cubicBezTo>
                    <a:cubicBezTo>
                      <a:pt x="9" y="2"/>
                      <a:pt x="8" y="2"/>
                      <a:pt x="8" y="2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4" y="1"/>
                      <a:pt x="4" y="2"/>
                      <a:pt x="3" y="2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2" y="3"/>
                      <a:pt x="1" y="3"/>
                      <a:pt x="1" y="3"/>
                    </a:cubicBezTo>
                    <a:cubicBezTo>
                      <a:pt x="1" y="4"/>
                      <a:pt x="0" y="4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6"/>
                      <a:pt x="0" y="6"/>
                    </a:cubicBezTo>
                    <a:cubicBezTo>
                      <a:pt x="0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5"/>
                    </a:cubicBezTo>
                    <a:cubicBezTo>
                      <a:pt x="1" y="5"/>
                      <a:pt x="2" y="5"/>
                      <a:pt x="2" y="4"/>
                    </a:cubicBezTo>
                    <a:cubicBezTo>
                      <a:pt x="2" y="4"/>
                      <a:pt x="3" y="4"/>
                      <a:pt x="3" y="4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4" y="3"/>
                      <a:pt x="5" y="3"/>
                      <a:pt x="5" y="3"/>
                    </a:cubicBezTo>
                    <a:cubicBezTo>
                      <a:pt x="5" y="3"/>
                      <a:pt x="6" y="4"/>
                      <a:pt x="6" y="4"/>
                    </a:cubicBezTo>
                    <a:cubicBezTo>
                      <a:pt x="6" y="4"/>
                      <a:pt x="7" y="4"/>
                      <a:pt x="7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9" y="5"/>
                      <a:pt x="9" y="5"/>
                      <a:pt x="10" y="6"/>
                    </a:cubicBezTo>
                    <a:cubicBezTo>
                      <a:pt x="10" y="6"/>
                      <a:pt x="10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7"/>
                      <a:pt x="12" y="7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3" y="7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7"/>
                      <a:pt x="15" y="7"/>
                      <a:pt x="15" y="6"/>
                    </a:cubicBezTo>
                    <a:cubicBezTo>
                      <a:pt x="16" y="6"/>
                      <a:pt x="16" y="5"/>
                      <a:pt x="17" y="4"/>
                    </a:cubicBezTo>
                    <a:cubicBezTo>
                      <a:pt x="18" y="3"/>
                      <a:pt x="18" y="2"/>
                      <a:pt x="18" y="1"/>
                    </a:cubicBezTo>
                    <a:cubicBezTo>
                      <a:pt x="18" y="1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0D13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íSḷïḓê">
                <a:extLst>
                  <a:ext uri="{FF2B5EF4-FFF2-40B4-BE49-F238E27FC236}">
                    <a16:creationId xmlns:a16="http://schemas.microsoft.com/office/drawing/2014/main" id="{166C94D8-BD7D-4348-B7DD-FE781BDB243C}"/>
                  </a:ext>
                </a:extLst>
              </p:cNvPr>
              <p:cNvSpPr/>
              <p:nvPr/>
            </p:nvSpPr>
            <p:spPr bwMode="auto">
              <a:xfrm flipH="1">
                <a:off x="2201053" y="2371026"/>
                <a:ext cx="12916" cy="25831"/>
              </a:xfrm>
              <a:custGeom>
                <a:avLst/>
                <a:gdLst>
                  <a:gd name="T0" fmla="*/ 2 w 4"/>
                  <a:gd name="T1" fmla="*/ 8 h 8"/>
                  <a:gd name="T2" fmla="*/ 2 w 4"/>
                  <a:gd name="T3" fmla="*/ 8 h 8"/>
                  <a:gd name="T4" fmla="*/ 0 w 4"/>
                  <a:gd name="T5" fmla="*/ 6 h 8"/>
                  <a:gd name="T6" fmla="*/ 0 w 4"/>
                  <a:gd name="T7" fmla="*/ 2 h 8"/>
                  <a:gd name="T8" fmla="*/ 2 w 4"/>
                  <a:gd name="T9" fmla="*/ 0 h 8"/>
                  <a:gd name="T10" fmla="*/ 2 w 4"/>
                  <a:gd name="T11" fmla="*/ 0 h 8"/>
                  <a:gd name="T12" fmla="*/ 4 w 4"/>
                  <a:gd name="T13" fmla="*/ 2 h 8"/>
                  <a:gd name="T14" fmla="*/ 4 w 4"/>
                  <a:gd name="T15" fmla="*/ 6 h 8"/>
                  <a:gd name="T16" fmla="*/ 2 w 4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8">
                    <a:moveTo>
                      <a:pt x="2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7"/>
                      <a:pt x="3" y="8"/>
                      <a:pt x="2" y="8"/>
                    </a:cubicBezTo>
                    <a:close/>
                  </a:path>
                </a:pathLst>
              </a:custGeom>
              <a:solidFill>
                <a:srgbClr val="283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îṥļiḋè">
                <a:extLst>
                  <a:ext uri="{FF2B5EF4-FFF2-40B4-BE49-F238E27FC236}">
                    <a16:creationId xmlns:a16="http://schemas.microsoft.com/office/drawing/2014/main" id="{3F906D56-8434-4F75-9715-41F8AEA0A6C8}"/>
                  </a:ext>
                </a:extLst>
              </p:cNvPr>
              <p:cNvSpPr/>
              <p:nvPr/>
            </p:nvSpPr>
            <p:spPr bwMode="auto">
              <a:xfrm flipH="1">
                <a:off x="2318910" y="2361340"/>
                <a:ext cx="29060" cy="64578"/>
              </a:xfrm>
              <a:custGeom>
                <a:avLst/>
                <a:gdLst>
                  <a:gd name="T0" fmla="*/ 4 w 9"/>
                  <a:gd name="T1" fmla="*/ 20 h 20"/>
                  <a:gd name="T2" fmla="*/ 4 w 9"/>
                  <a:gd name="T3" fmla="*/ 20 h 20"/>
                  <a:gd name="T4" fmla="*/ 9 w 9"/>
                  <a:gd name="T5" fmla="*/ 15 h 20"/>
                  <a:gd name="T6" fmla="*/ 9 w 9"/>
                  <a:gd name="T7" fmla="*/ 5 h 20"/>
                  <a:gd name="T8" fmla="*/ 4 w 9"/>
                  <a:gd name="T9" fmla="*/ 0 h 20"/>
                  <a:gd name="T10" fmla="*/ 4 w 9"/>
                  <a:gd name="T11" fmla="*/ 0 h 20"/>
                  <a:gd name="T12" fmla="*/ 0 w 9"/>
                  <a:gd name="T13" fmla="*/ 5 h 20"/>
                  <a:gd name="T14" fmla="*/ 0 w 9"/>
                  <a:gd name="T15" fmla="*/ 15 h 20"/>
                  <a:gd name="T16" fmla="*/ 4 w 9"/>
                  <a:gd name="T17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20">
                    <a:moveTo>
                      <a:pt x="4" y="20"/>
                    </a:moveTo>
                    <a:cubicBezTo>
                      <a:pt x="4" y="20"/>
                      <a:pt x="4" y="20"/>
                      <a:pt x="4" y="20"/>
                    </a:cubicBezTo>
                    <a:cubicBezTo>
                      <a:pt x="7" y="20"/>
                      <a:pt x="9" y="18"/>
                      <a:pt x="9" y="1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2"/>
                      <a:pt x="7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2" y="20"/>
                      <a:pt x="4" y="20"/>
                    </a:cubicBezTo>
                    <a:close/>
                  </a:path>
                </a:pathLst>
              </a:custGeom>
              <a:solidFill>
                <a:srgbClr val="0D13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ïşļïḓé">
                <a:extLst>
                  <a:ext uri="{FF2B5EF4-FFF2-40B4-BE49-F238E27FC236}">
                    <a16:creationId xmlns:a16="http://schemas.microsoft.com/office/drawing/2014/main" id="{76ACE431-9804-4B51-8312-B7ED2287F243}"/>
                  </a:ext>
                </a:extLst>
              </p:cNvPr>
              <p:cNvSpPr/>
              <p:nvPr/>
            </p:nvSpPr>
            <p:spPr bwMode="auto">
              <a:xfrm flipH="1">
                <a:off x="2318909" y="2354882"/>
                <a:ext cx="58121" cy="22602"/>
              </a:xfrm>
              <a:custGeom>
                <a:avLst/>
                <a:gdLst>
                  <a:gd name="T0" fmla="*/ 0 w 18"/>
                  <a:gd name="T1" fmla="*/ 0 h 7"/>
                  <a:gd name="T2" fmla="*/ 0 w 18"/>
                  <a:gd name="T3" fmla="*/ 0 h 7"/>
                  <a:gd name="T4" fmla="*/ 0 w 18"/>
                  <a:gd name="T5" fmla="*/ 0 h 7"/>
                  <a:gd name="T6" fmla="*/ 0 w 18"/>
                  <a:gd name="T7" fmla="*/ 1 h 7"/>
                  <a:gd name="T8" fmla="*/ 2 w 18"/>
                  <a:gd name="T9" fmla="*/ 3 h 7"/>
                  <a:gd name="T10" fmla="*/ 4 w 18"/>
                  <a:gd name="T11" fmla="*/ 4 h 7"/>
                  <a:gd name="T12" fmla="*/ 4 w 18"/>
                  <a:gd name="T13" fmla="*/ 4 h 7"/>
                  <a:gd name="T14" fmla="*/ 5 w 18"/>
                  <a:gd name="T15" fmla="*/ 3 h 7"/>
                  <a:gd name="T16" fmla="*/ 6 w 18"/>
                  <a:gd name="T17" fmla="*/ 3 h 7"/>
                  <a:gd name="T18" fmla="*/ 8 w 18"/>
                  <a:gd name="T19" fmla="*/ 2 h 7"/>
                  <a:gd name="T20" fmla="*/ 10 w 18"/>
                  <a:gd name="T21" fmla="*/ 2 h 7"/>
                  <a:gd name="T22" fmla="*/ 11 w 18"/>
                  <a:gd name="T23" fmla="*/ 1 h 7"/>
                  <a:gd name="T24" fmla="*/ 13 w 18"/>
                  <a:gd name="T25" fmla="*/ 1 h 7"/>
                  <a:gd name="T26" fmla="*/ 14 w 18"/>
                  <a:gd name="T27" fmla="*/ 2 h 7"/>
                  <a:gd name="T28" fmla="*/ 15 w 18"/>
                  <a:gd name="T29" fmla="*/ 2 h 7"/>
                  <a:gd name="T30" fmla="*/ 16 w 18"/>
                  <a:gd name="T31" fmla="*/ 3 h 7"/>
                  <a:gd name="T32" fmla="*/ 18 w 18"/>
                  <a:gd name="T33" fmla="*/ 5 h 7"/>
                  <a:gd name="T34" fmla="*/ 18 w 18"/>
                  <a:gd name="T35" fmla="*/ 5 h 7"/>
                  <a:gd name="T36" fmla="*/ 18 w 18"/>
                  <a:gd name="T37" fmla="*/ 6 h 7"/>
                  <a:gd name="T38" fmla="*/ 17 w 18"/>
                  <a:gd name="T39" fmla="*/ 6 h 7"/>
                  <a:gd name="T40" fmla="*/ 16 w 18"/>
                  <a:gd name="T41" fmla="*/ 5 h 7"/>
                  <a:gd name="T42" fmla="*/ 15 w 18"/>
                  <a:gd name="T43" fmla="*/ 4 h 7"/>
                  <a:gd name="T44" fmla="*/ 15 w 18"/>
                  <a:gd name="T45" fmla="*/ 4 h 7"/>
                  <a:gd name="T46" fmla="*/ 14 w 18"/>
                  <a:gd name="T47" fmla="*/ 4 h 7"/>
                  <a:gd name="T48" fmla="*/ 13 w 18"/>
                  <a:gd name="T49" fmla="*/ 3 h 7"/>
                  <a:gd name="T50" fmla="*/ 11 w 18"/>
                  <a:gd name="T51" fmla="*/ 4 h 7"/>
                  <a:gd name="T52" fmla="*/ 10 w 18"/>
                  <a:gd name="T53" fmla="*/ 4 h 7"/>
                  <a:gd name="T54" fmla="*/ 9 w 18"/>
                  <a:gd name="T55" fmla="*/ 4 h 7"/>
                  <a:gd name="T56" fmla="*/ 8 w 18"/>
                  <a:gd name="T57" fmla="*/ 6 h 7"/>
                  <a:gd name="T58" fmla="*/ 7 w 18"/>
                  <a:gd name="T59" fmla="*/ 6 h 7"/>
                  <a:gd name="T60" fmla="*/ 6 w 18"/>
                  <a:gd name="T61" fmla="*/ 6 h 7"/>
                  <a:gd name="T62" fmla="*/ 6 w 18"/>
                  <a:gd name="T63" fmla="*/ 7 h 7"/>
                  <a:gd name="T64" fmla="*/ 6 w 18"/>
                  <a:gd name="T65" fmla="*/ 7 h 7"/>
                  <a:gd name="T66" fmla="*/ 4 w 18"/>
                  <a:gd name="T67" fmla="*/ 7 h 7"/>
                  <a:gd name="T68" fmla="*/ 3 w 18"/>
                  <a:gd name="T69" fmla="*/ 7 h 7"/>
                  <a:gd name="T70" fmla="*/ 3 w 18"/>
                  <a:gd name="T71" fmla="*/ 6 h 7"/>
                  <a:gd name="T72" fmla="*/ 1 w 18"/>
                  <a:gd name="T73" fmla="*/ 4 h 7"/>
                  <a:gd name="T74" fmla="*/ 0 w 18"/>
                  <a:gd name="T75" fmla="*/ 1 h 7"/>
                  <a:gd name="T76" fmla="*/ 0 w 18"/>
                  <a:gd name="T7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8" h="7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" y="2"/>
                      <a:pt x="1" y="2"/>
                      <a:pt x="2" y="3"/>
                    </a:cubicBezTo>
                    <a:cubicBezTo>
                      <a:pt x="2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4"/>
                      <a:pt x="5" y="3"/>
                      <a:pt x="5" y="3"/>
                    </a:cubicBezTo>
                    <a:cubicBezTo>
                      <a:pt x="5" y="3"/>
                      <a:pt x="6" y="3"/>
                      <a:pt x="6" y="3"/>
                    </a:cubicBezTo>
                    <a:cubicBezTo>
                      <a:pt x="7" y="3"/>
                      <a:pt x="7" y="2"/>
                      <a:pt x="8" y="2"/>
                    </a:cubicBezTo>
                    <a:cubicBezTo>
                      <a:pt x="9" y="2"/>
                      <a:pt x="9" y="2"/>
                      <a:pt x="10" y="2"/>
                    </a:cubicBezTo>
                    <a:cubicBezTo>
                      <a:pt x="10" y="1"/>
                      <a:pt x="11" y="1"/>
                      <a:pt x="11" y="1"/>
                    </a:cubicBezTo>
                    <a:cubicBezTo>
                      <a:pt x="12" y="1"/>
                      <a:pt x="12" y="1"/>
                      <a:pt x="13" y="1"/>
                    </a:cubicBezTo>
                    <a:cubicBezTo>
                      <a:pt x="13" y="1"/>
                      <a:pt x="14" y="2"/>
                      <a:pt x="14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7" y="4"/>
                      <a:pt x="17" y="4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6"/>
                      <a:pt x="17" y="6"/>
                      <a:pt x="16" y="5"/>
                    </a:cubicBezTo>
                    <a:cubicBezTo>
                      <a:pt x="16" y="5"/>
                      <a:pt x="16" y="5"/>
                      <a:pt x="15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2" y="3"/>
                      <a:pt x="12" y="4"/>
                      <a:pt x="11" y="4"/>
                    </a:cubicBezTo>
                    <a:cubicBezTo>
                      <a:pt x="11" y="4"/>
                      <a:pt x="11" y="4"/>
                      <a:pt x="10" y="4"/>
                    </a:cubicBezTo>
                    <a:cubicBezTo>
                      <a:pt x="10" y="4"/>
                      <a:pt x="10" y="4"/>
                      <a:pt x="9" y="4"/>
                    </a:cubicBezTo>
                    <a:cubicBezTo>
                      <a:pt x="9" y="5"/>
                      <a:pt x="8" y="5"/>
                      <a:pt x="8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5" y="7"/>
                      <a:pt x="4" y="7"/>
                    </a:cubicBezTo>
                    <a:cubicBezTo>
                      <a:pt x="4" y="7"/>
                      <a:pt x="4" y="7"/>
                      <a:pt x="3" y="7"/>
                    </a:cubicBezTo>
                    <a:cubicBezTo>
                      <a:pt x="3" y="7"/>
                      <a:pt x="3" y="7"/>
                      <a:pt x="3" y="6"/>
                    </a:cubicBezTo>
                    <a:cubicBezTo>
                      <a:pt x="2" y="6"/>
                      <a:pt x="1" y="5"/>
                      <a:pt x="1" y="4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0D13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iṡlïḑê">
                <a:extLst>
                  <a:ext uri="{FF2B5EF4-FFF2-40B4-BE49-F238E27FC236}">
                    <a16:creationId xmlns:a16="http://schemas.microsoft.com/office/drawing/2014/main" id="{997236B7-2C88-4781-9D6B-0CBEBCE1400E}"/>
                  </a:ext>
                </a:extLst>
              </p:cNvPr>
              <p:cNvSpPr/>
              <p:nvPr/>
            </p:nvSpPr>
            <p:spPr bwMode="auto">
              <a:xfrm flipH="1">
                <a:off x="2331825" y="2371026"/>
                <a:ext cx="12916" cy="25831"/>
              </a:xfrm>
              <a:custGeom>
                <a:avLst/>
                <a:gdLst>
                  <a:gd name="T0" fmla="*/ 2 w 4"/>
                  <a:gd name="T1" fmla="*/ 8 h 8"/>
                  <a:gd name="T2" fmla="*/ 2 w 4"/>
                  <a:gd name="T3" fmla="*/ 8 h 8"/>
                  <a:gd name="T4" fmla="*/ 4 w 4"/>
                  <a:gd name="T5" fmla="*/ 6 h 8"/>
                  <a:gd name="T6" fmla="*/ 4 w 4"/>
                  <a:gd name="T7" fmla="*/ 2 h 8"/>
                  <a:gd name="T8" fmla="*/ 2 w 4"/>
                  <a:gd name="T9" fmla="*/ 0 h 8"/>
                  <a:gd name="T10" fmla="*/ 2 w 4"/>
                  <a:gd name="T11" fmla="*/ 0 h 8"/>
                  <a:gd name="T12" fmla="*/ 0 w 4"/>
                  <a:gd name="T13" fmla="*/ 2 h 8"/>
                  <a:gd name="T14" fmla="*/ 0 w 4"/>
                  <a:gd name="T15" fmla="*/ 6 h 8"/>
                  <a:gd name="T16" fmla="*/ 2 w 4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8">
                    <a:moveTo>
                      <a:pt x="2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3" y="8"/>
                      <a:pt x="4" y="7"/>
                      <a:pt x="4" y="6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1" y="8"/>
                      <a:pt x="2" y="8"/>
                    </a:cubicBezTo>
                    <a:close/>
                  </a:path>
                </a:pathLst>
              </a:custGeom>
              <a:solidFill>
                <a:srgbClr val="283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ïsľidê">
                <a:extLst>
                  <a:ext uri="{FF2B5EF4-FFF2-40B4-BE49-F238E27FC236}">
                    <a16:creationId xmlns:a16="http://schemas.microsoft.com/office/drawing/2014/main" id="{50EF8F93-81BF-4D35-BF90-943CC230C50E}"/>
                  </a:ext>
                </a:extLst>
              </p:cNvPr>
              <p:cNvSpPr/>
              <p:nvPr/>
            </p:nvSpPr>
            <p:spPr bwMode="auto">
              <a:xfrm flipH="1">
                <a:off x="2152620" y="2322592"/>
                <a:ext cx="80723" cy="25831"/>
              </a:xfrm>
              <a:custGeom>
                <a:avLst/>
                <a:gdLst>
                  <a:gd name="T0" fmla="*/ 2 w 25"/>
                  <a:gd name="T1" fmla="*/ 3 h 8"/>
                  <a:gd name="T2" fmla="*/ 3 w 25"/>
                  <a:gd name="T3" fmla="*/ 2 h 8"/>
                  <a:gd name="T4" fmla="*/ 6 w 25"/>
                  <a:gd name="T5" fmla="*/ 1 h 8"/>
                  <a:gd name="T6" fmla="*/ 10 w 25"/>
                  <a:gd name="T7" fmla="*/ 0 h 8"/>
                  <a:gd name="T8" fmla="*/ 12 w 25"/>
                  <a:gd name="T9" fmla="*/ 0 h 8"/>
                  <a:gd name="T10" fmla="*/ 15 w 25"/>
                  <a:gd name="T11" fmla="*/ 0 h 8"/>
                  <a:gd name="T12" fmla="*/ 17 w 25"/>
                  <a:gd name="T13" fmla="*/ 0 h 8"/>
                  <a:gd name="T14" fmla="*/ 19 w 25"/>
                  <a:gd name="T15" fmla="*/ 1 h 8"/>
                  <a:gd name="T16" fmla="*/ 21 w 25"/>
                  <a:gd name="T17" fmla="*/ 2 h 8"/>
                  <a:gd name="T18" fmla="*/ 23 w 25"/>
                  <a:gd name="T19" fmla="*/ 4 h 8"/>
                  <a:gd name="T20" fmla="*/ 24 w 25"/>
                  <a:gd name="T21" fmla="*/ 5 h 8"/>
                  <a:gd name="T22" fmla="*/ 25 w 25"/>
                  <a:gd name="T23" fmla="*/ 6 h 8"/>
                  <a:gd name="T24" fmla="*/ 25 w 25"/>
                  <a:gd name="T25" fmla="*/ 7 h 8"/>
                  <a:gd name="T26" fmla="*/ 25 w 25"/>
                  <a:gd name="T27" fmla="*/ 8 h 8"/>
                  <a:gd name="T28" fmla="*/ 24 w 25"/>
                  <a:gd name="T29" fmla="*/ 8 h 8"/>
                  <a:gd name="T30" fmla="*/ 24 w 25"/>
                  <a:gd name="T31" fmla="*/ 8 h 8"/>
                  <a:gd name="T32" fmla="*/ 23 w 25"/>
                  <a:gd name="T33" fmla="*/ 7 h 8"/>
                  <a:gd name="T34" fmla="*/ 22 w 25"/>
                  <a:gd name="T35" fmla="*/ 7 h 8"/>
                  <a:gd name="T36" fmla="*/ 21 w 25"/>
                  <a:gd name="T37" fmla="*/ 6 h 8"/>
                  <a:gd name="T38" fmla="*/ 19 w 25"/>
                  <a:gd name="T39" fmla="*/ 5 h 8"/>
                  <a:gd name="T40" fmla="*/ 18 w 25"/>
                  <a:gd name="T41" fmla="*/ 5 h 8"/>
                  <a:gd name="T42" fmla="*/ 16 w 25"/>
                  <a:gd name="T43" fmla="*/ 4 h 8"/>
                  <a:gd name="T44" fmla="*/ 14 w 25"/>
                  <a:gd name="T45" fmla="*/ 4 h 8"/>
                  <a:gd name="T46" fmla="*/ 13 w 25"/>
                  <a:gd name="T47" fmla="*/ 4 h 8"/>
                  <a:gd name="T48" fmla="*/ 11 w 25"/>
                  <a:gd name="T49" fmla="*/ 5 h 8"/>
                  <a:gd name="T50" fmla="*/ 8 w 25"/>
                  <a:gd name="T51" fmla="*/ 6 h 8"/>
                  <a:gd name="T52" fmla="*/ 6 w 25"/>
                  <a:gd name="T53" fmla="*/ 7 h 8"/>
                  <a:gd name="T54" fmla="*/ 5 w 25"/>
                  <a:gd name="T55" fmla="*/ 7 h 8"/>
                  <a:gd name="T56" fmla="*/ 1 w 25"/>
                  <a:gd name="T57" fmla="*/ 6 h 8"/>
                  <a:gd name="T58" fmla="*/ 2 w 25"/>
                  <a:gd name="T59" fmla="*/ 3 h 8"/>
                  <a:gd name="T60" fmla="*/ 2 w 25"/>
                  <a:gd name="T61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5" h="8">
                    <a:moveTo>
                      <a:pt x="2" y="3"/>
                    </a:moveTo>
                    <a:cubicBezTo>
                      <a:pt x="2" y="3"/>
                      <a:pt x="2" y="2"/>
                      <a:pt x="3" y="2"/>
                    </a:cubicBezTo>
                    <a:cubicBezTo>
                      <a:pt x="4" y="2"/>
                      <a:pt x="5" y="1"/>
                      <a:pt x="6" y="1"/>
                    </a:cubicBezTo>
                    <a:cubicBezTo>
                      <a:pt x="7" y="0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cubicBezTo>
                      <a:pt x="13" y="0"/>
                      <a:pt x="14" y="0"/>
                      <a:pt x="15" y="0"/>
                    </a:cubicBezTo>
                    <a:cubicBezTo>
                      <a:pt x="15" y="0"/>
                      <a:pt x="16" y="0"/>
                      <a:pt x="17" y="0"/>
                    </a:cubicBezTo>
                    <a:cubicBezTo>
                      <a:pt x="18" y="0"/>
                      <a:pt x="19" y="1"/>
                      <a:pt x="19" y="1"/>
                    </a:cubicBezTo>
                    <a:cubicBezTo>
                      <a:pt x="20" y="1"/>
                      <a:pt x="21" y="2"/>
                      <a:pt x="21" y="2"/>
                    </a:cubicBezTo>
                    <a:cubicBezTo>
                      <a:pt x="22" y="3"/>
                      <a:pt x="22" y="3"/>
                      <a:pt x="23" y="4"/>
                    </a:cubicBezTo>
                    <a:cubicBezTo>
                      <a:pt x="23" y="4"/>
                      <a:pt x="24" y="4"/>
                      <a:pt x="24" y="5"/>
                    </a:cubicBezTo>
                    <a:cubicBezTo>
                      <a:pt x="24" y="5"/>
                      <a:pt x="24" y="6"/>
                      <a:pt x="25" y="6"/>
                    </a:cubicBezTo>
                    <a:cubicBezTo>
                      <a:pt x="25" y="6"/>
                      <a:pt x="25" y="7"/>
                      <a:pt x="25" y="7"/>
                    </a:cubicBezTo>
                    <a:cubicBezTo>
                      <a:pt x="25" y="7"/>
                      <a:pt x="25" y="8"/>
                      <a:pt x="25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3" y="8"/>
                      <a:pt x="23" y="7"/>
                    </a:cubicBezTo>
                    <a:cubicBezTo>
                      <a:pt x="23" y="7"/>
                      <a:pt x="22" y="7"/>
                      <a:pt x="22" y="7"/>
                    </a:cubicBezTo>
                    <a:cubicBezTo>
                      <a:pt x="22" y="7"/>
                      <a:pt x="21" y="6"/>
                      <a:pt x="21" y="6"/>
                    </a:cubicBezTo>
                    <a:cubicBezTo>
                      <a:pt x="20" y="6"/>
                      <a:pt x="20" y="6"/>
                      <a:pt x="19" y="5"/>
                    </a:cubicBezTo>
                    <a:cubicBezTo>
                      <a:pt x="19" y="5"/>
                      <a:pt x="18" y="5"/>
                      <a:pt x="18" y="5"/>
                    </a:cubicBezTo>
                    <a:cubicBezTo>
                      <a:pt x="17" y="5"/>
                      <a:pt x="17" y="4"/>
                      <a:pt x="16" y="4"/>
                    </a:cubicBezTo>
                    <a:cubicBezTo>
                      <a:pt x="16" y="4"/>
                      <a:pt x="15" y="4"/>
                      <a:pt x="14" y="4"/>
                    </a:cubicBezTo>
                    <a:cubicBezTo>
                      <a:pt x="14" y="4"/>
                      <a:pt x="13" y="4"/>
                      <a:pt x="13" y="4"/>
                    </a:cubicBezTo>
                    <a:cubicBezTo>
                      <a:pt x="12" y="4"/>
                      <a:pt x="11" y="5"/>
                      <a:pt x="11" y="5"/>
                    </a:cubicBezTo>
                    <a:cubicBezTo>
                      <a:pt x="10" y="5"/>
                      <a:pt x="9" y="5"/>
                      <a:pt x="8" y="6"/>
                    </a:cubicBezTo>
                    <a:cubicBezTo>
                      <a:pt x="7" y="6"/>
                      <a:pt x="6" y="7"/>
                      <a:pt x="6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3" y="8"/>
                      <a:pt x="2" y="8"/>
                      <a:pt x="1" y="6"/>
                    </a:cubicBezTo>
                    <a:cubicBezTo>
                      <a:pt x="0" y="5"/>
                      <a:pt x="1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îSľîďê">
                <a:extLst>
                  <a:ext uri="{FF2B5EF4-FFF2-40B4-BE49-F238E27FC236}">
                    <a16:creationId xmlns:a16="http://schemas.microsoft.com/office/drawing/2014/main" id="{E116EFF8-2449-41E4-BF1B-A2E7DD0FBC55}"/>
                  </a:ext>
                </a:extLst>
              </p:cNvPr>
              <p:cNvSpPr/>
              <p:nvPr/>
            </p:nvSpPr>
            <p:spPr bwMode="auto">
              <a:xfrm flipH="1">
                <a:off x="2302765" y="2322592"/>
                <a:ext cx="83952" cy="25831"/>
              </a:xfrm>
              <a:custGeom>
                <a:avLst/>
                <a:gdLst>
                  <a:gd name="T0" fmla="*/ 24 w 26"/>
                  <a:gd name="T1" fmla="*/ 3 h 8"/>
                  <a:gd name="T2" fmla="*/ 23 w 26"/>
                  <a:gd name="T3" fmla="*/ 2 h 8"/>
                  <a:gd name="T4" fmla="*/ 20 w 26"/>
                  <a:gd name="T5" fmla="*/ 1 h 8"/>
                  <a:gd name="T6" fmla="*/ 16 w 26"/>
                  <a:gd name="T7" fmla="*/ 0 h 8"/>
                  <a:gd name="T8" fmla="*/ 14 w 26"/>
                  <a:gd name="T9" fmla="*/ 0 h 8"/>
                  <a:gd name="T10" fmla="*/ 11 w 26"/>
                  <a:gd name="T11" fmla="*/ 0 h 8"/>
                  <a:gd name="T12" fmla="*/ 9 w 26"/>
                  <a:gd name="T13" fmla="*/ 0 h 8"/>
                  <a:gd name="T14" fmla="*/ 6 w 26"/>
                  <a:gd name="T15" fmla="*/ 1 h 8"/>
                  <a:gd name="T16" fmla="*/ 4 w 26"/>
                  <a:gd name="T17" fmla="*/ 2 h 8"/>
                  <a:gd name="T18" fmla="*/ 3 w 26"/>
                  <a:gd name="T19" fmla="*/ 4 h 8"/>
                  <a:gd name="T20" fmla="*/ 2 w 26"/>
                  <a:gd name="T21" fmla="*/ 5 h 8"/>
                  <a:gd name="T22" fmla="*/ 1 w 26"/>
                  <a:gd name="T23" fmla="*/ 6 h 8"/>
                  <a:gd name="T24" fmla="*/ 1 w 26"/>
                  <a:gd name="T25" fmla="*/ 7 h 8"/>
                  <a:gd name="T26" fmla="*/ 1 w 26"/>
                  <a:gd name="T27" fmla="*/ 8 h 8"/>
                  <a:gd name="T28" fmla="*/ 2 w 26"/>
                  <a:gd name="T29" fmla="*/ 8 h 8"/>
                  <a:gd name="T30" fmla="*/ 2 w 26"/>
                  <a:gd name="T31" fmla="*/ 8 h 8"/>
                  <a:gd name="T32" fmla="*/ 3 w 26"/>
                  <a:gd name="T33" fmla="*/ 7 h 8"/>
                  <a:gd name="T34" fmla="*/ 4 w 26"/>
                  <a:gd name="T35" fmla="*/ 7 h 8"/>
                  <a:gd name="T36" fmla="*/ 5 w 26"/>
                  <a:gd name="T37" fmla="*/ 6 h 8"/>
                  <a:gd name="T38" fmla="*/ 6 w 26"/>
                  <a:gd name="T39" fmla="*/ 5 h 8"/>
                  <a:gd name="T40" fmla="*/ 8 w 26"/>
                  <a:gd name="T41" fmla="*/ 5 h 8"/>
                  <a:gd name="T42" fmla="*/ 10 w 26"/>
                  <a:gd name="T43" fmla="*/ 4 h 8"/>
                  <a:gd name="T44" fmla="*/ 11 w 26"/>
                  <a:gd name="T45" fmla="*/ 4 h 8"/>
                  <a:gd name="T46" fmla="*/ 13 w 26"/>
                  <a:gd name="T47" fmla="*/ 4 h 8"/>
                  <a:gd name="T48" fmla="*/ 15 w 26"/>
                  <a:gd name="T49" fmla="*/ 5 h 8"/>
                  <a:gd name="T50" fmla="*/ 18 w 26"/>
                  <a:gd name="T51" fmla="*/ 6 h 8"/>
                  <a:gd name="T52" fmla="*/ 20 w 26"/>
                  <a:gd name="T53" fmla="*/ 7 h 8"/>
                  <a:gd name="T54" fmla="*/ 21 w 26"/>
                  <a:gd name="T55" fmla="*/ 7 h 8"/>
                  <a:gd name="T56" fmla="*/ 25 w 26"/>
                  <a:gd name="T57" fmla="*/ 6 h 8"/>
                  <a:gd name="T58" fmla="*/ 24 w 26"/>
                  <a:gd name="T59" fmla="*/ 3 h 8"/>
                  <a:gd name="T60" fmla="*/ 24 w 26"/>
                  <a:gd name="T61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" h="8">
                    <a:moveTo>
                      <a:pt x="24" y="3"/>
                    </a:moveTo>
                    <a:cubicBezTo>
                      <a:pt x="24" y="3"/>
                      <a:pt x="23" y="2"/>
                      <a:pt x="23" y="2"/>
                    </a:cubicBezTo>
                    <a:cubicBezTo>
                      <a:pt x="22" y="2"/>
                      <a:pt x="21" y="1"/>
                      <a:pt x="20" y="1"/>
                    </a:cubicBezTo>
                    <a:cubicBezTo>
                      <a:pt x="19" y="0"/>
                      <a:pt x="18" y="0"/>
                      <a:pt x="16" y="0"/>
                    </a:cubicBezTo>
                    <a:cubicBezTo>
                      <a:pt x="15" y="0"/>
                      <a:pt x="14" y="0"/>
                      <a:pt x="14" y="0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10" y="0"/>
                      <a:pt x="9" y="0"/>
                      <a:pt x="9" y="0"/>
                    </a:cubicBezTo>
                    <a:cubicBezTo>
                      <a:pt x="8" y="0"/>
                      <a:pt x="7" y="1"/>
                      <a:pt x="6" y="1"/>
                    </a:cubicBezTo>
                    <a:cubicBezTo>
                      <a:pt x="6" y="1"/>
                      <a:pt x="5" y="2"/>
                      <a:pt x="4" y="2"/>
                    </a:cubicBezTo>
                    <a:cubicBezTo>
                      <a:pt x="4" y="3"/>
                      <a:pt x="3" y="3"/>
                      <a:pt x="3" y="4"/>
                    </a:cubicBezTo>
                    <a:cubicBezTo>
                      <a:pt x="3" y="4"/>
                      <a:pt x="2" y="4"/>
                      <a:pt x="2" y="5"/>
                    </a:cubicBezTo>
                    <a:cubicBezTo>
                      <a:pt x="2" y="5"/>
                      <a:pt x="1" y="6"/>
                      <a:pt x="1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0" y="7"/>
                      <a:pt x="1" y="8"/>
                      <a:pt x="1" y="8"/>
                    </a:cubicBezTo>
                    <a:cubicBezTo>
                      <a:pt x="1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3" y="7"/>
                    </a:cubicBezTo>
                    <a:cubicBezTo>
                      <a:pt x="3" y="7"/>
                      <a:pt x="3" y="7"/>
                      <a:pt x="4" y="7"/>
                    </a:cubicBezTo>
                    <a:cubicBezTo>
                      <a:pt x="4" y="7"/>
                      <a:pt x="4" y="6"/>
                      <a:pt x="5" y="6"/>
                    </a:cubicBezTo>
                    <a:cubicBezTo>
                      <a:pt x="5" y="6"/>
                      <a:pt x="6" y="6"/>
                      <a:pt x="6" y="5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8" y="5"/>
                      <a:pt x="9" y="4"/>
                      <a:pt x="10" y="4"/>
                    </a:cubicBezTo>
                    <a:cubicBezTo>
                      <a:pt x="10" y="4"/>
                      <a:pt x="11" y="4"/>
                      <a:pt x="11" y="4"/>
                    </a:cubicBezTo>
                    <a:cubicBezTo>
                      <a:pt x="12" y="4"/>
                      <a:pt x="13" y="4"/>
                      <a:pt x="13" y="4"/>
                    </a:cubicBezTo>
                    <a:cubicBezTo>
                      <a:pt x="14" y="4"/>
                      <a:pt x="14" y="5"/>
                      <a:pt x="15" y="5"/>
                    </a:cubicBezTo>
                    <a:cubicBezTo>
                      <a:pt x="16" y="5"/>
                      <a:pt x="17" y="5"/>
                      <a:pt x="18" y="6"/>
                    </a:cubicBezTo>
                    <a:cubicBezTo>
                      <a:pt x="19" y="6"/>
                      <a:pt x="20" y="7"/>
                      <a:pt x="20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2" y="8"/>
                      <a:pt x="24" y="8"/>
                      <a:pt x="25" y="6"/>
                    </a:cubicBezTo>
                    <a:cubicBezTo>
                      <a:pt x="26" y="5"/>
                      <a:pt x="25" y="3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îŝḷíďe">
                <a:extLst>
                  <a:ext uri="{FF2B5EF4-FFF2-40B4-BE49-F238E27FC236}">
                    <a16:creationId xmlns:a16="http://schemas.microsoft.com/office/drawing/2014/main" id="{EDEAA8FD-814F-455C-A145-2FF04920B4DE}"/>
                  </a:ext>
                </a:extLst>
              </p:cNvPr>
              <p:cNvSpPr/>
              <p:nvPr/>
            </p:nvSpPr>
            <p:spPr bwMode="auto">
              <a:xfrm flipH="1">
                <a:off x="2236571" y="2432376"/>
                <a:ext cx="59736" cy="16145"/>
              </a:xfrm>
              <a:custGeom>
                <a:avLst/>
                <a:gdLst>
                  <a:gd name="T0" fmla="*/ 1 w 19"/>
                  <a:gd name="T1" fmla="*/ 0 h 5"/>
                  <a:gd name="T2" fmla="*/ 4 w 19"/>
                  <a:gd name="T3" fmla="*/ 0 h 5"/>
                  <a:gd name="T4" fmla="*/ 7 w 19"/>
                  <a:gd name="T5" fmla="*/ 0 h 5"/>
                  <a:gd name="T6" fmla="*/ 8 w 19"/>
                  <a:gd name="T7" fmla="*/ 0 h 5"/>
                  <a:gd name="T8" fmla="*/ 10 w 19"/>
                  <a:gd name="T9" fmla="*/ 0 h 5"/>
                  <a:gd name="T10" fmla="*/ 11 w 19"/>
                  <a:gd name="T11" fmla="*/ 0 h 5"/>
                  <a:gd name="T12" fmla="*/ 13 w 19"/>
                  <a:gd name="T13" fmla="*/ 0 h 5"/>
                  <a:gd name="T14" fmla="*/ 15 w 19"/>
                  <a:gd name="T15" fmla="*/ 0 h 5"/>
                  <a:gd name="T16" fmla="*/ 16 w 19"/>
                  <a:gd name="T17" fmla="*/ 0 h 5"/>
                  <a:gd name="T18" fmla="*/ 17 w 19"/>
                  <a:gd name="T19" fmla="*/ 0 h 5"/>
                  <a:gd name="T20" fmla="*/ 18 w 19"/>
                  <a:gd name="T21" fmla="*/ 0 h 5"/>
                  <a:gd name="T22" fmla="*/ 18 w 19"/>
                  <a:gd name="T23" fmla="*/ 0 h 5"/>
                  <a:gd name="T24" fmla="*/ 19 w 19"/>
                  <a:gd name="T25" fmla="*/ 1 h 5"/>
                  <a:gd name="T26" fmla="*/ 19 w 19"/>
                  <a:gd name="T27" fmla="*/ 1 h 5"/>
                  <a:gd name="T28" fmla="*/ 18 w 19"/>
                  <a:gd name="T29" fmla="*/ 2 h 5"/>
                  <a:gd name="T30" fmla="*/ 16 w 19"/>
                  <a:gd name="T31" fmla="*/ 3 h 5"/>
                  <a:gd name="T32" fmla="*/ 15 w 19"/>
                  <a:gd name="T33" fmla="*/ 4 h 5"/>
                  <a:gd name="T34" fmla="*/ 13 w 19"/>
                  <a:gd name="T35" fmla="*/ 4 h 5"/>
                  <a:gd name="T36" fmla="*/ 10 w 19"/>
                  <a:gd name="T37" fmla="*/ 5 h 5"/>
                  <a:gd name="T38" fmla="*/ 6 w 19"/>
                  <a:gd name="T39" fmla="*/ 4 h 5"/>
                  <a:gd name="T40" fmla="*/ 3 w 19"/>
                  <a:gd name="T41" fmla="*/ 3 h 5"/>
                  <a:gd name="T42" fmla="*/ 1 w 19"/>
                  <a:gd name="T43" fmla="*/ 1 h 5"/>
                  <a:gd name="T44" fmla="*/ 1 w 19"/>
                  <a:gd name="T45" fmla="*/ 0 h 5"/>
                  <a:gd name="T46" fmla="*/ 1 w 19"/>
                  <a:gd name="T4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" h="5">
                    <a:moveTo>
                      <a:pt x="1" y="0"/>
                    </a:moveTo>
                    <a:cubicBezTo>
                      <a:pt x="1" y="0"/>
                      <a:pt x="2" y="0"/>
                      <a:pt x="4" y="0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9" y="0"/>
                      <a:pt x="9" y="0"/>
                      <a:pt x="10" y="0"/>
                    </a:cubicBezTo>
                    <a:cubicBezTo>
                      <a:pt x="10" y="0"/>
                      <a:pt x="11" y="0"/>
                      <a:pt x="11" y="0"/>
                    </a:cubicBezTo>
                    <a:cubicBezTo>
                      <a:pt x="12" y="0"/>
                      <a:pt x="12" y="0"/>
                      <a:pt x="13" y="0"/>
                    </a:cubicBezTo>
                    <a:cubicBezTo>
                      <a:pt x="14" y="0"/>
                      <a:pt x="14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8" y="1"/>
                      <a:pt x="18" y="2"/>
                    </a:cubicBezTo>
                    <a:cubicBezTo>
                      <a:pt x="18" y="2"/>
                      <a:pt x="17" y="3"/>
                      <a:pt x="16" y="3"/>
                    </a:cubicBezTo>
                    <a:cubicBezTo>
                      <a:pt x="16" y="3"/>
                      <a:pt x="15" y="4"/>
                      <a:pt x="15" y="4"/>
                    </a:cubicBezTo>
                    <a:cubicBezTo>
                      <a:pt x="14" y="4"/>
                      <a:pt x="14" y="4"/>
                      <a:pt x="13" y="4"/>
                    </a:cubicBezTo>
                    <a:cubicBezTo>
                      <a:pt x="12" y="4"/>
                      <a:pt x="11" y="5"/>
                      <a:pt x="10" y="5"/>
                    </a:cubicBezTo>
                    <a:cubicBezTo>
                      <a:pt x="8" y="5"/>
                      <a:pt x="7" y="4"/>
                      <a:pt x="6" y="4"/>
                    </a:cubicBezTo>
                    <a:cubicBezTo>
                      <a:pt x="5" y="4"/>
                      <a:pt x="4" y="3"/>
                      <a:pt x="3" y="3"/>
                    </a:cubicBezTo>
                    <a:cubicBezTo>
                      <a:pt x="2" y="2"/>
                      <a:pt x="1" y="1"/>
                      <a:pt x="1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292" name="ïŝ1íďé">
                <a:extLst>
                  <a:ext uri="{FF2B5EF4-FFF2-40B4-BE49-F238E27FC236}">
                    <a16:creationId xmlns:a16="http://schemas.microsoft.com/office/drawing/2014/main" id="{750F4F38-3220-49A9-BE10-17A62F430AEA}"/>
                  </a:ext>
                </a:extLst>
              </p:cNvPr>
              <p:cNvSpPr/>
              <p:nvPr/>
            </p:nvSpPr>
            <p:spPr bwMode="auto">
              <a:xfrm flipH="1">
                <a:off x="2223656" y="2467894"/>
                <a:ext cx="111398" cy="37133"/>
              </a:xfrm>
              <a:custGeom>
                <a:avLst/>
                <a:gdLst>
                  <a:gd name="T0" fmla="*/ 22 w 35"/>
                  <a:gd name="T1" fmla="*/ 12 h 12"/>
                  <a:gd name="T2" fmla="*/ 13 w 35"/>
                  <a:gd name="T3" fmla="*/ 12 h 12"/>
                  <a:gd name="T4" fmla="*/ 0 w 35"/>
                  <a:gd name="T5" fmla="*/ 0 h 12"/>
                  <a:gd name="T6" fmla="*/ 0 w 35"/>
                  <a:gd name="T7" fmla="*/ 0 h 12"/>
                  <a:gd name="T8" fmla="*/ 35 w 35"/>
                  <a:gd name="T9" fmla="*/ 0 h 12"/>
                  <a:gd name="T10" fmla="*/ 35 w 35"/>
                  <a:gd name="T11" fmla="*/ 0 h 12"/>
                  <a:gd name="T12" fmla="*/ 22 w 35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2">
                    <a:moveTo>
                      <a:pt x="22" y="12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6" y="12"/>
                      <a:pt x="0" y="7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7"/>
                      <a:pt x="29" y="12"/>
                      <a:pt x="22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40" name="Freeform 5">
              <a:extLst>
                <a:ext uri="{FF2B5EF4-FFF2-40B4-BE49-F238E27FC236}">
                  <a16:creationId xmlns:a16="http://schemas.microsoft.com/office/drawing/2014/main" id="{7CED4485-A3C2-4F1F-A6BC-C0772ADAE174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7881388" y="3536752"/>
              <a:ext cx="709652" cy="730878"/>
            </a:xfrm>
            <a:custGeom>
              <a:avLst/>
              <a:gdLst>
                <a:gd name="T0" fmla="*/ 394 w 426"/>
                <a:gd name="T1" fmla="*/ 252 h 428"/>
                <a:gd name="T2" fmla="*/ 426 w 426"/>
                <a:gd name="T3" fmla="*/ 143 h 428"/>
                <a:gd name="T4" fmla="*/ 344 w 426"/>
                <a:gd name="T5" fmla="*/ 202 h 428"/>
                <a:gd name="T6" fmla="*/ 383 w 426"/>
                <a:gd name="T7" fmla="*/ 100 h 428"/>
                <a:gd name="T8" fmla="*/ 300 w 426"/>
                <a:gd name="T9" fmla="*/ 158 h 428"/>
                <a:gd name="T10" fmla="*/ 340 w 426"/>
                <a:gd name="T11" fmla="*/ 56 h 428"/>
                <a:gd name="T12" fmla="*/ 257 w 426"/>
                <a:gd name="T13" fmla="*/ 115 h 428"/>
                <a:gd name="T14" fmla="*/ 297 w 426"/>
                <a:gd name="T15" fmla="*/ 13 h 428"/>
                <a:gd name="T16" fmla="*/ 213 w 426"/>
                <a:gd name="T17" fmla="*/ 71 h 428"/>
                <a:gd name="T18" fmla="*/ 163 w 426"/>
                <a:gd name="T19" fmla="*/ 45 h 428"/>
                <a:gd name="T20" fmla="*/ 170 w 426"/>
                <a:gd name="T21" fmla="*/ 115 h 428"/>
                <a:gd name="T22" fmla="*/ 120 w 426"/>
                <a:gd name="T23" fmla="*/ 89 h 428"/>
                <a:gd name="T24" fmla="*/ 127 w 426"/>
                <a:gd name="T25" fmla="*/ 158 h 428"/>
                <a:gd name="T26" fmla="*/ 76 w 426"/>
                <a:gd name="T27" fmla="*/ 132 h 428"/>
                <a:gd name="T28" fmla="*/ 83 w 426"/>
                <a:gd name="T29" fmla="*/ 202 h 428"/>
                <a:gd name="T30" fmla="*/ 33 w 426"/>
                <a:gd name="T31" fmla="*/ 176 h 428"/>
                <a:gd name="T32" fmla="*/ 0 w 426"/>
                <a:gd name="T33" fmla="*/ 285 h 428"/>
                <a:gd name="T34" fmla="*/ 83 w 426"/>
                <a:gd name="T35" fmla="*/ 226 h 428"/>
                <a:gd name="T36" fmla="*/ 44 w 426"/>
                <a:gd name="T37" fmla="*/ 328 h 428"/>
                <a:gd name="T38" fmla="*/ 127 w 426"/>
                <a:gd name="T39" fmla="*/ 270 h 428"/>
                <a:gd name="T40" fmla="*/ 87 w 426"/>
                <a:gd name="T41" fmla="*/ 372 h 428"/>
                <a:gd name="T42" fmla="*/ 170 w 426"/>
                <a:gd name="T43" fmla="*/ 313 h 428"/>
                <a:gd name="T44" fmla="*/ 130 w 426"/>
                <a:gd name="T45" fmla="*/ 415 h 428"/>
                <a:gd name="T46" fmla="*/ 213 w 426"/>
                <a:gd name="T47" fmla="*/ 357 h 428"/>
                <a:gd name="T48" fmla="*/ 264 w 426"/>
                <a:gd name="T49" fmla="*/ 382 h 428"/>
                <a:gd name="T50" fmla="*/ 257 w 426"/>
                <a:gd name="T51" fmla="*/ 313 h 428"/>
                <a:gd name="T52" fmla="*/ 307 w 426"/>
                <a:gd name="T53" fmla="*/ 339 h 428"/>
                <a:gd name="T54" fmla="*/ 300 w 426"/>
                <a:gd name="T55" fmla="*/ 270 h 428"/>
                <a:gd name="T56" fmla="*/ 351 w 426"/>
                <a:gd name="T57" fmla="*/ 296 h 428"/>
                <a:gd name="T58" fmla="*/ 344 w 426"/>
                <a:gd name="T59" fmla="*/ 226 h 428"/>
                <a:gd name="T60" fmla="*/ 244 w 426"/>
                <a:gd name="T61" fmla="*/ 214 h 428"/>
                <a:gd name="T62" fmla="*/ 183 w 426"/>
                <a:gd name="T63" fmla="*/ 214 h 428"/>
                <a:gd name="T64" fmla="*/ 244 w 426"/>
                <a:gd name="T65" fmla="*/ 214 h 428"/>
                <a:gd name="T66" fmla="*/ 226 w 426"/>
                <a:gd name="T67" fmla="*/ 170 h 428"/>
                <a:gd name="T68" fmla="*/ 288 w 426"/>
                <a:gd name="T69" fmla="*/ 170 h 428"/>
                <a:gd name="T70" fmla="*/ 213 w 426"/>
                <a:gd name="T71" fmla="*/ 158 h 428"/>
                <a:gd name="T72" fmla="*/ 213 w 426"/>
                <a:gd name="T73" fmla="*/ 96 h 428"/>
                <a:gd name="T74" fmla="*/ 213 w 426"/>
                <a:gd name="T75" fmla="*/ 158 h 428"/>
                <a:gd name="T76" fmla="*/ 170 w 426"/>
                <a:gd name="T77" fmla="*/ 202 h 428"/>
                <a:gd name="T78" fmla="*/ 170 w 426"/>
                <a:gd name="T79" fmla="*/ 139 h 428"/>
                <a:gd name="T80" fmla="*/ 158 w 426"/>
                <a:gd name="T81" fmla="*/ 214 h 428"/>
                <a:gd name="T82" fmla="*/ 96 w 426"/>
                <a:gd name="T83" fmla="*/ 214 h 428"/>
                <a:gd name="T84" fmla="*/ 158 w 426"/>
                <a:gd name="T85" fmla="*/ 214 h 428"/>
                <a:gd name="T86" fmla="*/ 201 w 426"/>
                <a:gd name="T87" fmla="*/ 257 h 428"/>
                <a:gd name="T88" fmla="*/ 139 w 426"/>
                <a:gd name="T89" fmla="*/ 257 h 428"/>
                <a:gd name="T90" fmla="*/ 213 w 426"/>
                <a:gd name="T91" fmla="*/ 270 h 428"/>
                <a:gd name="T92" fmla="*/ 213 w 426"/>
                <a:gd name="T93" fmla="*/ 332 h 428"/>
                <a:gd name="T94" fmla="*/ 213 w 426"/>
                <a:gd name="T95" fmla="*/ 270 h 428"/>
                <a:gd name="T96" fmla="*/ 257 w 426"/>
                <a:gd name="T97" fmla="*/ 226 h 428"/>
                <a:gd name="T98" fmla="*/ 257 w 426"/>
                <a:gd name="T99" fmla="*/ 288 h 428"/>
                <a:gd name="T100" fmla="*/ 269 w 426"/>
                <a:gd name="T101" fmla="*/ 214 h 428"/>
                <a:gd name="T102" fmla="*/ 331 w 426"/>
                <a:gd name="T103" fmla="*/ 214 h 428"/>
                <a:gd name="T104" fmla="*/ 269 w 426"/>
                <a:gd name="T105" fmla="*/ 214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26" h="428">
                  <a:moveTo>
                    <a:pt x="382" y="265"/>
                  </a:moveTo>
                  <a:lnTo>
                    <a:pt x="394" y="252"/>
                  </a:lnTo>
                  <a:lnTo>
                    <a:pt x="356" y="214"/>
                  </a:lnTo>
                  <a:lnTo>
                    <a:pt x="426" y="143"/>
                  </a:lnTo>
                  <a:lnTo>
                    <a:pt x="414" y="131"/>
                  </a:lnTo>
                  <a:lnTo>
                    <a:pt x="344" y="202"/>
                  </a:lnTo>
                  <a:lnTo>
                    <a:pt x="313" y="170"/>
                  </a:lnTo>
                  <a:lnTo>
                    <a:pt x="383" y="100"/>
                  </a:lnTo>
                  <a:lnTo>
                    <a:pt x="371" y="87"/>
                  </a:lnTo>
                  <a:lnTo>
                    <a:pt x="300" y="158"/>
                  </a:lnTo>
                  <a:lnTo>
                    <a:pt x="269" y="127"/>
                  </a:lnTo>
                  <a:lnTo>
                    <a:pt x="340" y="56"/>
                  </a:lnTo>
                  <a:lnTo>
                    <a:pt x="328" y="44"/>
                  </a:lnTo>
                  <a:lnTo>
                    <a:pt x="257" y="115"/>
                  </a:lnTo>
                  <a:lnTo>
                    <a:pt x="226" y="84"/>
                  </a:lnTo>
                  <a:lnTo>
                    <a:pt x="297" y="13"/>
                  </a:lnTo>
                  <a:lnTo>
                    <a:pt x="284" y="0"/>
                  </a:lnTo>
                  <a:lnTo>
                    <a:pt x="213" y="71"/>
                  </a:lnTo>
                  <a:lnTo>
                    <a:pt x="175" y="33"/>
                  </a:lnTo>
                  <a:lnTo>
                    <a:pt x="163" y="45"/>
                  </a:lnTo>
                  <a:lnTo>
                    <a:pt x="201" y="84"/>
                  </a:lnTo>
                  <a:lnTo>
                    <a:pt x="170" y="115"/>
                  </a:lnTo>
                  <a:lnTo>
                    <a:pt x="132" y="76"/>
                  </a:lnTo>
                  <a:lnTo>
                    <a:pt x="120" y="89"/>
                  </a:lnTo>
                  <a:lnTo>
                    <a:pt x="158" y="127"/>
                  </a:lnTo>
                  <a:lnTo>
                    <a:pt x="127" y="158"/>
                  </a:lnTo>
                  <a:lnTo>
                    <a:pt x="88" y="120"/>
                  </a:lnTo>
                  <a:lnTo>
                    <a:pt x="76" y="132"/>
                  </a:lnTo>
                  <a:lnTo>
                    <a:pt x="114" y="170"/>
                  </a:lnTo>
                  <a:lnTo>
                    <a:pt x="83" y="202"/>
                  </a:lnTo>
                  <a:lnTo>
                    <a:pt x="45" y="163"/>
                  </a:lnTo>
                  <a:lnTo>
                    <a:pt x="33" y="176"/>
                  </a:lnTo>
                  <a:lnTo>
                    <a:pt x="71" y="214"/>
                  </a:lnTo>
                  <a:lnTo>
                    <a:pt x="0" y="285"/>
                  </a:lnTo>
                  <a:lnTo>
                    <a:pt x="13" y="297"/>
                  </a:lnTo>
                  <a:lnTo>
                    <a:pt x="83" y="226"/>
                  </a:lnTo>
                  <a:lnTo>
                    <a:pt x="114" y="257"/>
                  </a:lnTo>
                  <a:lnTo>
                    <a:pt x="44" y="328"/>
                  </a:lnTo>
                  <a:lnTo>
                    <a:pt x="56" y="341"/>
                  </a:lnTo>
                  <a:lnTo>
                    <a:pt x="127" y="270"/>
                  </a:lnTo>
                  <a:lnTo>
                    <a:pt x="158" y="301"/>
                  </a:lnTo>
                  <a:lnTo>
                    <a:pt x="87" y="372"/>
                  </a:lnTo>
                  <a:lnTo>
                    <a:pt x="99" y="384"/>
                  </a:lnTo>
                  <a:lnTo>
                    <a:pt x="170" y="313"/>
                  </a:lnTo>
                  <a:lnTo>
                    <a:pt x="201" y="344"/>
                  </a:lnTo>
                  <a:lnTo>
                    <a:pt x="130" y="415"/>
                  </a:lnTo>
                  <a:lnTo>
                    <a:pt x="143" y="428"/>
                  </a:lnTo>
                  <a:lnTo>
                    <a:pt x="213" y="357"/>
                  </a:lnTo>
                  <a:lnTo>
                    <a:pt x="252" y="395"/>
                  </a:lnTo>
                  <a:lnTo>
                    <a:pt x="264" y="382"/>
                  </a:lnTo>
                  <a:lnTo>
                    <a:pt x="226" y="344"/>
                  </a:lnTo>
                  <a:lnTo>
                    <a:pt x="257" y="313"/>
                  </a:lnTo>
                  <a:lnTo>
                    <a:pt x="295" y="352"/>
                  </a:lnTo>
                  <a:lnTo>
                    <a:pt x="307" y="339"/>
                  </a:lnTo>
                  <a:lnTo>
                    <a:pt x="269" y="301"/>
                  </a:lnTo>
                  <a:lnTo>
                    <a:pt x="300" y="270"/>
                  </a:lnTo>
                  <a:lnTo>
                    <a:pt x="338" y="308"/>
                  </a:lnTo>
                  <a:lnTo>
                    <a:pt x="351" y="296"/>
                  </a:lnTo>
                  <a:lnTo>
                    <a:pt x="313" y="257"/>
                  </a:lnTo>
                  <a:lnTo>
                    <a:pt x="344" y="226"/>
                  </a:lnTo>
                  <a:lnTo>
                    <a:pt x="382" y="265"/>
                  </a:lnTo>
                  <a:close/>
                  <a:moveTo>
                    <a:pt x="244" y="214"/>
                  </a:moveTo>
                  <a:lnTo>
                    <a:pt x="213" y="245"/>
                  </a:lnTo>
                  <a:lnTo>
                    <a:pt x="183" y="214"/>
                  </a:lnTo>
                  <a:lnTo>
                    <a:pt x="213" y="183"/>
                  </a:lnTo>
                  <a:lnTo>
                    <a:pt x="244" y="214"/>
                  </a:lnTo>
                  <a:close/>
                  <a:moveTo>
                    <a:pt x="257" y="202"/>
                  </a:moveTo>
                  <a:lnTo>
                    <a:pt x="226" y="170"/>
                  </a:lnTo>
                  <a:lnTo>
                    <a:pt x="257" y="139"/>
                  </a:lnTo>
                  <a:lnTo>
                    <a:pt x="288" y="170"/>
                  </a:lnTo>
                  <a:lnTo>
                    <a:pt x="257" y="202"/>
                  </a:lnTo>
                  <a:close/>
                  <a:moveTo>
                    <a:pt x="213" y="158"/>
                  </a:moveTo>
                  <a:lnTo>
                    <a:pt x="183" y="127"/>
                  </a:lnTo>
                  <a:lnTo>
                    <a:pt x="213" y="96"/>
                  </a:lnTo>
                  <a:lnTo>
                    <a:pt x="244" y="127"/>
                  </a:lnTo>
                  <a:lnTo>
                    <a:pt x="213" y="158"/>
                  </a:lnTo>
                  <a:close/>
                  <a:moveTo>
                    <a:pt x="201" y="170"/>
                  </a:moveTo>
                  <a:lnTo>
                    <a:pt x="170" y="202"/>
                  </a:lnTo>
                  <a:lnTo>
                    <a:pt x="139" y="170"/>
                  </a:lnTo>
                  <a:lnTo>
                    <a:pt x="170" y="139"/>
                  </a:lnTo>
                  <a:lnTo>
                    <a:pt x="201" y="170"/>
                  </a:lnTo>
                  <a:close/>
                  <a:moveTo>
                    <a:pt x="158" y="214"/>
                  </a:moveTo>
                  <a:lnTo>
                    <a:pt x="127" y="245"/>
                  </a:lnTo>
                  <a:lnTo>
                    <a:pt x="96" y="214"/>
                  </a:lnTo>
                  <a:lnTo>
                    <a:pt x="127" y="183"/>
                  </a:lnTo>
                  <a:lnTo>
                    <a:pt x="158" y="214"/>
                  </a:lnTo>
                  <a:close/>
                  <a:moveTo>
                    <a:pt x="170" y="226"/>
                  </a:moveTo>
                  <a:lnTo>
                    <a:pt x="201" y="257"/>
                  </a:lnTo>
                  <a:lnTo>
                    <a:pt x="170" y="288"/>
                  </a:lnTo>
                  <a:lnTo>
                    <a:pt x="139" y="257"/>
                  </a:lnTo>
                  <a:lnTo>
                    <a:pt x="170" y="226"/>
                  </a:lnTo>
                  <a:close/>
                  <a:moveTo>
                    <a:pt x="213" y="270"/>
                  </a:moveTo>
                  <a:lnTo>
                    <a:pt x="244" y="301"/>
                  </a:lnTo>
                  <a:lnTo>
                    <a:pt x="213" y="332"/>
                  </a:lnTo>
                  <a:lnTo>
                    <a:pt x="183" y="301"/>
                  </a:lnTo>
                  <a:lnTo>
                    <a:pt x="213" y="270"/>
                  </a:lnTo>
                  <a:close/>
                  <a:moveTo>
                    <a:pt x="226" y="257"/>
                  </a:moveTo>
                  <a:lnTo>
                    <a:pt x="257" y="226"/>
                  </a:lnTo>
                  <a:lnTo>
                    <a:pt x="288" y="257"/>
                  </a:lnTo>
                  <a:lnTo>
                    <a:pt x="257" y="288"/>
                  </a:lnTo>
                  <a:lnTo>
                    <a:pt x="226" y="257"/>
                  </a:lnTo>
                  <a:close/>
                  <a:moveTo>
                    <a:pt x="269" y="214"/>
                  </a:moveTo>
                  <a:lnTo>
                    <a:pt x="300" y="183"/>
                  </a:lnTo>
                  <a:lnTo>
                    <a:pt x="331" y="214"/>
                  </a:lnTo>
                  <a:lnTo>
                    <a:pt x="300" y="245"/>
                  </a:lnTo>
                  <a:lnTo>
                    <a:pt x="269" y="214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Freeform 6">
              <a:extLst>
                <a:ext uri="{FF2B5EF4-FFF2-40B4-BE49-F238E27FC236}">
                  <a16:creationId xmlns:a16="http://schemas.microsoft.com/office/drawing/2014/main" id="{8048CC19-7C5F-4F6A-955A-585D4BF2BDEF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7826415" y="3480400"/>
              <a:ext cx="947868" cy="975073"/>
            </a:xfrm>
            <a:custGeom>
              <a:avLst/>
              <a:gdLst>
                <a:gd name="T0" fmla="*/ 988 w 1209"/>
                <a:gd name="T1" fmla="*/ 829 h 1209"/>
                <a:gd name="T2" fmla="*/ 1041 w 1209"/>
                <a:gd name="T3" fmla="*/ 168 h 1209"/>
                <a:gd name="T4" fmla="*/ 380 w 1209"/>
                <a:gd name="T5" fmla="*/ 221 h 1209"/>
                <a:gd name="T6" fmla="*/ 238 w 1209"/>
                <a:gd name="T7" fmla="*/ 456 h 1209"/>
                <a:gd name="T8" fmla="*/ 3 w 1209"/>
                <a:gd name="T9" fmla="*/ 1076 h 1209"/>
                <a:gd name="T10" fmla="*/ 7 w 1209"/>
                <a:gd name="T11" fmla="*/ 1096 h 1209"/>
                <a:gd name="T12" fmla="*/ 113 w 1209"/>
                <a:gd name="T13" fmla="*/ 1202 h 1209"/>
                <a:gd name="T14" fmla="*/ 133 w 1209"/>
                <a:gd name="T15" fmla="*/ 1206 h 1209"/>
                <a:gd name="T16" fmla="*/ 753 w 1209"/>
                <a:gd name="T17" fmla="*/ 971 h 1209"/>
                <a:gd name="T18" fmla="*/ 988 w 1209"/>
                <a:gd name="T19" fmla="*/ 829 h 1209"/>
                <a:gd name="T20" fmla="*/ 970 w 1209"/>
                <a:gd name="T21" fmla="*/ 239 h 1209"/>
                <a:gd name="T22" fmla="*/ 916 w 1209"/>
                <a:gd name="T23" fmla="*/ 757 h 1209"/>
                <a:gd name="T24" fmla="*/ 721 w 1209"/>
                <a:gd name="T25" fmla="*/ 876 h 1209"/>
                <a:gd name="T26" fmla="*/ 721 w 1209"/>
                <a:gd name="T27" fmla="*/ 876 h 1209"/>
                <a:gd name="T28" fmla="*/ 716 w 1209"/>
                <a:gd name="T29" fmla="*/ 878 h 1209"/>
                <a:gd name="T30" fmla="*/ 398 w 1209"/>
                <a:gd name="T31" fmla="*/ 811 h 1209"/>
                <a:gd name="T32" fmla="*/ 332 w 1209"/>
                <a:gd name="T33" fmla="*/ 493 h 1209"/>
                <a:gd name="T34" fmla="*/ 334 w 1209"/>
                <a:gd name="T35" fmla="*/ 488 h 1209"/>
                <a:gd name="T36" fmla="*/ 333 w 1209"/>
                <a:gd name="T37" fmla="*/ 488 h 1209"/>
                <a:gd name="T38" fmla="*/ 452 w 1209"/>
                <a:gd name="T39" fmla="*/ 293 h 1209"/>
                <a:gd name="T40" fmla="*/ 970 w 1209"/>
                <a:gd name="T41" fmla="*/ 239 h 1209"/>
                <a:gd name="T42" fmla="*/ 138 w 1209"/>
                <a:gd name="T43" fmla="*/ 1085 h 1209"/>
                <a:gd name="T44" fmla="*/ 125 w 1209"/>
                <a:gd name="T45" fmla="*/ 1071 h 1209"/>
                <a:gd name="T46" fmla="*/ 120 w 1209"/>
                <a:gd name="T47" fmla="*/ 1051 h 1209"/>
                <a:gd name="T48" fmla="*/ 221 w 1209"/>
                <a:gd name="T49" fmla="*/ 784 h 1209"/>
                <a:gd name="T50" fmla="*/ 256 w 1209"/>
                <a:gd name="T51" fmla="*/ 782 h 1209"/>
                <a:gd name="T52" fmla="*/ 327 w 1209"/>
                <a:gd name="T53" fmla="*/ 882 h 1209"/>
                <a:gd name="T54" fmla="*/ 427 w 1209"/>
                <a:gd name="T55" fmla="*/ 953 h 1209"/>
                <a:gd name="T56" fmla="*/ 425 w 1209"/>
                <a:gd name="T57" fmla="*/ 988 h 1209"/>
                <a:gd name="T58" fmla="*/ 158 w 1209"/>
                <a:gd name="T59" fmla="*/ 1089 h 1209"/>
                <a:gd name="T60" fmla="*/ 138 w 1209"/>
                <a:gd name="T61" fmla="*/ 1085 h 1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09" h="1209">
                  <a:moveTo>
                    <a:pt x="988" y="829"/>
                  </a:moveTo>
                  <a:cubicBezTo>
                    <a:pt x="1185" y="632"/>
                    <a:pt x="1209" y="335"/>
                    <a:pt x="1041" y="168"/>
                  </a:cubicBezTo>
                  <a:cubicBezTo>
                    <a:pt x="874" y="0"/>
                    <a:pt x="577" y="24"/>
                    <a:pt x="380" y="221"/>
                  </a:cubicBezTo>
                  <a:cubicBezTo>
                    <a:pt x="311" y="291"/>
                    <a:pt x="263" y="372"/>
                    <a:pt x="238" y="456"/>
                  </a:cubicBezTo>
                  <a:cubicBezTo>
                    <a:pt x="3" y="1076"/>
                    <a:pt x="3" y="1076"/>
                    <a:pt x="3" y="1076"/>
                  </a:cubicBezTo>
                  <a:cubicBezTo>
                    <a:pt x="0" y="1083"/>
                    <a:pt x="2" y="1091"/>
                    <a:pt x="7" y="1096"/>
                  </a:cubicBezTo>
                  <a:cubicBezTo>
                    <a:pt x="113" y="1202"/>
                    <a:pt x="113" y="1202"/>
                    <a:pt x="113" y="1202"/>
                  </a:cubicBezTo>
                  <a:cubicBezTo>
                    <a:pt x="118" y="1207"/>
                    <a:pt x="126" y="1209"/>
                    <a:pt x="133" y="1206"/>
                  </a:cubicBezTo>
                  <a:cubicBezTo>
                    <a:pt x="753" y="971"/>
                    <a:pt x="753" y="971"/>
                    <a:pt x="753" y="971"/>
                  </a:cubicBezTo>
                  <a:cubicBezTo>
                    <a:pt x="837" y="946"/>
                    <a:pt x="919" y="898"/>
                    <a:pt x="988" y="829"/>
                  </a:cubicBezTo>
                  <a:close/>
                  <a:moveTo>
                    <a:pt x="970" y="239"/>
                  </a:moveTo>
                  <a:cubicBezTo>
                    <a:pt x="1098" y="367"/>
                    <a:pt x="1074" y="600"/>
                    <a:pt x="916" y="757"/>
                  </a:cubicBezTo>
                  <a:cubicBezTo>
                    <a:pt x="858" y="815"/>
                    <a:pt x="790" y="855"/>
                    <a:pt x="721" y="876"/>
                  </a:cubicBezTo>
                  <a:cubicBezTo>
                    <a:pt x="721" y="876"/>
                    <a:pt x="721" y="876"/>
                    <a:pt x="721" y="876"/>
                  </a:cubicBezTo>
                  <a:cubicBezTo>
                    <a:pt x="716" y="878"/>
                    <a:pt x="716" y="878"/>
                    <a:pt x="716" y="878"/>
                  </a:cubicBezTo>
                  <a:cubicBezTo>
                    <a:pt x="598" y="911"/>
                    <a:pt x="478" y="891"/>
                    <a:pt x="398" y="811"/>
                  </a:cubicBezTo>
                  <a:cubicBezTo>
                    <a:pt x="319" y="731"/>
                    <a:pt x="298" y="611"/>
                    <a:pt x="332" y="493"/>
                  </a:cubicBezTo>
                  <a:cubicBezTo>
                    <a:pt x="334" y="488"/>
                    <a:pt x="334" y="488"/>
                    <a:pt x="334" y="488"/>
                  </a:cubicBezTo>
                  <a:cubicBezTo>
                    <a:pt x="333" y="488"/>
                    <a:pt x="333" y="488"/>
                    <a:pt x="333" y="488"/>
                  </a:cubicBezTo>
                  <a:cubicBezTo>
                    <a:pt x="354" y="419"/>
                    <a:pt x="394" y="351"/>
                    <a:pt x="452" y="293"/>
                  </a:cubicBezTo>
                  <a:cubicBezTo>
                    <a:pt x="610" y="135"/>
                    <a:pt x="842" y="111"/>
                    <a:pt x="970" y="239"/>
                  </a:cubicBezTo>
                  <a:close/>
                  <a:moveTo>
                    <a:pt x="138" y="1085"/>
                  </a:moveTo>
                  <a:cubicBezTo>
                    <a:pt x="125" y="1071"/>
                    <a:pt x="125" y="1071"/>
                    <a:pt x="125" y="1071"/>
                  </a:cubicBezTo>
                  <a:cubicBezTo>
                    <a:pt x="119" y="1066"/>
                    <a:pt x="118" y="1058"/>
                    <a:pt x="120" y="1051"/>
                  </a:cubicBezTo>
                  <a:cubicBezTo>
                    <a:pt x="221" y="784"/>
                    <a:pt x="221" y="784"/>
                    <a:pt x="221" y="784"/>
                  </a:cubicBezTo>
                  <a:cubicBezTo>
                    <a:pt x="227" y="769"/>
                    <a:pt x="249" y="768"/>
                    <a:pt x="256" y="782"/>
                  </a:cubicBezTo>
                  <a:cubicBezTo>
                    <a:pt x="274" y="819"/>
                    <a:pt x="297" y="853"/>
                    <a:pt x="327" y="882"/>
                  </a:cubicBezTo>
                  <a:cubicBezTo>
                    <a:pt x="357" y="912"/>
                    <a:pt x="390" y="936"/>
                    <a:pt x="427" y="953"/>
                  </a:cubicBezTo>
                  <a:cubicBezTo>
                    <a:pt x="442" y="961"/>
                    <a:pt x="440" y="982"/>
                    <a:pt x="425" y="988"/>
                  </a:cubicBezTo>
                  <a:cubicBezTo>
                    <a:pt x="158" y="1089"/>
                    <a:pt x="158" y="1089"/>
                    <a:pt x="158" y="1089"/>
                  </a:cubicBezTo>
                  <a:cubicBezTo>
                    <a:pt x="152" y="1091"/>
                    <a:pt x="144" y="1090"/>
                    <a:pt x="138" y="1085"/>
                  </a:cubicBezTo>
                  <a:close/>
                </a:path>
              </a:pathLst>
            </a:custGeom>
            <a:solidFill>
              <a:srgbClr val="F79AA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" name="Freeform 7">
              <a:extLst>
                <a:ext uri="{FF2B5EF4-FFF2-40B4-BE49-F238E27FC236}">
                  <a16:creationId xmlns:a16="http://schemas.microsoft.com/office/drawing/2014/main" id="{67CD6916-4083-4B91-B533-7FAD514EF0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662672" y="4342767"/>
              <a:ext cx="451445" cy="464483"/>
            </a:xfrm>
            <a:custGeom>
              <a:avLst/>
              <a:gdLst>
                <a:gd name="T0" fmla="*/ 62 w 271"/>
                <a:gd name="T1" fmla="*/ 272 h 272"/>
                <a:gd name="T2" fmla="*/ 0 w 271"/>
                <a:gd name="T3" fmla="*/ 209 h 272"/>
                <a:gd name="T4" fmla="*/ 208 w 271"/>
                <a:gd name="T5" fmla="*/ 0 h 272"/>
                <a:gd name="T6" fmla="*/ 271 w 271"/>
                <a:gd name="T7" fmla="*/ 63 h 272"/>
                <a:gd name="T8" fmla="*/ 62 w 271"/>
                <a:gd name="T9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1" h="272">
                  <a:moveTo>
                    <a:pt x="62" y="272"/>
                  </a:moveTo>
                  <a:lnTo>
                    <a:pt x="0" y="209"/>
                  </a:lnTo>
                  <a:lnTo>
                    <a:pt x="208" y="0"/>
                  </a:lnTo>
                  <a:lnTo>
                    <a:pt x="271" y="63"/>
                  </a:lnTo>
                  <a:lnTo>
                    <a:pt x="62" y="272"/>
                  </a:lnTo>
                  <a:close/>
                </a:path>
              </a:pathLst>
            </a:custGeom>
            <a:solidFill>
              <a:srgbClr val="48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" name="Freeform 8">
              <a:extLst>
                <a:ext uri="{FF2B5EF4-FFF2-40B4-BE49-F238E27FC236}">
                  <a16:creationId xmlns:a16="http://schemas.microsoft.com/office/drawing/2014/main" id="{69F92978-68DE-4615-A197-40DF3AB277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15832" y="4856773"/>
              <a:ext cx="504752" cy="181012"/>
            </a:xfrm>
            <a:custGeom>
              <a:avLst/>
              <a:gdLst>
                <a:gd name="T0" fmla="*/ 0 w 303"/>
                <a:gd name="T1" fmla="*/ 88 h 106"/>
                <a:gd name="T2" fmla="*/ 297 w 303"/>
                <a:gd name="T3" fmla="*/ 106 h 106"/>
                <a:gd name="T4" fmla="*/ 303 w 303"/>
                <a:gd name="T5" fmla="*/ 18 h 106"/>
                <a:gd name="T6" fmla="*/ 6 w 303"/>
                <a:gd name="T7" fmla="*/ 0 h 106"/>
                <a:gd name="T8" fmla="*/ 0 w 303"/>
                <a:gd name="T9" fmla="*/ 8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106">
                  <a:moveTo>
                    <a:pt x="0" y="88"/>
                  </a:moveTo>
                  <a:lnTo>
                    <a:pt x="297" y="106"/>
                  </a:lnTo>
                  <a:lnTo>
                    <a:pt x="303" y="18"/>
                  </a:lnTo>
                  <a:lnTo>
                    <a:pt x="6" y="0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4" name="Freeform 9">
              <a:extLst>
                <a:ext uri="{FF2B5EF4-FFF2-40B4-BE49-F238E27FC236}">
                  <a16:creationId xmlns:a16="http://schemas.microsoft.com/office/drawing/2014/main" id="{544077BC-9947-4142-881F-A04A0579A6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443955" y="4853357"/>
              <a:ext cx="166585" cy="155397"/>
            </a:xfrm>
            <a:custGeom>
              <a:avLst/>
              <a:gdLst>
                <a:gd name="T0" fmla="*/ 4 w 214"/>
                <a:gd name="T1" fmla="*/ 91 h 194"/>
                <a:gd name="T2" fmla="*/ 101 w 214"/>
                <a:gd name="T3" fmla="*/ 191 h 194"/>
                <a:gd name="T4" fmla="*/ 210 w 214"/>
                <a:gd name="T5" fmla="*/ 103 h 194"/>
                <a:gd name="T6" fmla="*/ 113 w 214"/>
                <a:gd name="T7" fmla="*/ 4 h 194"/>
                <a:gd name="T8" fmla="*/ 4 w 214"/>
                <a:gd name="T9" fmla="*/ 91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194">
                  <a:moveTo>
                    <a:pt x="4" y="91"/>
                  </a:moveTo>
                  <a:cubicBezTo>
                    <a:pt x="0" y="142"/>
                    <a:pt x="44" y="187"/>
                    <a:pt x="101" y="191"/>
                  </a:cubicBezTo>
                  <a:cubicBezTo>
                    <a:pt x="158" y="194"/>
                    <a:pt x="207" y="155"/>
                    <a:pt x="210" y="103"/>
                  </a:cubicBezTo>
                  <a:cubicBezTo>
                    <a:pt x="214" y="52"/>
                    <a:pt x="170" y="7"/>
                    <a:pt x="113" y="4"/>
                  </a:cubicBezTo>
                  <a:cubicBezTo>
                    <a:pt x="56" y="0"/>
                    <a:pt x="7" y="39"/>
                    <a:pt x="4" y="91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5" name="Freeform 10">
              <a:extLst>
                <a:ext uri="{FF2B5EF4-FFF2-40B4-BE49-F238E27FC236}">
                  <a16:creationId xmlns:a16="http://schemas.microsoft.com/office/drawing/2014/main" id="{33D0FDFB-EFBC-4B8E-8C0A-A0A8CD0D0A9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80948" y="4841403"/>
              <a:ext cx="311513" cy="257857"/>
            </a:xfrm>
            <a:custGeom>
              <a:avLst/>
              <a:gdLst>
                <a:gd name="T0" fmla="*/ 123 w 397"/>
                <a:gd name="T1" fmla="*/ 10 h 320"/>
                <a:gd name="T2" fmla="*/ 35 w 397"/>
                <a:gd name="T3" fmla="*/ 63 h 320"/>
                <a:gd name="T4" fmla="*/ 10 w 397"/>
                <a:gd name="T5" fmla="*/ 164 h 320"/>
                <a:gd name="T6" fmla="*/ 63 w 397"/>
                <a:gd name="T7" fmla="*/ 252 h 320"/>
                <a:gd name="T8" fmla="*/ 186 w 397"/>
                <a:gd name="T9" fmla="*/ 282 h 320"/>
                <a:gd name="T10" fmla="*/ 356 w 397"/>
                <a:gd name="T11" fmla="*/ 267 h 320"/>
                <a:gd name="T12" fmla="*/ 382 w 397"/>
                <a:gd name="T13" fmla="*/ 165 h 320"/>
                <a:gd name="T14" fmla="*/ 329 w 397"/>
                <a:gd name="T15" fmla="*/ 77 h 320"/>
                <a:gd name="T16" fmla="*/ 123 w 397"/>
                <a:gd name="T17" fmla="*/ 1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7" h="320">
                  <a:moveTo>
                    <a:pt x="123" y="10"/>
                  </a:moveTo>
                  <a:cubicBezTo>
                    <a:pt x="84" y="0"/>
                    <a:pt x="45" y="24"/>
                    <a:pt x="35" y="63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0" y="203"/>
                    <a:pt x="24" y="243"/>
                    <a:pt x="63" y="252"/>
                  </a:cubicBezTo>
                  <a:cubicBezTo>
                    <a:pt x="186" y="282"/>
                    <a:pt x="186" y="282"/>
                    <a:pt x="186" y="282"/>
                  </a:cubicBezTo>
                  <a:cubicBezTo>
                    <a:pt x="225" y="292"/>
                    <a:pt x="341" y="320"/>
                    <a:pt x="356" y="267"/>
                  </a:cubicBezTo>
                  <a:cubicBezTo>
                    <a:pt x="382" y="165"/>
                    <a:pt x="382" y="165"/>
                    <a:pt x="382" y="165"/>
                  </a:cubicBezTo>
                  <a:cubicBezTo>
                    <a:pt x="397" y="118"/>
                    <a:pt x="368" y="87"/>
                    <a:pt x="329" y="77"/>
                  </a:cubicBezTo>
                  <a:lnTo>
                    <a:pt x="123" y="10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6" name="Freeform 11">
              <a:extLst>
                <a:ext uri="{FF2B5EF4-FFF2-40B4-BE49-F238E27FC236}">
                  <a16:creationId xmlns:a16="http://schemas.microsoft.com/office/drawing/2014/main" id="{A0517B0E-4A16-4AF6-9208-1C786AC876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865905" y="4819204"/>
              <a:ext cx="113278" cy="75137"/>
            </a:xfrm>
            <a:custGeom>
              <a:avLst/>
              <a:gdLst>
                <a:gd name="T0" fmla="*/ 97 w 144"/>
                <a:gd name="T1" fmla="*/ 90 h 93"/>
                <a:gd name="T2" fmla="*/ 141 w 144"/>
                <a:gd name="T3" fmla="*/ 57 h 93"/>
                <a:gd name="T4" fmla="*/ 141 w 144"/>
                <a:gd name="T5" fmla="*/ 57 h 93"/>
                <a:gd name="T6" fmla="*/ 108 w 144"/>
                <a:gd name="T7" fmla="*/ 13 h 93"/>
                <a:gd name="T8" fmla="*/ 47 w 144"/>
                <a:gd name="T9" fmla="*/ 3 h 93"/>
                <a:gd name="T10" fmla="*/ 3 w 144"/>
                <a:gd name="T11" fmla="*/ 36 h 93"/>
                <a:gd name="T12" fmla="*/ 3 w 144"/>
                <a:gd name="T13" fmla="*/ 36 h 93"/>
                <a:gd name="T14" fmla="*/ 36 w 144"/>
                <a:gd name="T15" fmla="*/ 80 h 93"/>
                <a:gd name="T16" fmla="*/ 97 w 144"/>
                <a:gd name="T17" fmla="*/ 9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93">
                  <a:moveTo>
                    <a:pt x="97" y="90"/>
                  </a:moveTo>
                  <a:cubicBezTo>
                    <a:pt x="118" y="93"/>
                    <a:pt x="138" y="78"/>
                    <a:pt x="141" y="57"/>
                  </a:cubicBezTo>
                  <a:cubicBezTo>
                    <a:pt x="141" y="57"/>
                    <a:pt x="141" y="57"/>
                    <a:pt x="141" y="57"/>
                  </a:cubicBezTo>
                  <a:cubicBezTo>
                    <a:pt x="144" y="36"/>
                    <a:pt x="129" y="16"/>
                    <a:pt x="108" y="1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26" y="0"/>
                    <a:pt x="6" y="15"/>
                    <a:pt x="3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0" y="57"/>
                    <a:pt x="15" y="77"/>
                    <a:pt x="36" y="80"/>
                  </a:cubicBezTo>
                  <a:lnTo>
                    <a:pt x="97" y="90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7" name="Freeform 12">
              <a:extLst>
                <a:ext uri="{FF2B5EF4-FFF2-40B4-BE49-F238E27FC236}">
                  <a16:creationId xmlns:a16="http://schemas.microsoft.com/office/drawing/2014/main" id="{ED22345A-ECA6-4F99-B10F-FEF86196D1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10883" y="4814081"/>
              <a:ext cx="166585" cy="143443"/>
            </a:xfrm>
            <a:custGeom>
              <a:avLst/>
              <a:gdLst>
                <a:gd name="T0" fmla="*/ 21 w 212"/>
                <a:gd name="T1" fmla="*/ 142 h 177"/>
                <a:gd name="T2" fmla="*/ 143 w 212"/>
                <a:gd name="T3" fmla="*/ 147 h 177"/>
                <a:gd name="T4" fmla="*/ 192 w 212"/>
                <a:gd name="T5" fmla="*/ 35 h 177"/>
                <a:gd name="T6" fmla="*/ 70 w 212"/>
                <a:gd name="T7" fmla="*/ 29 h 177"/>
                <a:gd name="T8" fmla="*/ 21 w 212"/>
                <a:gd name="T9" fmla="*/ 142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177">
                  <a:moveTo>
                    <a:pt x="21" y="142"/>
                  </a:moveTo>
                  <a:cubicBezTo>
                    <a:pt x="41" y="174"/>
                    <a:pt x="96" y="177"/>
                    <a:pt x="143" y="147"/>
                  </a:cubicBezTo>
                  <a:cubicBezTo>
                    <a:pt x="190" y="118"/>
                    <a:pt x="212" y="67"/>
                    <a:pt x="192" y="35"/>
                  </a:cubicBezTo>
                  <a:cubicBezTo>
                    <a:pt x="172" y="2"/>
                    <a:pt x="117" y="0"/>
                    <a:pt x="70" y="29"/>
                  </a:cubicBezTo>
                  <a:cubicBezTo>
                    <a:pt x="22" y="59"/>
                    <a:pt x="0" y="109"/>
                    <a:pt x="21" y="142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8" name="Freeform 13">
              <a:extLst>
                <a:ext uri="{FF2B5EF4-FFF2-40B4-BE49-F238E27FC236}">
                  <a16:creationId xmlns:a16="http://schemas.microsoft.com/office/drawing/2014/main" id="{7E8031F8-03A4-4246-856A-2B793FDC85F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475607" y="4545979"/>
              <a:ext cx="409799" cy="430330"/>
            </a:xfrm>
            <a:custGeom>
              <a:avLst/>
              <a:gdLst>
                <a:gd name="T0" fmla="*/ 246 w 246"/>
                <a:gd name="T1" fmla="*/ 188 h 252"/>
                <a:gd name="T2" fmla="*/ 66 w 246"/>
                <a:gd name="T3" fmla="*/ 0 h 252"/>
                <a:gd name="T4" fmla="*/ 0 w 246"/>
                <a:gd name="T5" fmla="*/ 64 h 252"/>
                <a:gd name="T6" fmla="*/ 180 w 246"/>
                <a:gd name="T7" fmla="*/ 252 h 252"/>
                <a:gd name="T8" fmla="*/ 246 w 246"/>
                <a:gd name="T9" fmla="*/ 188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52">
                  <a:moveTo>
                    <a:pt x="246" y="188"/>
                  </a:moveTo>
                  <a:lnTo>
                    <a:pt x="66" y="0"/>
                  </a:lnTo>
                  <a:lnTo>
                    <a:pt x="0" y="64"/>
                  </a:lnTo>
                  <a:lnTo>
                    <a:pt x="180" y="252"/>
                  </a:lnTo>
                  <a:lnTo>
                    <a:pt x="246" y="188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" name="Freeform 14">
              <a:extLst>
                <a:ext uri="{FF2B5EF4-FFF2-40B4-BE49-F238E27FC236}">
                  <a16:creationId xmlns:a16="http://schemas.microsoft.com/office/drawing/2014/main" id="{74DEE566-2C75-4E6A-8386-85C27E31F2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438958" y="4843111"/>
              <a:ext cx="168250" cy="174181"/>
            </a:xfrm>
            <a:custGeom>
              <a:avLst/>
              <a:gdLst>
                <a:gd name="T0" fmla="*/ 174 w 214"/>
                <a:gd name="T1" fmla="*/ 177 h 215"/>
                <a:gd name="T2" fmla="*/ 177 w 214"/>
                <a:gd name="T3" fmla="*/ 40 h 215"/>
                <a:gd name="T4" fmla="*/ 40 w 214"/>
                <a:gd name="T5" fmla="*/ 37 h 215"/>
                <a:gd name="T6" fmla="*/ 37 w 214"/>
                <a:gd name="T7" fmla="*/ 174 h 215"/>
                <a:gd name="T8" fmla="*/ 174 w 214"/>
                <a:gd name="T9" fmla="*/ 177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215">
                  <a:moveTo>
                    <a:pt x="174" y="177"/>
                  </a:moveTo>
                  <a:cubicBezTo>
                    <a:pt x="213" y="140"/>
                    <a:pt x="214" y="79"/>
                    <a:pt x="177" y="40"/>
                  </a:cubicBezTo>
                  <a:cubicBezTo>
                    <a:pt x="140" y="1"/>
                    <a:pt x="79" y="0"/>
                    <a:pt x="40" y="37"/>
                  </a:cubicBezTo>
                  <a:cubicBezTo>
                    <a:pt x="1" y="74"/>
                    <a:pt x="0" y="136"/>
                    <a:pt x="37" y="174"/>
                  </a:cubicBezTo>
                  <a:cubicBezTo>
                    <a:pt x="74" y="213"/>
                    <a:pt x="135" y="215"/>
                    <a:pt x="174" y="177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" name="Freeform 15">
              <a:extLst>
                <a:ext uri="{FF2B5EF4-FFF2-40B4-BE49-F238E27FC236}">
                  <a16:creationId xmlns:a16="http://schemas.microsoft.com/office/drawing/2014/main" id="{952BE55C-0AC3-444E-BF1F-7AECB6FCA7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38811" y="4522072"/>
              <a:ext cx="168250" cy="172474"/>
            </a:xfrm>
            <a:custGeom>
              <a:avLst/>
              <a:gdLst>
                <a:gd name="T0" fmla="*/ 174 w 214"/>
                <a:gd name="T1" fmla="*/ 177 h 214"/>
                <a:gd name="T2" fmla="*/ 177 w 214"/>
                <a:gd name="T3" fmla="*/ 40 h 214"/>
                <a:gd name="T4" fmla="*/ 40 w 214"/>
                <a:gd name="T5" fmla="*/ 37 h 214"/>
                <a:gd name="T6" fmla="*/ 37 w 214"/>
                <a:gd name="T7" fmla="*/ 174 h 214"/>
                <a:gd name="T8" fmla="*/ 174 w 214"/>
                <a:gd name="T9" fmla="*/ 177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214">
                  <a:moveTo>
                    <a:pt x="174" y="177"/>
                  </a:moveTo>
                  <a:cubicBezTo>
                    <a:pt x="213" y="140"/>
                    <a:pt x="214" y="79"/>
                    <a:pt x="177" y="40"/>
                  </a:cubicBezTo>
                  <a:cubicBezTo>
                    <a:pt x="140" y="1"/>
                    <a:pt x="79" y="0"/>
                    <a:pt x="40" y="37"/>
                  </a:cubicBezTo>
                  <a:cubicBezTo>
                    <a:pt x="1" y="74"/>
                    <a:pt x="0" y="135"/>
                    <a:pt x="37" y="174"/>
                  </a:cubicBezTo>
                  <a:cubicBezTo>
                    <a:pt x="74" y="213"/>
                    <a:pt x="136" y="214"/>
                    <a:pt x="174" y="177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" name="Freeform 16">
              <a:extLst>
                <a:ext uri="{FF2B5EF4-FFF2-40B4-BE49-F238E27FC236}">
                  <a16:creationId xmlns:a16="http://schemas.microsoft.com/office/drawing/2014/main" id="{C2926575-2B79-48B9-9A30-4807CA3F721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07209" y="4520364"/>
              <a:ext cx="294855" cy="309087"/>
            </a:xfrm>
            <a:custGeom>
              <a:avLst/>
              <a:gdLst>
                <a:gd name="T0" fmla="*/ 177 w 177"/>
                <a:gd name="T1" fmla="*/ 108 h 181"/>
                <a:gd name="T2" fmla="*/ 75 w 177"/>
                <a:gd name="T3" fmla="*/ 0 h 181"/>
                <a:gd name="T4" fmla="*/ 0 w 177"/>
                <a:gd name="T5" fmla="*/ 73 h 181"/>
                <a:gd name="T6" fmla="*/ 101 w 177"/>
                <a:gd name="T7" fmla="*/ 181 h 181"/>
                <a:gd name="T8" fmla="*/ 177 w 177"/>
                <a:gd name="T9" fmla="*/ 10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81">
                  <a:moveTo>
                    <a:pt x="177" y="108"/>
                  </a:moveTo>
                  <a:lnTo>
                    <a:pt x="75" y="0"/>
                  </a:lnTo>
                  <a:lnTo>
                    <a:pt x="0" y="73"/>
                  </a:lnTo>
                  <a:lnTo>
                    <a:pt x="101" y="181"/>
                  </a:lnTo>
                  <a:lnTo>
                    <a:pt x="177" y="108"/>
                  </a:lnTo>
                  <a:close/>
                </a:path>
              </a:pathLst>
            </a:custGeom>
            <a:solidFill>
              <a:srgbClr val="569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" name="Freeform 17">
              <a:extLst>
                <a:ext uri="{FF2B5EF4-FFF2-40B4-BE49-F238E27FC236}">
                  <a16:creationId xmlns:a16="http://schemas.microsoft.com/office/drawing/2014/main" id="{D2CDA7B5-F658-4F17-BE54-E52B76B138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33813" y="4493041"/>
              <a:ext cx="193239" cy="198088"/>
            </a:xfrm>
            <a:custGeom>
              <a:avLst/>
              <a:gdLst>
                <a:gd name="T0" fmla="*/ 201 w 247"/>
                <a:gd name="T1" fmla="*/ 204 h 246"/>
                <a:gd name="T2" fmla="*/ 204 w 247"/>
                <a:gd name="T3" fmla="*/ 46 h 246"/>
                <a:gd name="T4" fmla="*/ 46 w 247"/>
                <a:gd name="T5" fmla="*/ 43 h 246"/>
                <a:gd name="T6" fmla="*/ 43 w 247"/>
                <a:gd name="T7" fmla="*/ 200 h 246"/>
                <a:gd name="T8" fmla="*/ 201 w 247"/>
                <a:gd name="T9" fmla="*/ 20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46">
                  <a:moveTo>
                    <a:pt x="201" y="204"/>
                  </a:moveTo>
                  <a:cubicBezTo>
                    <a:pt x="245" y="161"/>
                    <a:pt x="247" y="91"/>
                    <a:pt x="204" y="46"/>
                  </a:cubicBezTo>
                  <a:cubicBezTo>
                    <a:pt x="162" y="2"/>
                    <a:pt x="91" y="0"/>
                    <a:pt x="46" y="43"/>
                  </a:cubicBezTo>
                  <a:cubicBezTo>
                    <a:pt x="2" y="85"/>
                    <a:pt x="0" y="156"/>
                    <a:pt x="43" y="200"/>
                  </a:cubicBezTo>
                  <a:cubicBezTo>
                    <a:pt x="86" y="245"/>
                    <a:pt x="156" y="246"/>
                    <a:pt x="201" y="204"/>
                  </a:cubicBezTo>
                  <a:close/>
                </a:path>
              </a:pathLst>
            </a:custGeom>
            <a:solidFill>
              <a:srgbClr val="569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3" name="Freeform 20">
              <a:extLst>
                <a:ext uri="{FF2B5EF4-FFF2-40B4-BE49-F238E27FC236}">
                  <a16:creationId xmlns:a16="http://schemas.microsoft.com/office/drawing/2014/main" id="{4201108E-ED44-4BD7-9370-07129C7757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73647" y="5172689"/>
              <a:ext cx="191572" cy="198088"/>
            </a:xfrm>
            <a:custGeom>
              <a:avLst/>
              <a:gdLst>
                <a:gd name="T0" fmla="*/ 82 w 245"/>
                <a:gd name="T1" fmla="*/ 222 h 245"/>
                <a:gd name="T2" fmla="*/ 222 w 245"/>
                <a:gd name="T3" fmla="*/ 163 h 245"/>
                <a:gd name="T4" fmla="*/ 163 w 245"/>
                <a:gd name="T5" fmla="*/ 23 h 245"/>
                <a:gd name="T6" fmla="*/ 23 w 245"/>
                <a:gd name="T7" fmla="*/ 82 h 245"/>
                <a:gd name="T8" fmla="*/ 82 w 245"/>
                <a:gd name="T9" fmla="*/ 222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245">
                  <a:moveTo>
                    <a:pt x="82" y="222"/>
                  </a:moveTo>
                  <a:cubicBezTo>
                    <a:pt x="137" y="245"/>
                    <a:pt x="199" y="218"/>
                    <a:pt x="222" y="163"/>
                  </a:cubicBezTo>
                  <a:cubicBezTo>
                    <a:pt x="245" y="108"/>
                    <a:pt x="218" y="46"/>
                    <a:pt x="163" y="23"/>
                  </a:cubicBezTo>
                  <a:cubicBezTo>
                    <a:pt x="108" y="0"/>
                    <a:pt x="46" y="27"/>
                    <a:pt x="23" y="82"/>
                  </a:cubicBezTo>
                  <a:cubicBezTo>
                    <a:pt x="0" y="137"/>
                    <a:pt x="27" y="199"/>
                    <a:pt x="82" y="222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54" name="组合 253">
              <a:extLst>
                <a:ext uri="{FF2B5EF4-FFF2-40B4-BE49-F238E27FC236}">
                  <a16:creationId xmlns:a16="http://schemas.microsoft.com/office/drawing/2014/main" id="{EB22829A-5802-42A4-8103-97A8C6CE700A}"/>
                </a:ext>
              </a:extLst>
            </p:cNvPr>
            <p:cNvGrpSpPr/>
            <p:nvPr/>
          </p:nvGrpSpPr>
          <p:grpSpPr>
            <a:xfrm>
              <a:off x="9443774" y="5265032"/>
              <a:ext cx="631356" cy="1326850"/>
              <a:chOff x="9352334" y="5280272"/>
              <a:chExt cx="631356" cy="1326850"/>
            </a:xfrm>
          </p:grpSpPr>
          <p:sp>
            <p:nvSpPr>
              <p:cNvPr id="268" name="Freeform 27">
                <a:extLst>
                  <a:ext uri="{FF2B5EF4-FFF2-40B4-BE49-F238E27FC236}">
                    <a16:creationId xmlns:a16="http://schemas.microsoft.com/office/drawing/2014/main" id="{F9BEB7A8-B507-430F-B427-CD8232DF76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560566" y="5321256"/>
                <a:ext cx="404801" cy="507175"/>
              </a:xfrm>
              <a:custGeom>
                <a:avLst/>
                <a:gdLst>
                  <a:gd name="T0" fmla="*/ 243 w 243"/>
                  <a:gd name="T1" fmla="*/ 242 h 297"/>
                  <a:gd name="T2" fmla="*/ 85 w 243"/>
                  <a:gd name="T3" fmla="*/ 0 h 297"/>
                  <a:gd name="T4" fmla="*/ 0 w 243"/>
                  <a:gd name="T5" fmla="*/ 55 h 297"/>
                  <a:gd name="T6" fmla="*/ 158 w 243"/>
                  <a:gd name="T7" fmla="*/ 297 h 297"/>
                  <a:gd name="T8" fmla="*/ 243 w 243"/>
                  <a:gd name="T9" fmla="*/ 242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3" h="297">
                    <a:moveTo>
                      <a:pt x="243" y="242"/>
                    </a:moveTo>
                    <a:lnTo>
                      <a:pt x="85" y="0"/>
                    </a:lnTo>
                    <a:lnTo>
                      <a:pt x="0" y="55"/>
                    </a:lnTo>
                    <a:lnTo>
                      <a:pt x="158" y="297"/>
                    </a:lnTo>
                    <a:lnTo>
                      <a:pt x="243" y="242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28">
                <a:extLst>
                  <a:ext uri="{FF2B5EF4-FFF2-40B4-BE49-F238E27FC236}">
                    <a16:creationId xmlns:a16="http://schemas.microsoft.com/office/drawing/2014/main" id="{8DBB0CC3-E886-4790-A5B7-ED86F46FDC7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528914" y="5693525"/>
                <a:ext cx="191572" cy="196381"/>
              </a:xfrm>
              <a:custGeom>
                <a:avLst/>
                <a:gdLst>
                  <a:gd name="T0" fmla="*/ 181 w 245"/>
                  <a:gd name="T1" fmla="*/ 213 h 245"/>
                  <a:gd name="T2" fmla="*/ 212 w 245"/>
                  <a:gd name="T3" fmla="*/ 64 h 245"/>
                  <a:gd name="T4" fmla="*/ 63 w 245"/>
                  <a:gd name="T5" fmla="*/ 33 h 245"/>
                  <a:gd name="T6" fmla="*/ 32 w 245"/>
                  <a:gd name="T7" fmla="*/ 181 h 245"/>
                  <a:gd name="T8" fmla="*/ 181 w 245"/>
                  <a:gd name="T9" fmla="*/ 213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245">
                    <a:moveTo>
                      <a:pt x="181" y="213"/>
                    </a:moveTo>
                    <a:cubicBezTo>
                      <a:pt x="231" y="180"/>
                      <a:pt x="245" y="114"/>
                      <a:pt x="212" y="64"/>
                    </a:cubicBezTo>
                    <a:cubicBezTo>
                      <a:pt x="180" y="14"/>
                      <a:pt x="113" y="0"/>
                      <a:pt x="63" y="33"/>
                    </a:cubicBezTo>
                    <a:cubicBezTo>
                      <a:pt x="14" y="65"/>
                      <a:pt x="0" y="132"/>
                      <a:pt x="32" y="181"/>
                    </a:cubicBezTo>
                    <a:cubicBezTo>
                      <a:pt x="64" y="231"/>
                      <a:pt x="131" y="245"/>
                      <a:pt x="181" y="213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30">
                <a:extLst>
                  <a:ext uri="{FF2B5EF4-FFF2-40B4-BE49-F238E27FC236}">
                    <a16:creationId xmlns:a16="http://schemas.microsoft.com/office/drawing/2014/main" id="{1CD2B533-50D2-44D4-B478-6B7F496414F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543907" y="5799400"/>
                <a:ext cx="238216" cy="674526"/>
              </a:xfrm>
              <a:custGeom>
                <a:avLst/>
                <a:gdLst>
                  <a:gd name="T0" fmla="*/ 43 w 143"/>
                  <a:gd name="T1" fmla="*/ 0 h 395"/>
                  <a:gd name="T2" fmla="*/ 0 w 143"/>
                  <a:gd name="T3" fmla="*/ 380 h 395"/>
                  <a:gd name="T4" fmla="*/ 90 w 143"/>
                  <a:gd name="T5" fmla="*/ 395 h 395"/>
                  <a:gd name="T6" fmla="*/ 143 w 143"/>
                  <a:gd name="T7" fmla="*/ 17 h 395"/>
                  <a:gd name="T8" fmla="*/ 43 w 143"/>
                  <a:gd name="T9" fmla="*/ 0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3" h="395">
                    <a:moveTo>
                      <a:pt x="43" y="0"/>
                    </a:moveTo>
                    <a:lnTo>
                      <a:pt x="0" y="380"/>
                    </a:lnTo>
                    <a:lnTo>
                      <a:pt x="90" y="395"/>
                    </a:lnTo>
                    <a:lnTo>
                      <a:pt x="143" y="17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31">
                <a:extLst>
                  <a:ext uri="{FF2B5EF4-FFF2-40B4-BE49-F238E27FC236}">
                    <a16:creationId xmlns:a16="http://schemas.microsoft.com/office/drawing/2014/main" id="{826FCAF1-2552-4E39-9D50-98CB9411B72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533912" y="5708894"/>
                <a:ext cx="181577" cy="187842"/>
              </a:xfrm>
              <a:custGeom>
                <a:avLst/>
                <a:gdLst>
                  <a:gd name="T0" fmla="*/ 134 w 232"/>
                  <a:gd name="T1" fmla="*/ 10 h 232"/>
                  <a:gd name="T2" fmla="*/ 10 w 232"/>
                  <a:gd name="T3" fmla="*/ 98 h 232"/>
                  <a:gd name="T4" fmla="*/ 98 w 232"/>
                  <a:gd name="T5" fmla="*/ 222 h 232"/>
                  <a:gd name="T6" fmla="*/ 222 w 232"/>
                  <a:gd name="T7" fmla="*/ 134 h 232"/>
                  <a:gd name="T8" fmla="*/ 134 w 232"/>
                  <a:gd name="T9" fmla="*/ 1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32">
                    <a:moveTo>
                      <a:pt x="134" y="10"/>
                    </a:moveTo>
                    <a:cubicBezTo>
                      <a:pt x="75" y="0"/>
                      <a:pt x="20" y="40"/>
                      <a:pt x="10" y="98"/>
                    </a:cubicBezTo>
                    <a:cubicBezTo>
                      <a:pt x="0" y="157"/>
                      <a:pt x="39" y="212"/>
                      <a:pt x="98" y="222"/>
                    </a:cubicBezTo>
                    <a:cubicBezTo>
                      <a:pt x="156" y="232"/>
                      <a:pt x="212" y="193"/>
                      <a:pt x="222" y="134"/>
                    </a:cubicBezTo>
                    <a:cubicBezTo>
                      <a:pt x="232" y="76"/>
                      <a:pt x="192" y="20"/>
                      <a:pt x="134" y="10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32">
                <a:extLst>
                  <a:ext uri="{FF2B5EF4-FFF2-40B4-BE49-F238E27FC236}">
                    <a16:creationId xmlns:a16="http://schemas.microsoft.com/office/drawing/2014/main" id="{27D51BC2-8C01-4E46-BDE6-01F14BF9FF1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407306" y="6403911"/>
                <a:ext cx="389809" cy="182720"/>
              </a:xfrm>
              <a:custGeom>
                <a:avLst/>
                <a:gdLst>
                  <a:gd name="T0" fmla="*/ 60 w 497"/>
                  <a:gd name="T1" fmla="*/ 4 h 227"/>
                  <a:gd name="T2" fmla="*/ 219 w 497"/>
                  <a:gd name="T3" fmla="*/ 31 h 227"/>
                  <a:gd name="T4" fmla="*/ 236 w 497"/>
                  <a:gd name="T5" fmla="*/ 37 h 227"/>
                  <a:gd name="T6" fmla="*/ 478 w 497"/>
                  <a:gd name="T7" fmla="*/ 179 h 227"/>
                  <a:gd name="T8" fmla="*/ 491 w 497"/>
                  <a:gd name="T9" fmla="*/ 211 h 227"/>
                  <a:gd name="T10" fmla="*/ 452 w 497"/>
                  <a:gd name="T11" fmla="*/ 224 h 227"/>
                  <a:gd name="T12" fmla="*/ 34 w 497"/>
                  <a:gd name="T13" fmla="*/ 153 h 227"/>
                  <a:gd name="T14" fmla="*/ 2 w 497"/>
                  <a:gd name="T15" fmla="*/ 121 h 227"/>
                  <a:gd name="T16" fmla="*/ 19 w 497"/>
                  <a:gd name="T17" fmla="*/ 23 h 227"/>
                  <a:gd name="T18" fmla="*/ 60 w 497"/>
                  <a:gd name="T19" fmla="*/ 4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7" h="227">
                    <a:moveTo>
                      <a:pt x="60" y="4"/>
                    </a:moveTo>
                    <a:cubicBezTo>
                      <a:pt x="219" y="31"/>
                      <a:pt x="219" y="31"/>
                      <a:pt x="219" y="31"/>
                    </a:cubicBezTo>
                    <a:cubicBezTo>
                      <a:pt x="225" y="32"/>
                      <a:pt x="231" y="34"/>
                      <a:pt x="236" y="37"/>
                    </a:cubicBezTo>
                    <a:cubicBezTo>
                      <a:pt x="478" y="179"/>
                      <a:pt x="478" y="179"/>
                      <a:pt x="478" y="179"/>
                    </a:cubicBezTo>
                    <a:cubicBezTo>
                      <a:pt x="492" y="187"/>
                      <a:pt x="497" y="200"/>
                      <a:pt x="491" y="211"/>
                    </a:cubicBezTo>
                    <a:cubicBezTo>
                      <a:pt x="485" y="221"/>
                      <a:pt x="469" y="227"/>
                      <a:pt x="452" y="224"/>
                    </a:cubicBezTo>
                    <a:cubicBezTo>
                      <a:pt x="34" y="153"/>
                      <a:pt x="34" y="153"/>
                      <a:pt x="34" y="153"/>
                    </a:cubicBezTo>
                    <a:cubicBezTo>
                      <a:pt x="14" y="150"/>
                      <a:pt x="0" y="136"/>
                      <a:pt x="2" y="121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21" y="9"/>
                      <a:pt x="39" y="0"/>
                      <a:pt x="60" y="4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33">
                <a:extLst>
                  <a:ext uri="{FF2B5EF4-FFF2-40B4-BE49-F238E27FC236}">
                    <a16:creationId xmlns:a16="http://schemas.microsoft.com/office/drawing/2014/main" id="{CEE4D7A0-1649-4614-B4D9-C0ABA3D1D69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395646" y="6342435"/>
                <a:ext cx="409799" cy="256149"/>
              </a:xfrm>
              <a:custGeom>
                <a:avLst/>
                <a:gdLst>
                  <a:gd name="T0" fmla="*/ 247 w 522"/>
                  <a:gd name="T1" fmla="*/ 31 h 318"/>
                  <a:gd name="T2" fmla="*/ 35 w 522"/>
                  <a:gd name="T3" fmla="*/ 0 h 318"/>
                  <a:gd name="T4" fmla="*/ 7 w 522"/>
                  <a:gd name="T5" fmla="*/ 169 h 318"/>
                  <a:gd name="T6" fmla="*/ 52 w 522"/>
                  <a:gd name="T7" fmla="*/ 231 h 318"/>
                  <a:gd name="T8" fmla="*/ 473 w 522"/>
                  <a:gd name="T9" fmla="*/ 310 h 318"/>
                  <a:gd name="T10" fmla="*/ 511 w 522"/>
                  <a:gd name="T11" fmla="*/ 287 h 318"/>
                  <a:gd name="T12" fmla="*/ 476 w 522"/>
                  <a:gd name="T13" fmla="*/ 237 h 318"/>
                  <a:gd name="T14" fmla="*/ 241 w 522"/>
                  <a:gd name="T15" fmla="*/ 99 h 318"/>
                  <a:gd name="T16" fmla="*/ 247 w 522"/>
                  <a:gd name="T17" fmla="*/ 31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2" h="318">
                    <a:moveTo>
                      <a:pt x="247" y="31"/>
                    </a:moveTo>
                    <a:cubicBezTo>
                      <a:pt x="35" y="0"/>
                      <a:pt x="35" y="0"/>
                      <a:pt x="35" y="0"/>
                    </a:cubicBezTo>
                    <a:cubicBezTo>
                      <a:pt x="7" y="169"/>
                      <a:pt x="7" y="169"/>
                      <a:pt x="7" y="169"/>
                    </a:cubicBezTo>
                    <a:cubicBezTo>
                      <a:pt x="7" y="169"/>
                      <a:pt x="0" y="213"/>
                      <a:pt x="52" y="231"/>
                    </a:cubicBezTo>
                    <a:cubicBezTo>
                      <a:pt x="104" y="250"/>
                      <a:pt x="473" y="310"/>
                      <a:pt x="473" y="310"/>
                    </a:cubicBezTo>
                    <a:cubicBezTo>
                      <a:pt x="473" y="310"/>
                      <a:pt x="500" y="318"/>
                      <a:pt x="511" y="287"/>
                    </a:cubicBezTo>
                    <a:cubicBezTo>
                      <a:pt x="522" y="250"/>
                      <a:pt x="488" y="245"/>
                      <a:pt x="476" y="237"/>
                    </a:cubicBezTo>
                    <a:cubicBezTo>
                      <a:pt x="241" y="99"/>
                      <a:pt x="241" y="99"/>
                      <a:pt x="241" y="99"/>
                    </a:cubicBezTo>
                    <a:lnTo>
                      <a:pt x="247" y="31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35">
                <a:extLst>
                  <a:ext uri="{FF2B5EF4-FFF2-40B4-BE49-F238E27FC236}">
                    <a16:creationId xmlns:a16="http://schemas.microsoft.com/office/drawing/2014/main" id="{B66F9502-04C3-4A8B-A001-10C17F7A792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352334" y="6364635"/>
                <a:ext cx="483097" cy="242487"/>
              </a:xfrm>
              <a:custGeom>
                <a:avLst/>
                <a:gdLst>
                  <a:gd name="T0" fmla="*/ 69 w 617"/>
                  <a:gd name="T1" fmla="*/ 6 h 301"/>
                  <a:gd name="T2" fmla="*/ 159 w 617"/>
                  <a:gd name="T3" fmla="*/ 104 h 301"/>
                  <a:gd name="T4" fmla="*/ 289 w 617"/>
                  <a:gd name="T5" fmla="*/ 43 h 301"/>
                  <a:gd name="T6" fmla="*/ 599 w 617"/>
                  <a:gd name="T7" fmla="*/ 239 h 301"/>
                  <a:gd name="T8" fmla="*/ 583 w 617"/>
                  <a:gd name="T9" fmla="*/ 300 h 301"/>
                  <a:gd name="T10" fmla="*/ 24 w 617"/>
                  <a:gd name="T11" fmla="*/ 205 h 301"/>
                  <a:gd name="T12" fmla="*/ 69 w 617"/>
                  <a:gd name="T13" fmla="*/ 6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7" h="301">
                    <a:moveTo>
                      <a:pt x="69" y="6"/>
                    </a:moveTo>
                    <a:cubicBezTo>
                      <a:pt x="86" y="11"/>
                      <a:pt x="102" y="92"/>
                      <a:pt x="159" y="104"/>
                    </a:cubicBezTo>
                    <a:cubicBezTo>
                      <a:pt x="232" y="119"/>
                      <a:pt x="289" y="43"/>
                      <a:pt x="289" y="43"/>
                    </a:cubicBezTo>
                    <a:cubicBezTo>
                      <a:pt x="289" y="43"/>
                      <a:pt x="441" y="142"/>
                      <a:pt x="599" y="239"/>
                    </a:cubicBezTo>
                    <a:cubicBezTo>
                      <a:pt x="617" y="249"/>
                      <a:pt x="612" y="299"/>
                      <a:pt x="583" y="300"/>
                    </a:cubicBezTo>
                    <a:cubicBezTo>
                      <a:pt x="553" y="301"/>
                      <a:pt x="47" y="242"/>
                      <a:pt x="24" y="205"/>
                    </a:cubicBezTo>
                    <a:cubicBezTo>
                      <a:pt x="0" y="169"/>
                      <a:pt x="52" y="0"/>
                      <a:pt x="69" y="6"/>
                    </a:cubicBezTo>
                    <a:close/>
                  </a:path>
                </a:pathLst>
              </a:custGeom>
              <a:solidFill>
                <a:srgbClr val="F79A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275" name="Freeform 29">
                <a:extLst>
                  <a:ext uri="{FF2B5EF4-FFF2-40B4-BE49-F238E27FC236}">
                    <a16:creationId xmlns:a16="http://schemas.microsoft.com/office/drawing/2014/main" id="{F52E583B-8F8F-4BAB-9DE4-6619E3B5DE6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792118" y="5280272"/>
                <a:ext cx="191572" cy="198088"/>
              </a:xfrm>
              <a:custGeom>
                <a:avLst/>
                <a:gdLst>
                  <a:gd name="T0" fmla="*/ 181 w 245"/>
                  <a:gd name="T1" fmla="*/ 213 h 245"/>
                  <a:gd name="T2" fmla="*/ 213 w 245"/>
                  <a:gd name="T3" fmla="*/ 64 h 245"/>
                  <a:gd name="T4" fmla="*/ 64 w 245"/>
                  <a:gd name="T5" fmla="*/ 33 h 245"/>
                  <a:gd name="T6" fmla="*/ 32 w 245"/>
                  <a:gd name="T7" fmla="*/ 181 h 245"/>
                  <a:gd name="T8" fmla="*/ 181 w 245"/>
                  <a:gd name="T9" fmla="*/ 213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245">
                    <a:moveTo>
                      <a:pt x="181" y="213"/>
                    </a:moveTo>
                    <a:cubicBezTo>
                      <a:pt x="231" y="180"/>
                      <a:pt x="245" y="114"/>
                      <a:pt x="213" y="64"/>
                    </a:cubicBezTo>
                    <a:cubicBezTo>
                      <a:pt x="180" y="14"/>
                      <a:pt x="114" y="0"/>
                      <a:pt x="64" y="33"/>
                    </a:cubicBezTo>
                    <a:cubicBezTo>
                      <a:pt x="14" y="65"/>
                      <a:pt x="0" y="132"/>
                      <a:pt x="32" y="181"/>
                    </a:cubicBezTo>
                    <a:cubicBezTo>
                      <a:pt x="65" y="231"/>
                      <a:pt x="132" y="245"/>
                      <a:pt x="181" y="213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55" name="Freeform 37">
              <a:extLst>
                <a:ext uri="{FF2B5EF4-FFF2-40B4-BE49-F238E27FC236}">
                  <a16:creationId xmlns:a16="http://schemas.microsoft.com/office/drawing/2014/main" id="{DAC5F6E8-A663-49DF-B26A-4DC04F20471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05592" y="4387166"/>
              <a:ext cx="736306" cy="934090"/>
            </a:xfrm>
            <a:custGeom>
              <a:avLst/>
              <a:gdLst>
                <a:gd name="T0" fmla="*/ 355 w 940"/>
                <a:gd name="T1" fmla="*/ 50 h 1159"/>
                <a:gd name="T2" fmla="*/ 449 w 940"/>
                <a:gd name="T3" fmla="*/ 15 h 1159"/>
                <a:gd name="T4" fmla="*/ 882 w 940"/>
                <a:gd name="T5" fmla="*/ 190 h 1159"/>
                <a:gd name="T6" fmla="*/ 926 w 940"/>
                <a:gd name="T7" fmla="*/ 280 h 1159"/>
                <a:gd name="T8" fmla="*/ 571 w 940"/>
                <a:gd name="T9" fmla="*/ 1159 h 1159"/>
                <a:gd name="T10" fmla="*/ 0 w 940"/>
                <a:gd name="T11" fmla="*/ 928 h 1159"/>
                <a:gd name="T12" fmla="*/ 355 w 940"/>
                <a:gd name="T13" fmla="*/ 50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0" h="1159">
                  <a:moveTo>
                    <a:pt x="355" y="50"/>
                  </a:moveTo>
                  <a:cubicBezTo>
                    <a:pt x="369" y="15"/>
                    <a:pt x="411" y="0"/>
                    <a:pt x="449" y="15"/>
                  </a:cubicBezTo>
                  <a:cubicBezTo>
                    <a:pt x="882" y="190"/>
                    <a:pt x="882" y="190"/>
                    <a:pt x="882" y="190"/>
                  </a:cubicBezTo>
                  <a:cubicBezTo>
                    <a:pt x="920" y="206"/>
                    <a:pt x="940" y="246"/>
                    <a:pt x="926" y="280"/>
                  </a:cubicBezTo>
                  <a:cubicBezTo>
                    <a:pt x="571" y="1159"/>
                    <a:pt x="571" y="1159"/>
                    <a:pt x="571" y="1159"/>
                  </a:cubicBezTo>
                  <a:cubicBezTo>
                    <a:pt x="0" y="928"/>
                    <a:pt x="0" y="928"/>
                    <a:pt x="0" y="928"/>
                  </a:cubicBezTo>
                  <a:lnTo>
                    <a:pt x="355" y="50"/>
                  </a:lnTo>
                  <a:close/>
                </a:path>
              </a:pathLst>
            </a:custGeom>
            <a:solidFill>
              <a:srgbClr val="F79AA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256" name="Freeform 39">
              <a:extLst>
                <a:ext uri="{FF2B5EF4-FFF2-40B4-BE49-F238E27FC236}">
                  <a16:creationId xmlns:a16="http://schemas.microsoft.com/office/drawing/2014/main" id="{C8AAC59A-5000-455F-8CE0-644F27FB6A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54196" y="4510118"/>
              <a:ext cx="504752" cy="187842"/>
            </a:xfrm>
            <a:custGeom>
              <a:avLst/>
              <a:gdLst>
                <a:gd name="T0" fmla="*/ 6 w 303"/>
                <a:gd name="T1" fmla="*/ 110 h 110"/>
                <a:gd name="T2" fmla="*/ 303 w 303"/>
                <a:gd name="T3" fmla="*/ 88 h 110"/>
                <a:gd name="T4" fmla="*/ 297 w 303"/>
                <a:gd name="T5" fmla="*/ 0 h 110"/>
                <a:gd name="T6" fmla="*/ 0 w 303"/>
                <a:gd name="T7" fmla="*/ 21 h 110"/>
                <a:gd name="T8" fmla="*/ 6 w 303"/>
                <a:gd name="T9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110">
                  <a:moveTo>
                    <a:pt x="6" y="110"/>
                  </a:moveTo>
                  <a:lnTo>
                    <a:pt x="303" y="88"/>
                  </a:lnTo>
                  <a:lnTo>
                    <a:pt x="297" y="0"/>
                  </a:lnTo>
                  <a:lnTo>
                    <a:pt x="0" y="21"/>
                  </a:lnTo>
                  <a:lnTo>
                    <a:pt x="6" y="110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7" name="Freeform 40">
              <a:extLst>
                <a:ext uri="{FF2B5EF4-FFF2-40B4-BE49-F238E27FC236}">
                  <a16:creationId xmlns:a16="http://schemas.microsoft.com/office/drawing/2014/main" id="{2EDFE113-374D-49C7-A1E8-2FBDD03568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80654" y="4544271"/>
              <a:ext cx="168250" cy="157105"/>
            </a:xfrm>
            <a:custGeom>
              <a:avLst/>
              <a:gdLst>
                <a:gd name="T0" fmla="*/ 3 w 213"/>
                <a:gd name="T1" fmla="*/ 105 h 195"/>
                <a:gd name="T2" fmla="*/ 113 w 213"/>
                <a:gd name="T3" fmla="*/ 191 h 195"/>
                <a:gd name="T4" fmla="*/ 210 w 213"/>
                <a:gd name="T5" fmla="*/ 90 h 195"/>
                <a:gd name="T6" fmla="*/ 100 w 213"/>
                <a:gd name="T7" fmla="*/ 4 h 195"/>
                <a:gd name="T8" fmla="*/ 3 w 213"/>
                <a:gd name="T9" fmla="*/ 10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195">
                  <a:moveTo>
                    <a:pt x="3" y="105"/>
                  </a:moveTo>
                  <a:cubicBezTo>
                    <a:pt x="7" y="156"/>
                    <a:pt x="56" y="195"/>
                    <a:pt x="113" y="191"/>
                  </a:cubicBezTo>
                  <a:cubicBezTo>
                    <a:pt x="170" y="187"/>
                    <a:pt x="213" y="141"/>
                    <a:pt x="210" y="90"/>
                  </a:cubicBezTo>
                  <a:cubicBezTo>
                    <a:pt x="206" y="38"/>
                    <a:pt x="157" y="0"/>
                    <a:pt x="100" y="4"/>
                  </a:cubicBezTo>
                  <a:cubicBezTo>
                    <a:pt x="43" y="8"/>
                    <a:pt x="0" y="53"/>
                    <a:pt x="3" y="105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" name="Freeform 41">
              <a:extLst>
                <a:ext uri="{FF2B5EF4-FFF2-40B4-BE49-F238E27FC236}">
                  <a16:creationId xmlns:a16="http://schemas.microsoft.com/office/drawing/2014/main" id="{A90F4B1D-7ECF-4280-B98C-F87A054452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79281" y="4455472"/>
              <a:ext cx="253209" cy="261272"/>
            </a:xfrm>
            <a:custGeom>
              <a:avLst/>
              <a:gdLst>
                <a:gd name="T0" fmla="*/ 206 w 324"/>
                <a:gd name="T1" fmla="*/ 29 h 323"/>
                <a:gd name="T2" fmla="*/ 104 w 324"/>
                <a:gd name="T3" fmla="*/ 28 h 323"/>
                <a:gd name="T4" fmla="*/ 29 w 324"/>
                <a:gd name="T5" fmla="*/ 102 h 323"/>
                <a:gd name="T6" fmla="*/ 28 w 324"/>
                <a:gd name="T7" fmla="*/ 204 h 323"/>
                <a:gd name="T8" fmla="*/ 118 w 324"/>
                <a:gd name="T9" fmla="*/ 294 h 323"/>
                <a:gd name="T10" fmla="*/ 221 w 324"/>
                <a:gd name="T11" fmla="*/ 294 h 323"/>
                <a:gd name="T12" fmla="*/ 295 w 324"/>
                <a:gd name="T13" fmla="*/ 221 h 323"/>
                <a:gd name="T14" fmla="*/ 296 w 324"/>
                <a:gd name="T15" fmla="*/ 118 h 323"/>
                <a:gd name="T16" fmla="*/ 206 w 324"/>
                <a:gd name="T17" fmla="*/ 29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4" h="323">
                  <a:moveTo>
                    <a:pt x="206" y="29"/>
                  </a:moveTo>
                  <a:cubicBezTo>
                    <a:pt x="178" y="0"/>
                    <a:pt x="132" y="0"/>
                    <a:pt x="104" y="28"/>
                  </a:cubicBezTo>
                  <a:cubicBezTo>
                    <a:pt x="29" y="102"/>
                    <a:pt x="29" y="102"/>
                    <a:pt x="29" y="102"/>
                  </a:cubicBezTo>
                  <a:cubicBezTo>
                    <a:pt x="0" y="130"/>
                    <a:pt x="0" y="176"/>
                    <a:pt x="28" y="204"/>
                  </a:cubicBezTo>
                  <a:cubicBezTo>
                    <a:pt x="118" y="294"/>
                    <a:pt x="118" y="294"/>
                    <a:pt x="118" y="294"/>
                  </a:cubicBezTo>
                  <a:cubicBezTo>
                    <a:pt x="146" y="322"/>
                    <a:pt x="192" y="323"/>
                    <a:pt x="221" y="294"/>
                  </a:cubicBezTo>
                  <a:cubicBezTo>
                    <a:pt x="295" y="221"/>
                    <a:pt x="295" y="221"/>
                    <a:pt x="295" y="221"/>
                  </a:cubicBezTo>
                  <a:cubicBezTo>
                    <a:pt x="324" y="193"/>
                    <a:pt x="324" y="147"/>
                    <a:pt x="296" y="118"/>
                  </a:cubicBezTo>
                  <a:lnTo>
                    <a:pt x="206" y="29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" name="Freeform 42">
              <a:extLst>
                <a:ext uri="{FF2B5EF4-FFF2-40B4-BE49-F238E27FC236}">
                  <a16:creationId xmlns:a16="http://schemas.microsoft.com/office/drawing/2014/main" id="{751C0400-B418-49AD-BC17-ABEF8B4A31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82613" y="4499872"/>
              <a:ext cx="101616" cy="104168"/>
            </a:xfrm>
            <a:custGeom>
              <a:avLst/>
              <a:gdLst>
                <a:gd name="T0" fmla="*/ 16 w 130"/>
                <a:gd name="T1" fmla="*/ 59 h 129"/>
                <a:gd name="T2" fmla="*/ 15 w 130"/>
                <a:gd name="T3" fmla="*/ 114 h 129"/>
                <a:gd name="T4" fmla="*/ 15 w 130"/>
                <a:gd name="T5" fmla="*/ 114 h 129"/>
                <a:gd name="T6" fmla="*/ 71 w 130"/>
                <a:gd name="T7" fmla="*/ 114 h 129"/>
                <a:gd name="T8" fmla="*/ 114 w 130"/>
                <a:gd name="T9" fmla="*/ 71 h 129"/>
                <a:gd name="T10" fmla="*/ 114 w 130"/>
                <a:gd name="T11" fmla="*/ 16 h 129"/>
                <a:gd name="T12" fmla="*/ 114 w 130"/>
                <a:gd name="T13" fmla="*/ 16 h 129"/>
                <a:gd name="T14" fmla="*/ 59 w 130"/>
                <a:gd name="T15" fmla="*/ 15 h 129"/>
                <a:gd name="T16" fmla="*/ 16 w 130"/>
                <a:gd name="T17" fmla="*/ 5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129">
                  <a:moveTo>
                    <a:pt x="16" y="59"/>
                  </a:moveTo>
                  <a:cubicBezTo>
                    <a:pt x="0" y="74"/>
                    <a:pt x="0" y="98"/>
                    <a:pt x="15" y="114"/>
                  </a:cubicBezTo>
                  <a:cubicBezTo>
                    <a:pt x="15" y="114"/>
                    <a:pt x="15" y="114"/>
                    <a:pt x="15" y="114"/>
                  </a:cubicBezTo>
                  <a:cubicBezTo>
                    <a:pt x="31" y="129"/>
                    <a:pt x="55" y="129"/>
                    <a:pt x="71" y="114"/>
                  </a:cubicBezTo>
                  <a:cubicBezTo>
                    <a:pt x="114" y="71"/>
                    <a:pt x="114" y="71"/>
                    <a:pt x="114" y="71"/>
                  </a:cubicBezTo>
                  <a:cubicBezTo>
                    <a:pt x="129" y="56"/>
                    <a:pt x="130" y="31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99" y="0"/>
                    <a:pt x="75" y="0"/>
                    <a:pt x="59" y="15"/>
                  </a:cubicBezTo>
                  <a:lnTo>
                    <a:pt x="16" y="59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" name="Freeform 43">
              <a:extLst>
                <a:ext uri="{FF2B5EF4-FFF2-40B4-BE49-F238E27FC236}">
                  <a16:creationId xmlns:a16="http://schemas.microsoft.com/office/drawing/2014/main" id="{BD65DAF4-A57A-40D6-8ED5-FD0AD22A225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807600" y="4455472"/>
              <a:ext cx="159922" cy="112705"/>
            </a:xfrm>
            <a:custGeom>
              <a:avLst/>
              <a:gdLst>
                <a:gd name="T0" fmla="*/ 0 w 203"/>
                <a:gd name="T1" fmla="*/ 71 h 140"/>
                <a:gd name="T2" fmla="*/ 102 w 203"/>
                <a:gd name="T3" fmla="*/ 140 h 140"/>
                <a:gd name="T4" fmla="*/ 202 w 203"/>
                <a:gd name="T5" fmla="*/ 69 h 140"/>
                <a:gd name="T6" fmla="*/ 100 w 203"/>
                <a:gd name="T7" fmla="*/ 1 h 140"/>
                <a:gd name="T8" fmla="*/ 0 w 203"/>
                <a:gd name="T9" fmla="*/ 71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140">
                  <a:moveTo>
                    <a:pt x="0" y="71"/>
                  </a:moveTo>
                  <a:cubicBezTo>
                    <a:pt x="1" y="110"/>
                    <a:pt x="46" y="140"/>
                    <a:pt x="102" y="140"/>
                  </a:cubicBezTo>
                  <a:cubicBezTo>
                    <a:pt x="158" y="139"/>
                    <a:pt x="203" y="107"/>
                    <a:pt x="202" y="69"/>
                  </a:cubicBezTo>
                  <a:cubicBezTo>
                    <a:pt x="202" y="31"/>
                    <a:pt x="156" y="0"/>
                    <a:pt x="100" y="1"/>
                  </a:cubicBezTo>
                  <a:cubicBezTo>
                    <a:pt x="45" y="1"/>
                    <a:pt x="0" y="33"/>
                    <a:pt x="0" y="71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1" name="Freeform 44">
              <a:extLst>
                <a:ext uri="{FF2B5EF4-FFF2-40B4-BE49-F238E27FC236}">
                  <a16:creationId xmlns:a16="http://schemas.microsoft.com/office/drawing/2014/main" id="{AE2EEECA-E3B6-449E-AE83-1397E98FF7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84279" y="4458888"/>
              <a:ext cx="104948" cy="110998"/>
            </a:xfrm>
            <a:custGeom>
              <a:avLst/>
              <a:gdLst>
                <a:gd name="T0" fmla="*/ 60 w 135"/>
                <a:gd name="T1" fmla="*/ 121 h 138"/>
                <a:gd name="T2" fmla="*/ 118 w 135"/>
                <a:gd name="T3" fmla="*/ 123 h 138"/>
                <a:gd name="T4" fmla="*/ 118 w 135"/>
                <a:gd name="T5" fmla="*/ 123 h 138"/>
                <a:gd name="T6" fmla="*/ 120 w 135"/>
                <a:gd name="T7" fmla="*/ 64 h 138"/>
                <a:gd name="T8" fmla="*/ 75 w 135"/>
                <a:gd name="T9" fmla="*/ 17 h 138"/>
                <a:gd name="T10" fmla="*/ 17 w 135"/>
                <a:gd name="T11" fmla="*/ 16 h 138"/>
                <a:gd name="T12" fmla="*/ 17 w 135"/>
                <a:gd name="T13" fmla="*/ 16 h 138"/>
                <a:gd name="T14" fmla="*/ 15 w 135"/>
                <a:gd name="T15" fmla="*/ 74 h 138"/>
                <a:gd name="T16" fmla="*/ 60 w 135"/>
                <a:gd name="T17" fmla="*/ 12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8">
                  <a:moveTo>
                    <a:pt x="60" y="121"/>
                  </a:moveTo>
                  <a:cubicBezTo>
                    <a:pt x="76" y="138"/>
                    <a:pt x="102" y="138"/>
                    <a:pt x="118" y="123"/>
                  </a:cubicBezTo>
                  <a:cubicBezTo>
                    <a:pt x="118" y="123"/>
                    <a:pt x="118" y="123"/>
                    <a:pt x="118" y="123"/>
                  </a:cubicBezTo>
                  <a:cubicBezTo>
                    <a:pt x="135" y="107"/>
                    <a:pt x="135" y="81"/>
                    <a:pt x="120" y="64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60" y="1"/>
                    <a:pt x="34" y="0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0" y="31"/>
                    <a:pt x="0" y="57"/>
                    <a:pt x="15" y="74"/>
                  </a:cubicBezTo>
                  <a:lnTo>
                    <a:pt x="60" y="121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2" name="Freeform 45">
              <a:extLst>
                <a:ext uri="{FF2B5EF4-FFF2-40B4-BE49-F238E27FC236}">
                  <a16:creationId xmlns:a16="http://schemas.microsoft.com/office/drawing/2014/main" id="{89435094-C891-44BC-8993-AF1C5CE7BFA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475607" y="4487919"/>
              <a:ext cx="449780" cy="211750"/>
            </a:xfrm>
            <a:custGeom>
              <a:avLst/>
              <a:gdLst>
                <a:gd name="T0" fmla="*/ 270 w 270"/>
                <a:gd name="T1" fmla="*/ 34 h 124"/>
                <a:gd name="T2" fmla="*/ 12 w 270"/>
                <a:gd name="T3" fmla="*/ 0 h 124"/>
                <a:gd name="T4" fmla="*/ 0 w 270"/>
                <a:gd name="T5" fmla="*/ 92 h 124"/>
                <a:gd name="T6" fmla="*/ 258 w 270"/>
                <a:gd name="T7" fmla="*/ 124 h 124"/>
                <a:gd name="T8" fmla="*/ 270 w 270"/>
                <a:gd name="T9" fmla="*/ 3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124">
                  <a:moveTo>
                    <a:pt x="270" y="34"/>
                  </a:moveTo>
                  <a:lnTo>
                    <a:pt x="12" y="0"/>
                  </a:lnTo>
                  <a:lnTo>
                    <a:pt x="0" y="92"/>
                  </a:lnTo>
                  <a:lnTo>
                    <a:pt x="258" y="124"/>
                  </a:lnTo>
                  <a:lnTo>
                    <a:pt x="270" y="34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3" name="Freeform 46">
              <a:extLst>
                <a:ext uri="{FF2B5EF4-FFF2-40B4-BE49-F238E27FC236}">
                  <a16:creationId xmlns:a16="http://schemas.microsoft.com/office/drawing/2014/main" id="{4D6EE95F-72B1-4DC2-AB9D-8AC6EEE038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93980" y="4540855"/>
              <a:ext cx="161587" cy="165643"/>
            </a:xfrm>
            <a:custGeom>
              <a:avLst/>
              <a:gdLst>
                <a:gd name="T0" fmla="*/ 200 w 207"/>
                <a:gd name="T1" fmla="*/ 115 h 206"/>
                <a:gd name="T2" fmla="*/ 116 w 207"/>
                <a:gd name="T3" fmla="*/ 6 h 206"/>
                <a:gd name="T4" fmla="*/ 7 w 207"/>
                <a:gd name="T5" fmla="*/ 91 h 206"/>
                <a:gd name="T6" fmla="*/ 91 w 207"/>
                <a:gd name="T7" fmla="*/ 199 h 206"/>
                <a:gd name="T8" fmla="*/ 200 w 207"/>
                <a:gd name="T9" fmla="*/ 115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6">
                  <a:moveTo>
                    <a:pt x="200" y="115"/>
                  </a:moveTo>
                  <a:cubicBezTo>
                    <a:pt x="207" y="62"/>
                    <a:pt x="169" y="13"/>
                    <a:pt x="116" y="6"/>
                  </a:cubicBezTo>
                  <a:cubicBezTo>
                    <a:pt x="63" y="0"/>
                    <a:pt x="14" y="37"/>
                    <a:pt x="7" y="91"/>
                  </a:cubicBezTo>
                  <a:cubicBezTo>
                    <a:pt x="0" y="144"/>
                    <a:pt x="38" y="192"/>
                    <a:pt x="91" y="199"/>
                  </a:cubicBezTo>
                  <a:cubicBezTo>
                    <a:pt x="144" y="206"/>
                    <a:pt x="193" y="168"/>
                    <a:pt x="200" y="115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4" name="Freeform 47">
              <a:extLst>
                <a:ext uri="{FF2B5EF4-FFF2-40B4-BE49-F238E27FC236}">
                  <a16:creationId xmlns:a16="http://schemas.microsoft.com/office/drawing/2014/main" id="{10F465CD-C370-4B0E-8DD5-1BF6C62DBB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23770" y="4486210"/>
              <a:ext cx="161587" cy="165643"/>
            </a:xfrm>
            <a:custGeom>
              <a:avLst/>
              <a:gdLst>
                <a:gd name="T0" fmla="*/ 199 w 206"/>
                <a:gd name="T1" fmla="*/ 115 h 206"/>
                <a:gd name="T2" fmla="*/ 115 w 206"/>
                <a:gd name="T3" fmla="*/ 6 h 206"/>
                <a:gd name="T4" fmla="*/ 7 w 206"/>
                <a:gd name="T5" fmla="*/ 90 h 206"/>
                <a:gd name="T6" fmla="*/ 91 w 206"/>
                <a:gd name="T7" fmla="*/ 199 h 206"/>
                <a:gd name="T8" fmla="*/ 199 w 206"/>
                <a:gd name="T9" fmla="*/ 115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99" y="115"/>
                  </a:moveTo>
                  <a:cubicBezTo>
                    <a:pt x="206" y="62"/>
                    <a:pt x="169" y="13"/>
                    <a:pt x="115" y="6"/>
                  </a:cubicBezTo>
                  <a:cubicBezTo>
                    <a:pt x="62" y="0"/>
                    <a:pt x="14" y="37"/>
                    <a:pt x="7" y="90"/>
                  </a:cubicBezTo>
                  <a:cubicBezTo>
                    <a:pt x="0" y="144"/>
                    <a:pt x="38" y="192"/>
                    <a:pt x="91" y="199"/>
                  </a:cubicBezTo>
                  <a:cubicBezTo>
                    <a:pt x="144" y="206"/>
                    <a:pt x="193" y="168"/>
                    <a:pt x="199" y="115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5" name="Freeform 48">
              <a:extLst>
                <a:ext uri="{FF2B5EF4-FFF2-40B4-BE49-F238E27FC236}">
                  <a16:creationId xmlns:a16="http://schemas.microsoft.com/office/drawing/2014/main" id="{71BC462E-7260-478A-947E-60F6DF3589A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78840" y="4470842"/>
              <a:ext cx="264870" cy="211750"/>
            </a:xfrm>
            <a:custGeom>
              <a:avLst/>
              <a:gdLst>
                <a:gd name="T0" fmla="*/ 159 w 159"/>
                <a:gd name="T1" fmla="*/ 19 h 124"/>
                <a:gd name="T2" fmla="*/ 13 w 159"/>
                <a:gd name="T3" fmla="*/ 0 h 124"/>
                <a:gd name="T4" fmla="*/ 0 w 159"/>
                <a:gd name="T5" fmla="*/ 104 h 124"/>
                <a:gd name="T6" fmla="*/ 146 w 159"/>
                <a:gd name="T7" fmla="*/ 124 h 124"/>
                <a:gd name="T8" fmla="*/ 159 w 159"/>
                <a:gd name="T9" fmla="*/ 1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24">
                  <a:moveTo>
                    <a:pt x="159" y="19"/>
                  </a:moveTo>
                  <a:lnTo>
                    <a:pt x="13" y="0"/>
                  </a:lnTo>
                  <a:lnTo>
                    <a:pt x="0" y="104"/>
                  </a:lnTo>
                  <a:lnTo>
                    <a:pt x="146" y="124"/>
                  </a:lnTo>
                  <a:lnTo>
                    <a:pt x="159" y="19"/>
                  </a:lnTo>
                  <a:close/>
                </a:path>
              </a:pathLst>
            </a:custGeom>
            <a:solidFill>
              <a:srgbClr val="F79AA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6" name="Freeform 49">
              <a:extLst>
                <a:ext uri="{FF2B5EF4-FFF2-40B4-BE49-F238E27FC236}">
                  <a16:creationId xmlns:a16="http://schemas.microsoft.com/office/drawing/2014/main" id="{4E76AD8C-0411-4CD0-891C-00034107CBD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27100" y="4465718"/>
              <a:ext cx="186575" cy="191258"/>
            </a:xfrm>
            <a:custGeom>
              <a:avLst/>
              <a:gdLst>
                <a:gd name="T0" fmla="*/ 229 w 237"/>
                <a:gd name="T1" fmla="*/ 132 h 236"/>
                <a:gd name="T2" fmla="*/ 132 w 237"/>
                <a:gd name="T3" fmla="*/ 7 h 236"/>
                <a:gd name="T4" fmla="*/ 8 w 237"/>
                <a:gd name="T5" fmla="*/ 104 h 236"/>
                <a:gd name="T6" fmla="*/ 104 w 237"/>
                <a:gd name="T7" fmla="*/ 229 h 236"/>
                <a:gd name="T8" fmla="*/ 229 w 237"/>
                <a:gd name="T9" fmla="*/ 13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" h="236">
                  <a:moveTo>
                    <a:pt x="229" y="132"/>
                  </a:moveTo>
                  <a:cubicBezTo>
                    <a:pt x="237" y="71"/>
                    <a:pt x="194" y="15"/>
                    <a:pt x="132" y="7"/>
                  </a:cubicBezTo>
                  <a:cubicBezTo>
                    <a:pt x="71" y="0"/>
                    <a:pt x="15" y="43"/>
                    <a:pt x="8" y="104"/>
                  </a:cubicBezTo>
                  <a:cubicBezTo>
                    <a:pt x="0" y="165"/>
                    <a:pt x="43" y="221"/>
                    <a:pt x="104" y="229"/>
                  </a:cubicBezTo>
                  <a:cubicBezTo>
                    <a:pt x="166" y="236"/>
                    <a:pt x="221" y="193"/>
                    <a:pt x="229" y="132"/>
                  </a:cubicBezTo>
                  <a:close/>
                </a:path>
              </a:pathLst>
            </a:custGeom>
            <a:solidFill>
              <a:srgbClr val="F79AA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7" name="梯形 266">
              <a:extLst>
                <a:ext uri="{FF2B5EF4-FFF2-40B4-BE49-F238E27FC236}">
                  <a16:creationId xmlns:a16="http://schemas.microsoft.com/office/drawing/2014/main" id="{5E895023-B912-498C-8BE4-6E88E6CE196F}"/>
                </a:ext>
              </a:extLst>
            </p:cNvPr>
            <p:cNvSpPr/>
            <p:nvPr/>
          </p:nvSpPr>
          <p:spPr>
            <a:xfrm rot="20217819">
              <a:off x="9364452" y="5197144"/>
              <a:ext cx="1472884" cy="512681"/>
            </a:xfrm>
            <a:prstGeom prst="trapezoid">
              <a:avLst>
                <a:gd name="adj" fmla="val 98292"/>
              </a:avLst>
            </a:prstGeom>
            <a:solidFill>
              <a:srgbClr val="F79A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3" name="组合 292">
            <a:extLst>
              <a:ext uri="{FF2B5EF4-FFF2-40B4-BE49-F238E27FC236}">
                <a16:creationId xmlns:a16="http://schemas.microsoft.com/office/drawing/2014/main" id="{FA3C45CF-4105-417D-8FE3-DE63E348EFCB}"/>
              </a:ext>
            </a:extLst>
          </p:cNvPr>
          <p:cNvGrpSpPr/>
          <p:nvPr/>
        </p:nvGrpSpPr>
        <p:grpSpPr>
          <a:xfrm rot="20705336">
            <a:off x="3592546" y="3793569"/>
            <a:ext cx="401865" cy="395907"/>
            <a:chOff x="8739301" y="3393309"/>
            <a:chExt cx="298187" cy="303963"/>
          </a:xfrm>
        </p:grpSpPr>
        <p:sp>
          <p:nvSpPr>
            <p:cNvPr id="294" name="Oval 60">
              <a:extLst>
                <a:ext uri="{FF2B5EF4-FFF2-40B4-BE49-F238E27FC236}">
                  <a16:creationId xmlns:a16="http://schemas.microsoft.com/office/drawing/2014/main" id="{62D5109A-3E52-4688-9889-42AB62C35ED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8739301" y="3393309"/>
              <a:ext cx="298187" cy="30396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5" name="Freeform 61">
              <a:extLst>
                <a:ext uri="{FF2B5EF4-FFF2-40B4-BE49-F238E27FC236}">
                  <a16:creationId xmlns:a16="http://schemas.microsoft.com/office/drawing/2014/main" id="{DBAEC531-5446-4AEB-8F4B-10DA4AF19B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89276" y="3405263"/>
              <a:ext cx="198236" cy="169059"/>
            </a:xfrm>
            <a:custGeom>
              <a:avLst/>
              <a:gdLst>
                <a:gd name="T0" fmla="*/ 112 w 253"/>
                <a:gd name="T1" fmla="*/ 209 h 209"/>
                <a:gd name="T2" fmla="*/ 141 w 253"/>
                <a:gd name="T3" fmla="*/ 209 h 209"/>
                <a:gd name="T4" fmla="*/ 253 w 253"/>
                <a:gd name="T5" fmla="*/ 96 h 209"/>
                <a:gd name="T6" fmla="*/ 253 w 253"/>
                <a:gd name="T7" fmla="*/ 30 h 209"/>
                <a:gd name="T8" fmla="*/ 208 w 253"/>
                <a:gd name="T9" fmla="*/ 0 h 209"/>
                <a:gd name="T10" fmla="*/ 208 w 253"/>
                <a:gd name="T11" fmla="*/ 96 h 209"/>
                <a:gd name="T12" fmla="*/ 141 w 253"/>
                <a:gd name="T13" fmla="*/ 164 h 209"/>
                <a:gd name="T14" fmla="*/ 112 w 253"/>
                <a:gd name="T15" fmla="*/ 164 h 209"/>
                <a:gd name="T16" fmla="*/ 45 w 253"/>
                <a:gd name="T17" fmla="*/ 96 h 209"/>
                <a:gd name="T18" fmla="*/ 45 w 253"/>
                <a:gd name="T19" fmla="*/ 0 h 209"/>
                <a:gd name="T20" fmla="*/ 0 w 253"/>
                <a:gd name="T21" fmla="*/ 30 h 209"/>
                <a:gd name="T22" fmla="*/ 0 w 253"/>
                <a:gd name="T23" fmla="*/ 96 h 209"/>
                <a:gd name="T24" fmla="*/ 112 w 253"/>
                <a:gd name="T25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3" h="209">
                  <a:moveTo>
                    <a:pt x="112" y="209"/>
                  </a:moveTo>
                  <a:cubicBezTo>
                    <a:pt x="141" y="209"/>
                    <a:pt x="141" y="209"/>
                    <a:pt x="141" y="209"/>
                  </a:cubicBezTo>
                  <a:cubicBezTo>
                    <a:pt x="202" y="209"/>
                    <a:pt x="253" y="158"/>
                    <a:pt x="253" y="96"/>
                  </a:cubicBezTo>
                  <a:cubicBezTo>
                    <a:pt x="253" y="30"/>
                    <a:pt x="253" y="30"/>
                    <a:pt x="253" y="30"/>
                  </a:cubicBezTo>
                  <a:cubicBezTo>
                    <a:pt x="239" y="18"/>
                    <a:pt x="224" y="8"/>
                    <a:pt x="208" y="0"/>
                  </a:cubicBezTo>
                  <a:cubicBezTo>
                    <a:pt x="208" y="96"/>
                    <a:pt x="208" y="96"/>
                    <a:pt x="208" y="96"/>
                  </a:cubicBezTo>
                  <a:cubicBezTo>
                    <a:pt x="208" y="134"/>
                    <a:pt x="178" y="164"/>
                    <a:pt x="141" y="164"/>
                  </a:cubicBezTo>
                  <a:cubicBezTo>
                    <a:pt x="112" y="164"/>
                    <a:pt x="112" y="164"/>
                    <a:pt x="112" y="164"/>
                  </a:cubicBezTo>
                  <a:cubicBezTo>
                    <a:pt x="75" y="164"/>
                    <a:pt x="45" y="134"/>
                    <a:pt x="45" y="96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9" y="8"/>
                    <a:pt x="14" y="18"/>
                    <a:pt x="0" y="30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58"/>
                    <a:pt x="51" y="209"/>
                    <a:pt x="112" y="2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sp>
        <p:nvSpPr>
          <p:cNvPr id="296" name="TextBox 16">
            <a:extLst>
              <a:ext uri="{FF2B5EF4-FFF2-40B4-BE49-F238E27FC236}">
                <a16:creationId xmlns:a16="http://schemas.microsoft.com/office/drawing/2014/main" id="{9FFA67FF-75D1-4BA7-9FA9-D9B3D8C62154}"/>
              </a:ext>
            </a:extLst>
          </p:cNvPr>
          <p:cNvSpPr txBox="1"/>
          <p:nvPr/>
        </p:nvSpPr>
        <p:spPr>
          <a:xfrm>
            <a:off x="1214946" y="182607"/>
            <a:ext cx="1665841" cy="186204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黑体简体" panose="02010601030101010101" pitchFamily="2" charset="-122"/>
                <a:ea typeface="方正黑体简体" panose="02010601030101010101" pitchFamily="2" charset="-122"/>
              </a:rPr>
              <a:t>网</a:t>
            </a:r>
          </a:p>
        </p:txBody>
      </p:sp>
      <p:sp>
        <p:nvSpPr>
          <p:cNvPr id="297" name="TextBox 16">
            <a:extLst>
              <a:ext uri="{FF2B5EF4-FFF2-40B4-BE49-F238E27FC236}">
                <a16:creationId xmlns:a16="http://schemas.microsoft.com/office/drawing/2014/main" id="{18E5D43D-7F8F-4EEC-98E8-0D857E0D0515}"/>
              </a:ext>
            </a:extLst>
          </p:cNvPr>
          <p:cNvSpPr txBox="1"/>
          <p:nvPr/>
        </p:nvSpPr>
        <p:spPr>
          <a:xfrm>
            <a:off x="3050213" y="168221"/>
            <a:ext cx="1665841" cy="186204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黑体简体" panose="02010601030101010101" pitchFamily="2" charset="-122"/>
                <a:ea typeface="方正黑体简体" panose="02010601030101010101" pitchFamily="2" charset="-122"/>
              </a:rPr>
              <a:t>球</a:t>
            </a:r>
          </a:p>
        </p:txBody>
      </p:sp>
      <p:grpSp>
        <p:nvGrpSpPr>
          <p:cNvPr id="298" name="组合 297">
            <a:extLst>
              <a:ext uri="{FF2B5EF4-FFF2-40B4-BE49-F238E27FC236}">
                <a16:creationId xmlns:a16="http://schemas.microsoft.com/office/drawing/2014/main" id="{4C1C8799-9586-405F-B0B4-1EB1AF968A9B}"/>
              </a:ext>
            </a:extLst>
          </p:cNvPr>
          <p:cNvGrpSpPr/>
          <p:nvPr/>
        </p:nvGrpSpPr>
        <p:grpSpPr>
          <a:xfrm>
            <a:off x="755904" y="274031"/>
            <a:ext cx="4177668" cy="1620883"/>
            <a:chOff x="1813830" y="281940"/>
            <a:chExt cx="4177668" cy="162088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299" name="直接连接符 298">
              <a:extLst>
                <a:ext uri="{FF2B5EF4-FFF2-40B4-BE49-F238E27FC236}">
                  <a16:creationId xmlns:a16="http://schemas.microsoft.com/office/drawing/2014/main" id="{D8312888-3CB8-477F-A775-7509463146EE}"/>
                </a:ext>
              </a:extLst>
            </p:cNvPr>
            <p:cNvCxnSpPr>
              <a:cxnSpLocks/>
            </p:cNvCxnSpPr>
            <p:nvPr/>
          </p:nvCxnSpPr>
          <p:spPr>
            <a:xfrm>
              <a:off x="1814211" y="287383"/>
              <a:ext cx="4168578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直接连接符 299">
              <a:extLst>
                <a:ext uri="{FF2B5EF4-FFF2-40B4-BE49-F238E27FC236}">
                  <a16:creationId xmlns:a16="http://schemas.microsoft.com/office/drawing/2014/main" id="{554C2509-4DEB-4E4D-B95F-2E121B675EF2}"/>
                </a:ext>
              </a:extLst>
            </p:cNvPr>
            <p:cNvCxnSpPr>
              <a:cxnSpLocks/>
            </p:cNvCxnSpPr>
            <p:nvPr/>
          </p:nvCxnSpPr>
          <p:spPr>
            <a:xfrm>
              <a:off x="1813830" y="1902823"/>
              <a:ext cx="4177668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直接连接符 300">
              <a:extLst>
                <a:ext uri="{FF2B5EF4-FFF2-40B4-BE49-F238E27FC236}">
                  <a16:creationId xmlns:a16="http://schemas.microsoft.com/office/drawing/2014/main" id="{936116A4-3575-423C-AD7C-5D233F8248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1319" y="281940"/>
              <a:ext cx="0" cy="161925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2" name="组合 301">
            <a:extLst>
              <a:ext uri="{FF2B5EF4-FFF2-40B4-BE49-F238E27FC236}">
                <a16:creationId xmlns:a16="http://schemas.microsoft.com/office/drawing/2014/main" id="{F7E57161-95C2-46FF-B6CE-087FDE2A3A75}"/>
              </a:ext>
            </a:extLst>
          </p:cNvPr>
          <p:cNvGrpSpPr/>
          <p:nvPr/>
        </p:nvGrpSpPr>
        <p:grpSpPr>
          <a:xfrm flipH="1">
            <a:off x="7301381" y="280479"/>
            <a:ext cx="4179419" cy="1620883"/>
            <a:chOff x="1812079" y="281940"/>
            <a:chExt cx="4179419" cy="162088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303" name="直接连接符 302">
              <a:extLst>
                <a:ext uri="{FF2B5EF4-FFF2-40B4-BE49-F238E27FC236}">
                  <a16:creationId xmlns:a16="http://schemas.microsoft.com/office/drawing/2014/main" id="{986EBD83-BF74-4FEF-A7AA-4DE3366E4EE9}"/>
                </a:ext>
              </a:extLst>
            </p:cNvPr>
            <p:cNvCxnSpPr>
              <a:cxnSpLocks/>
            </p:cNvCxnSpPr>
            <p:nvPr/>
          </p:nvCxnSpPr>
          <p:spPr>
            <a:xfrm>
              <a:off x="1812079" y="287383"/>
              <a:ext cx="4170709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直接连接符 303">
              <a:extLst>
                <a:ext uri="{FF2B5EF4-FFF2-40B4-BE49-F238E27FC236}">
                  <a16:creationId xmlns:a16="http://schemas.microsoft.com/office/drawing/2014/main" id="{6991AAE0-757B-4C97-8D22-36F02E032735}"/>
                </a:ext>
              </a:extLst>
            </p:cNvPr>
            <p:cNvCxnSpPr>
              <a:cxnSpLocks/>
            </p:cNvCxnSpPr>
            <p:nvPr/>
          </p:nvCxnSpPr>
          <p:spPr>
            <a:xfrm>
              <a:off x="1817159" y="1902823"/>
              <a:ext cx="4174339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直接连接符 304">
              <a:extLst>
                <a:ext uri="{FF2B5EF4-FFF2-40B4-BE49-F238E27FC236}">
                  <a16:creationId xmlns:a16="http://schemas.microsoft.com/office/drawing/2014/main" id="{96E394CF-FE40-4D31-8B7D-F575DAD52C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1319" y="281940"/>
              <a:ext cx="0" cy="161925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5" name="TextBox 16">
            <a:extLst>
              <a:ext uri="{FF2B5EF4-FFF2-40B4-BE49-F238E27FC236}">
                <a16:creationId xmlns:a16="http://schemas.microsoft.com/office/drawing/2014/main" id="{11776261-9A91-4FD7-A011-470A7ADACAE5}"/>
              </a:ext>
            </a:extLst>
          </p:cNvPr>
          <p:cNvSpPr txBox="1"/>
          <p:nvPr/>
        </p:nvSpPr>
        <p:spPr>
          <a:xfrm>
            <a:off x="7567849" y="768258"/>
            <a:ext cx="3330181" cy="110799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黑体简体" panose="02010601030101010101" pitchFamily="2" charset="-122"/>
                <a:ea typeface="方正黑体简体" panose="02010601030101010101" pitchFamily="2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黑体简体" panose="02010601030101010101" pitchFamily="2" charset="-122"/>
                <a:ea typeface="方正黑体简体" panose="02010601030101010101" pitchFamily="2" charset="-122"/>
              </a:rPr>
              <a:t>陈士伟</a:t>
            </a:r>
            <a:endParaRPr lang="zh-CN" alt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366" name="TextBox 16">
            <a:extLst>
              <a:ext uri="{FF2B5EF4-FFF2-40B4-BE49-F238E27FC236}">
                <a16:creationId xmlns:a16="http://schemas.microsoft.com/office/drawing/2014/main" id="{6D719781-F81C-4A5F-8EAF-D2B075822B00}"/>
              </a:ext>
            </a:extLst>
          </p:cNvPr>
          <p:cNvSpPr txBox="1"/>
          <p:nvPr/>
        </p:nvSpPr>
        <p:spPr>
          <a:xfrm>
            <a:off x="8178754" y="260391"/>
            <a:ext cx="2625534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黑体简体" panose="02010601030101010101" pitchFamily="2" charset="-122"/>
                <a:ea typeface="方正黑体简体" panose="02010601030101010101" pitchFamily="2" charset="-122"/>
              </a:rPr>
              <a:t>TENNIS</a:t>
            </a:r>
            <a:endParaRPr lang="zh-CN" altLang="en-US" sz="4000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grpSp>
        <p:nvGrpSpPr>
          <p:cNvPr id="367" name="组合 366">
            <a:extLst>
              <a:ext uri="{FF2B5EF4-FFF2-40B4-BE49-F238E27FC236}">
                <a16:creationId xmlns:a16="http://schemas.microsoft.com/office/drawing/2014/main" id="{1FDB4473-D957-42DA-8DC1-E1693A9C66F2}"/>
              </a:ext>
            </a:extLst>
          </p:cNvPr>
          <p:cNvGrpSpPr/>
          <p:nvPr/>
        </p:nvGrpSpPr>
        <p:grpSpPr>
          <a:xfrm rot="20440231">
            <a:off x="10318811" y="340380"/>
            <a:ext cx="360000" cy="360000"/>
            <a:chOff x="5673725" y="473075"/>
            <a:chExt cx="1831976" cy="1838325"/>
          </a:xfrm>
        </p:grpSpPr>
        <p:sp>
          <p:nvSpPr>
            <p:cNvPr id="368" name="Freeform 37">
              <a:extLst>
                <a:ext uri="{FF2B5EF4-FFF2-40B4-BE49-F238E27FC236}">
                  <a16:creationId xmlns:a16="http://schemas.microsoft.com/office/drawing/2014/main" id="{C9235272-3EBB-41EC-B5D5-7C40806C1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9438" y="895350"/>
              <a:ext cx="576263" cy="990600"/>
            </a:xfrm>
            <a:custGeom>
              <a:avLst/>
              <a:gdLst>
                <a:gd name="T0" fmla="*/ 0 w 268"/>
                <a:gd name="T1" fmla="*/ 230 h 459"/>
                <a:gd name="T2" fmla="*/ 201 w 268"/>
                <a:gd name="T3" fmla="*/ 459 h 459"/>
                <a:gd name="T4" fmla="*/ 268 w 268"/>
                <a:gd name="T5" fmla="*/ 230 h 459"/>
                <a:gd name="T6" fmla="*/ 201 w 268"/>
                <a:gd name="T7" fmla="*/ 0 h 459"/>
                <a:gd name="T8" fmla="*/ 0 w 268"/>
                <a:gd name="T9" fmla="*/ 23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459">
                  <a:moveTo>
                    <a:pt x="0" y="230"/>
                  </a:moveTo>
                  <a:cubicBezTo>
                    <a:pt x="0" y="347"/>
                    <a:pt x="88" y="444"/>
                    <a:pt x="201" y="459"/>
                  </a:cubicBezTo>
                  <a:cubicBezTo>
                    <a:pt x="244" y="393"/>
                    <a:pt x="268" y="314"/>
                    <a:pt x="268" y="230"/>
                  </a:cubicBezTo>
                  <a:cubicBezTo>
                    <a:pt x="268" y="145"/>
                    <a:pt x="244" y="67"/>
                    <a:pt x="201" y="0"/>
                  </a:cubicBezTo>
                  <a:cubicBezTo>
                    <a:pt x="88" y="15"/>
                    <a:pt x="0" y="112"/>
                    <a:pt x="0" y="23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9" name="Freeform 38">
              <a:extLst>
                <a:ext uri="{FF2B5EF4-FFF2-40B4-BE49-F238E27FC236}">
                  <a16:creationId xmlns:a16="http://schemas.microsoft.com/office/drawing/2014/main" id="{C4C71F1F-3A77-426B-B066-BD4245879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473075"/>
              <a:ext cx="1343025" cy="1838325"/>
            </a:xfrm>
            <a:custGeom>
              <a:avLst/>
              <a:gdLst>
                <a:gd name="T0" fmla="*/ 402 w 624"/>
                <a:gd name="T1" fmla="*/ 426 h 852"/>
                <a:gd name="T2" fmla="*/ 624 w 624"/>
                <a:gd name="T3" fmla="*/ 136 h 852"/>
                <a:gd name="T4" fmla="*/ 615 w 624"/>
                <a:gd name="T5" fmla="*/ 126 h 852"/>
                <a:gd name="T6" fmla="*/ 312 w 624"/>
                <a:gd name="T7" fmla="*/ 0 h 852"/>
                <a:gd name="T8" fmla="*/ 0 w 624"/>
                <a:gd name="T9" fmla="*/ 136 h 852"/>
                <a:gd name="T10" fmla="*/ 223 w 624"/>
                <a:gd name="T11" fmla="*/ 426 h 852"/>
                <a:gd name="T12" fmla="*/ 0 w 624"/>
                <a:gd name="T13" fmla="*/ 715 h 852"/>
                <a:gd name="T14" fmla="*/ 312 w 624"/>
                <a:gd name="T15" fmla="*/ 852 h 852"/>
                <a:gd name="T16" fmla="*/ 615 w 624"/>
                <a:gd name="T17" fmla="*/ 725 h 852"/>
                <a:gd name="T18" fmla="*/ 624 w 624"/>
                <a:gd name="T19" fmla="*/ 715 h 852"/>
                <a:gd name="T20" fmla="*/ 402 w 624"/>
                <a:gd name="T21" fmla="*/ 426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4" h="852">
                  <a:moveTo>
                    <a:pt x="402" y="426"/>
                  </a:moveTo>
                  <a:cubicBezTo>
                    <a:pt x="402" y="287"/>
                    <a:pt x="497" y="170"/>
                    <a:pt x="624" y="136"/>
                  </a:cubicBezTo>
                  <a:cubicBezTo>
                    <a:pt x="621" y="133"/>
                    <a:pt x="618" y="130"/>
                    <a:pt x="615" y="126"/>
                  </a:cubicBezTo>
                  <a:cubicBezTo>
                    <a:pt x="538" y="48"/>
                    <a:pt x="431" y="0"/>
                    <a:pt x="312" y="0"/>
                  </a:cubicBezTo>
                  <a:cubicBezTo>
                    <a:pt x="189" y="0"/>
                    <a:pt x="78" y="52"/>
                    <a:pt x="0" y="136"/>
                  </a:cubicBezTo>
                  <a:cubicBezTo>
                    <a:pt x="128" y="170"/>
                    <a:pt x="223" y="287"/>
                    <a:pt x="223" y="426"/>
                  </a:cubicBezTo>
                  <a:cubicBezTo>
                    <a:pt x="223" y="564"/>
                    <a:pt x="128" y="681"/>
                    <a:pt x="0" y="715"/>
                  </a:cubicBezTo>
                  <a:cubicBezTo>
                    <a:pt x="78" y="799"/>
                    <a:pt x="189" y="852"/>
                    <a:pt x="312" y="852"/>
                  </a:cubicBezTo>
                  <a:cubicBezTo>
                    <a:pt x="431" y="852"/>
                    <a:pt x="538" y="803"/>
                    <a:pt x="615" y="725"/>
                  </a:cubicBezTo>
                  <a:cubicBezTo>
                    <a:pt x="618" y="722"/>
                    <a:pt x="621" y="719"/>
                    <a:pt x="624" y="715"/>
                  </a:cubicBezTo>
                  <a:cubicBezTo>
                    <a:pt x="497" y="681"/>
                    <a:pt x="402" y="564"/>
                    <a:pt x="402" y="426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0" name="Freeform 39">
              <a:extLst>
                <a:ext uri="{FF2B5EF4-FFF2-40B4-BE49-F238E27FC236}">
                  <a16:creationId xmlns:a16="http://schemas.microsoft.com/office/drawing/2014/main" id="{E5BB7F16-7A4E-4544-9AAD-615C6BE755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3725" y="895349"/>
              <a:ext cx="576262" cy="990600"/>
            </a:xfrm>
            <a:custGeom>
              <a:avLst/>
              <a:gdLst>
                <a:gd name="T0" fmla="*/ 268 w 268"/>
                <a:gd name="T1" fmla="*/ 230 h 459"/>
                <a:gd name="T2" fmla="*/ 67 w 268"/>
                <a:gd name="T3" fmla="*/ 0 h 459"/>
                <a:gd name="T4" fmla="*/ 0 w 268"/>
                <a:gd name="T5" fmla="*/ 230 h 459"/>
                <a:gd name="T6" fmla="*/ 67 w 268"/>
                <a:gd name="T7" fmla="*/ 459 h 459"/>
                <a:gd name="T8" fmla="*/ 268 w 268"/>
                <a:gd name="T9" fmla="*/ 23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459">
                  <a:moveTo>
                    <a:pt x="268" y="230"/>
                  </a:moveTo>
                  <a:cubicBezTo>
                    <a:pt x="268" y="112"/>
                    <a:pt x="181" y="15"/>
                    <a:pt x="67" y="0"/>
                  </a:cubicBezTo>
                  <a:cubicBezTo>
                    <a:pt x="25" y="67"/>
                    <a:pt x="0" y="145"/>
                    <a:pt x="0" y="230"/>
                  </a:cubicBezTo>
                  <a:cubicBezTo>
                    <a:pt x="0" y="314"/>
                    <a:pt x="25" y="393"/>
                    <a:pt x="67" y="459"/>
                  </a:cubicBezTo>
                  <a:cubicBezTo>
                    <a:pt x="181" y="444"/>
                    <a:pt x="268" y="347"/>
                    <a:pt x="268" y="23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1" name="Freeform 40">
              <a:extLst>
                <a:ext uri="{FF2B5EF4-FFF2-40B4-BE49-F238E27FC236}">
                  <a16:creationId xmlns:a16="http://schemas.microsoft.com/office/drawing/2014/main" id="{3AB3B76C-7A92-4828-B59D-D1E4DCBB1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3388" y="766763"/>
              <a:ext cx="577850" cy="1249363"/>
            </a:xfrm>
            <a:custGeom>
              <a:avLst/>
              <a:gdLst>
                <a:gd name="T0" fmla="*/ 269 w 269"/>
                <a:gd name="T1" fmla="*/ 519 h 579"/>
                <a:gd name="T2" fmla="*/ 68 w 269"/>
                <a:gd name="T3" fmla="*/ 290 h 579"/>
                <a:gd name="T4" fmla="*/ 269 w 269"/>
                <a:gd name="T5" fmla="*/ 60 h 579"/>
                <a:gd name="T6" fmla="*/ 268 w 269"/>
                <a:gd name="T7" fmla="*/ 58 h 579"/>
                <a:gd name="T8" fmla="*/ 222 w 269"/>
                <a:gd name="T9" fmla="*/ 0 h 579"/>
                <a:gd name="T10" fmla="*/ 0 w 269"/>
                <a:gd name="T11" fmla="*/ 290 h 579"/>
                <a:gd name="T12" fmla="*/ 222 w 269"/>
                <a:gd name="T13" fmla="*/ 579 h 579"/>
                <a:gd name="T14" fmla="*/ 268 w 269"/>
                <a:gd name="T15" fmla="*/ 521 h 579"/>
                <a:gd name="T16" fmla="*/ 269 w 269"/>
                <a:gd name="T17" fmla="*/ 519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9" h="579">
                  <a:moveTo>
                    <a:pt x="269" y="519"/>
                  </a:moveTo>
                  <a:cubicBezTo>
                    <a:pt x="156" y="504"/>
                    <a:pt x="68" y="407"/>
                    <a:pt x="68" y="290"/>
                  </a:cubicBezTo>
                  <a:cubicBezTo>
                    <a:pt x="68" y="172"/>
                    <a:pt x="156" y="75"/>
                    <a:pt x="269" y="60"/>
                  </a:cubicBezTo>
                  <a:cubicBezTo>
                    <a:pt x="269" y="60"/>
                    <a:pt x="268" y="59"/>
                    <a:pt x="268" y="58"/>
                  </a:cubicBezTo>
                  <a:cubicBezTo>
                    <a:pt x="254" y="38"/>
                    <a:pt x="239" y="18"/>
                    <a:pt x="222" y="0"/>
                  </a:cubicBezTo>
                  <a:cubicBezTo>
                    <a:pt x="95" y="34"/>
                    <a:pt x="0" y="151"/>
                    <a:pt x="0" y="290"/>
                  </a:cubicBezTo>
                  <a:cubicBezTo>
                    <a:pt x="0" y="428"/>
                    <a:pt x="95" y="545"/>
                    <a:pt x="222" y="579"/>
                  </a:cubicBezTo>
                  <a:cubicBezTo>
                    <a:pt x="239" y="561"/>
                    <a:pt x="254" y="542"/>
                    <a:pt x="268" y="521"/>
                  </a:cubicBezTo>
                  <a:cubicBezTo>
                    <a:pt x="268" y="521"/>
                    <a:pt x="269" y="520"/>
                    <a:pt x="269" y="519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2" name="Freeform 41">
              <a:extLst>
                <a:ext uri="{FF2B5EF4-FFF2-40B4-BE49-F238E27FC236}">
                  <a16:creationId xmlns:a16="http://schemas.microsoft.com/office/drawing/2014/main" id="{B0D5BD59-BA81-4C77-9106-5A63F681F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766763"/>
              <a:ext cx="579438" cy="1249363"/>
            </a:xfrm>
            <a:custGeom>
              <a:avLst/>
              <a:gdLst>
                <a:gd name="T0" fmla="*/ 270 w 270"/>
                <a:gd name="T1" fmla="*/ 290 h 579"/>
                <a:gd name="T2" fmla="*/ 47 w 270"/>
                <a:gd name="T3" fmla="*/ 0 h 579"/>
                <a:gd name="T4" fmla="*/ 0 w 270"/>
                <a:gd name="T5" fmla="*/ 60 h 579"/>
                <a:gd name="T6" fmla="*/ 201 w 270"/>
                <a:gd name="T7" fmla="*/ 290 h 579"/>
                <a:gd name="T8" fmla="*/ 0 w 270"/>
                <a:gd name="T9" fmla="*/ 519 h 579"/>
                <a:gd name="T10" fmla="*/ 47 w 270"/>
                <a:gd name="T11" fmla="*/ 579 h 579"/>
                <a:gd name="T12" fmla="*/ 270 w 270"/>
                <a:gd name="T13" fmla="*/ 290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579">
                  <a:moveTo>
                    <a:pt x="270" y="290"/>
                  </a:moveTo>
                  <a:cubicBezTo>
                    <a:pt x="270" y="151"/>
                    <a:pt x="175" y="34"/>
                    <a:pt x="47" y="0"/>
                  </a:cubicBezTo>
                  <a:cubicBezTo>
                    <a:pt x="30" y="19"/>
                    <a:pt x="14" y="39"/>
                    <a:pt x="0" y="60"/>
                  </a:cubicBezTo>
                  <a:cubicBezTo>
                    <a:pt x="114" y="75"/>
                    <a:pt x="201" y="172"/>
                    <a:pt x="201" y="290"/>
                  </a:cubicBezTo>
                  <a:cubicBezTo>
                    <a:pt x="201" y="407"/>
                    <a:pt x="114" y="504"/>
                    <a:pt x="0" y="519"/>
                  </a:cubicBezTo>
                  <a:cubicBezTo>
                    <a:pt x="14" y="541"/>
                    <a:pt x="30" y="561"/>
                    <a:pt x="47" y="579"/>
                  </a:cubicBezTo>
                  <a:cubicBezTo>
                    <a:pt x="175" y="545"/>
                    <a:pt x="270" y="428"/>
                    <a:pt x="270" y="29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33" name="组合 432">
            <a:extLst>
              <a:ext uri="{FF2B5EF4-FFF2-40B4-BE49-F238E27FC236}">
                <a16:creationId xmlns:a16="http://schemas.microsoft.com/office/drawing/2014/main" id="{D97E8B58-3876-4D18-8FF6-9496909F12D5}"/>
              </a:ext>
            </a:extLst>
          </p:cNvPr>
          <p:cNvGrpSpPr>
            <a:grpSpLocks noChangeAspect="1"/>
          </p:cNvGrpSpPr>
          <p:nvPr/>
        </p:nvGrpSpPr>
        <p:grpSpPr>
          <a:xfrm rot="20481477">
            <a:off x="5329036" y="68063"/>
            <a:ext cx="1758835" cy="2449859"/>
            <a:chOff x="-2170554" y="-2235027"/>
            <a:chExt cx="3197881" cy="4454289"/>
          </a:xfrm>
        </p:grpSpPr>
        <p:grpSp>
          <p:nvGrpSpPr>
            <p:cNvPr id="373" name="组合 372">
              <a:extLst>
                <a:ext uri="{FF2B5EF4-FFF2-40B4-BE49-F238E27FC236}">
                  <a16:creationId xmlns:a16="http://schemas.microsoft.com/office/drawing/2014/main" id="{1931CE69-6437-405A-99D2-08C6F2FB7734}"/>
                </a:ext>
              </a:extLst>
            </p:cNvPr>
            <p:cNvGrpSpPr/>
            <p:nvPr/>
          </p:nvGrpSpPr>
          <p:grpSpPr>
            <a:xfrm rot="19016493">
              <a:off x="-2170554" y="-2219262"/>
              <a:ext cx="2099554" cy="4438524"/>
              <a:chOff x="550863" y="442913"/>
              <a:chExt cx="2657475" cy="5970588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74" name="Rectangle 5">
                <a:extLst>
                  <a:ext uri="{FF2B5EF4-FFF2-40B4-BE49-F238E27FC236}">
                    <a16:creationId xmlns:a16="http://schemas.microsoft.com/office/drawing/2014/main" id="{CF78D0F6-EB17-479F-9589-B729E7FC96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1300" y="4673600"/>
                <a:ext cx="739775" cy="17780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5" name="Freeform 6">
                <a:extLst>
                  <a:ext uri="{FF2B5EF4-FFF2-40B4-BE49-F238E27FC236}">
                    <a16:creationId xmlns:a16="http://schemas.microsoft.com/office/drawing/2014/main" id="{213AACF0-D771-4D15-BB55-C329371B5D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0988" y="6237288"/>
                <a:ext cx="657225" cy="176213"/>
              </a:xfrm>
              <a:custGeom>
                <a:avLst/>
                <a:gdLst>
                  <a:gd name="T0" fmla="*/ 264 w 305"/>
                  <a:gd name="T1" fmla="*/ 0 h 82"/>
                  <a:gd name="T2" fmla="*/ 41 w 305"/>
                  <a:gd name="T3" fmla="*/ 0 h 82"/>
                  <a:gd name="T4" fmla="*/ 0 w 305"/>
                  <a:gd name="T5" fmla="*/ 41 h 82"/>
                  <a:gd name="T6" fmla="*/ 0 w 305"/>
                  <a:gd name="T7" fmla="*/ 41 h 82"/>
                  <a:gd name="T8" fmla="*/ 41 w 305"/>
                  <a:gd name="T9" fmla="*/ 82 h 82"/>
                  <a:gd name="T10" fmla="*/ 264 w 305"/>
                  <a:gd name="T11" fmla="*/ 82 h 82"/>
                  <a:gd name="T12" fmla="*/ 305 w 305"/>
                  <a:gd name="T13" fmla="*/ 41 h 82"/>
                  <a:gd name="T14" fmla="*/ 305 w 305"/>
                  <a:gd name="T15" fmla="*/ 41 h 82"/>
                  <a:gd name="T16" fmla="*/ 264 w 305"/>
                  <a:gd name="T17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5" h="82">
                    <a:moveTo>
                      <a:pt x="264" y="0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18" y="0"/>
                      <a:pt x="0" y="18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64"/>
                      <a:pt x="18" y="82"/>
                      <a:pt x="41" y="82"/>
                    </a:cubicBezTo>
                    <a:cubicBezTo>
                      <a:pt x="264" y="82"/>
                      <a:pt x="264" y="82"/>
                      <a:pt x="264" y="82"/>
                    </a:cubicBezTo>
                    <a:cubicBezTo>
                      <a:pt x="287" y="82"/>
                      <a:pt x="305" y="64"/>
                      <a:pt x="305" y="41"/>
                    </a:cubicBezTo>
                    <a:cubicBezTo>
                      <a:pt x="305" y="41"/>
                      <a:pt x="305" y="41"/>
                      <a:pt x="305" y="41"/>
                    </a:cubicBezTo>
                    <a:cubicBezTo>
                      <a:pt x="305" y="18"/>
                      <a:pt x="287" y="0"/>
                      <a:pt x="264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6" name="Rectangle 7">
                <a:extLst>
                  <a:ext uri="{FF2B5EF4-FFF2-40B4-BE49-F238E27FC236}">
                    <a16:creationId xmlns:a16="http://schemas.microsoft.com/office/drawing/2014/main" id="{D76E7F92-54D7-4753-8AFB-F641F0BF3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1475" y="4851400"/>
                <a:ext cx="476250" cy="13858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7" name="Rectangle 8">
                <a:extLst>
                  <a:ext uri="{FF2B5EF4-FFF2-40B4-BE49-F238E27FC236}">
                    <a16:creationId xmlns:a16="http://schemas.microsoft.com/office/drawing/2014/main" id="{3830C27D-F8B8-458C-9B8F-E4DBC6DD43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1475" y="4956175"/>
                <a:ext cx="476250" cy="22225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8" name="Rectangle 9">
                <a:extLst>
                  <a:ext uri="{FF2B5EF4-FFF2-40B4-BE49-F238E27FC236}">
                    <a16:creationId xmlns:a16="http://schemas.microsoft.com/office/drawing/2014/main" id="{C67C1CF8-99DA-4C63-A10E-64F720212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1475" y="5273675"/>
                <a:ext cx="476250" cy="22225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9" name="Rectangle 10">
                <a:extLst>
                  <a:ext uri="{FF2B5EF4-FFF2-40B4-BE49-F238E27FC236}">
                    <a16:creationId xmlns:a16="http://schemas.microsoft.com/office/drawing/2014/main" id="{B547F260-F5EA-4D39-AA6F-CE0AB096D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1475" y="5591175"/>
                <a:ext cx="476250" cy="22225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0" name="Rectangle 11">
                <a:extLst>
                  <a:ext uri="{FF2B5EF4-FFF2-40B4-BE49-F238E27FC236}">
                    <a16:creationId xmlns:a16="http://schemas.microsoft.com/office/drawing/2014/main" id="{9E3A6EED-E233-4738-93D0-35F5390E6F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1475" y="5908675"/>
                <a:ext cx="476250" cy="22225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1" name="Rectangle 12">
                <a:extLst>
                  <a:ext uri="{FF2B5EF4-FFF2-40B4-BE49-F238E27FC236}">
                    <a16:creationId xmlns:a16="http://schemas.microsoft.com/office/drawing/2014/main" id="{41E3F068-5876-4FD2-AE0E-208568AA2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7850" y="601663"/>
                <a:ext cx="65088" cy="2892425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2" name="Rectangle 13">
                <a:extLst>
                  <a:ext uri="{FF2B5EF4-FFF2-40B4-BE49-F238E27FC236}">
                    <a16:creationId xmlns:a16="http://schemas.microsoft.com/office/drawing/2014/main" id="{245235D0-4D41-4077-B314-990A52962E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7663" y="601663"/>
                <a:ext cx="65088" cy="2892425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3" name="Rectangle 14">
                <a:extLst>
                  <a:ext uri="{FF2B5EF4-FFF2-40B4-BE49-F238E27FC236}">
                    <a16:creationId xmlns:a16="http://schemas.microsoft.com/office/drawing/2014/main" id="{85B41B67-71CD-449C-9DCF-93A074C89C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0650" y="601663"/>
                <a:ext cx="63500" cy="2892425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4" name="Rectangle 15">
                <a:extLst>
                  <a:ext uri="{FF2B5EF4-FFF2-40B4-BE49-F238E27FC236}">
                    <a16:creationId xmlns:a16="http://schemas.microsoft.com/office/drawing/2014/main" id="{F0EE274B-CFBB-4746-9A1E-5535149CE5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0463" y="779463"/>
                <a:ext cx="65088" cy="2540000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5" name="Rectangle 16">
                <a:extLst>
                  <a:ext uri="{FF2B5EF4-FFF2-40B4-BE49-F238E27FC236}">
                    <a16:creationId xmlns:a16="http://schemas.microsoft.com/office/drawing/2014/main" id="{AD0773DE-2038-42E3-BD41-235A9B43A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1863" y="985838"/>
                <a:ext cx="65088" cy="2124075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6" name="Rectangle 17">
                <a:extLst>
                  <a:ext uri="{FF2B5EF4-FFF2-40B4-BE49-F238E27FC236}">
                    <a16:creationId xmlns:a16="http://schemas.microsoft.com/office/drawing/2014/main" id="{34A65FD0-BDF1-4CE8-A5EE-16512745C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6450" y="601663"/>
                <a:ext cx="65088" cy="2892425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7" name="Rectangle 18">
                <a:extLst>
                  <a:ext uri="{FF2B5EF4-FFF2-40B4-BE49-F238E27FC236}">
                    <a16:creationId xmlns:a16="http://schemas.microsoft.com/office/drawing/2014/main" id="{5C87AD16-9F00-4082-B75B-4846C5A394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6638" y="601663"/>
                <a:ext cx="61913" cy="2892425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8" name="Rectangle 19">
                <a:extLst>
                  <a:ext uri="{FF2B5EF4-FFF2-40B4-BE49-F238E27FC236}">
                    <a16:creationId xmlns:a16="http://schemas.microsoft.com/office/drawing/2014/main" id="{500D4FD0-EDA3-4247-8E06-75B670239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5238" y="779463"/>
                <a:ext cx="63500" cy="2540000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9" name="Rectangle 20">
                <a:extLst>
                  <a:ext uri="{FF2B5EF4-FFF2-40B4-BE49-F238E27FC236}">
                    <a16:creationId xmlns:a16="http://schemas.microsoft.com/office/drawing/2014/main" id="{A116906B-D112-434C-95AA-BA93A5F2D4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2250" y="985838"/>
                <a:ext cx="65088" cy="2124075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0" name="Rectangle 21">
                <a:extLst>
                  <a:ext uri="{FF2B5EF4-FFF2-40B4-BE49-F238E27FC236}">
                    <a16:creationId xmlns:a16="http://schemas.microsoft.com/office/drawing/2014/main" id="{B5949005-D06D-4DB2-B79A-FCB0B6F983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500" y="2016125"/>
                <a:ext cx="2363788" cy="63500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1" name="Rectangle 22">
                <a:extLst>
                  <a:ext uri="{FF2B5EF4-FFF2-40B4-BE49-F238E27FC236}">
                    <a16:creationId xmlns:a16="http://schemas.microsoft.com/office/drawing/2014/main" id="{8A96EE8D-4FD3-4CFD-AFD7-8694E166CB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500" y="1787525"/>
                <a:ext cx="2363788" cy="63500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2" name="Rectangle 23">
                <a:extLst>
                  <a:ext uri="{FF2B5EF4-FFF2-40B4-BE49-F238E27FC236}">
                    <a16:creationId xmlns:a16="http://schemas.microsoft.com/office/drawing/2014/main" id="{769486F2-13BE-4D38-B688-D4C48681F7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500" y="1555750"/>
                <a:ext cx="2363788" cy="65088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3" name="Rectangle 24">
                <a:extLst>
                  <a:ext uri="{FF2B5EF4-FFF2-40B4-BE49-F238E27FC236}">
                    <a16:creationId xmlns:a16="http://schemas.microsoft.com/office/drawing/2014/main" id="{CFC9DD07-4011-4BF6-B440-4CBEFB5990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1375" y="1327150"/>
                <a:ext cx="2076450" cy="65088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4" name="Rectangle 25">
                <a:extLst>
                  <a:ext uri="{FF2B5EF4-FFF2-40B4-BE49-F238E27FC236}">
                    <a16:creationId xmlns:a16="http://schemas.microsoft.com/office/drawing/2014/main" id="{F0903790-7BF4-41FB-942B-A6C2955454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1238" y="1098550"/>
                <a:ext cx="1736725" cy="61913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5" name="Rectangle 26">
                <a:extLst>
                  <a:ext uri="{FF2B5EF4-FFF2-40B4-BE49-F238E27FC236}">
                    <a16:creationId xmlns:a16="http://schemas.microsoft.com/office/drawing/2014/main" id="{773BCDE7-EF40-4828-8B0F-6AF597592D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1238" y="884238"/>
                <a:ext cx="1736725" cy="63500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6" name="Rectangle 27">
                <a:extLst>
                  <a:ext uri="{FF2B5EF4-FFF2-40B4-BE49-F238E27FC236}">
                    <a16:creationId xmlns:a16="http://schemas.microsoft.com/office/drawing/2014/main" id="{5EF55C86-A4D1-4195-8552-A210B3B0FD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500" y="2246313"/>
                <a:ext cx="2363788" cy="65088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7" name="Rectangle 28">
                <a:extLst>
                  <a:ext uri="{FF2B5EF4-FFF2-40B4-BE49-F238E27FC236}">
                    <a16:creationId xmlns:a16="http://schemas.microsoft.com/office/drawing/2014/main" id="{E164042E-8E7C-4CC7-ADA1-5EDBE883BC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500" y="2474913"/>
                <a:ext cx="2363788" cy="65088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8" name="Rectangle 29">
                <a:extLst>
                  <a:ext uri="{FF2B5EF4-FFF2-40B4-BE49-F238E27FC236}">
                    <a16:creationId xmlns:a16="http://schemas.microsoft.com/office/drawing/2014/main" id="{7AB70158-82FB-4753-9707-6586938AF1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1375" y="2706688"/>
                <a:ext cx="2076450" cy="61913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9" name="Rectangle 30">
                <a:extLst>
                  <a:ext uri="{FF2B5EF4-FFF2-40B4-BE49-F238E27FC236}">
                    <a16:creationId xmlns:a16="http://schemas.microsoft.com/office/drawing/2014/main" id="{10F59DF0-9371-491D-93CD-5E4891652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1238" y="2935288"/>
                <a:ext cx="1736725" cy="65088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0" name="Rectangle 31">
                <a:extLst>
                  <a:ext uri="{FF2B5EF4-FFF2-40B4-BE49-F238E27FC236}">
                    <a16:creationId xmlns:a16="http://schemas.microsoft.com/office/drawing/2014/main" id="{0AF07137-3C9C-47E7-821B-AF7D16686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1238" y="3159125"/>
                <a:ext cx="1736725" cy="65088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1" name="Freeform 32">
                <a:extLst>
                  <a:ext uri="{FF2B5EF4-FFF2-40B4-BE49-F238E27FC236}">
                    <a16:creationId xmlns:a16="http://schemas.microsoft.com/office/drawing/2014/main" id="{7943A08F-4A46-43C7-A24B-6833E88030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63" y="442913"/>
                <a:ext cx="2657475" cy="1587500"/>
              </a:xfrm>
              <a:custGeom>
                <a:avLst/>
                <a:gdLst>
                  <a:gd name="T0" fmla="*/ 618 w 1235"/>
                  <a:gd name="T1" fmla="*/ 0 h 736"/>
                  <a:gd name="T2" fmla="*/ 177 w 1235"/>
                  <a:gd name="T3" fmla="*/ 219 h 736"/>
                  <a:gd name="T4" fmla="*/ 0 w 1235"/>
                  <a:gd name="T5" fmla="*/ 736 h 736"/>
                  <a:gd name="T6" fmla="*/ 115 w 1235"/>
                  <a:gd name="T7" fmla="*/ 736 h 736"/>
                  <a:gd name="T8" fmla="*/ 618 w 1235"/>
                  <a:gd name="T9" fmla="*/ 115 h 736"/>
                  <a:gd name="T10" fmla="*/ 1120 w 1235"/>
                  <a:gd name="T11" fmla="*/ 736 h 736"/>
                  <a:gd name="T12" fmla="*/ 1235 w 1235"/>
                  <a:gd name="T13" fmla="*/ 736 h 736"/>
                  <a:gd name="T14" fmla="*/ 1058 w 1235"/>
                  <a:gd name="T15" fmla="*/ 219 h 736"/>
                  <a:gd name="T16" fmla="*/ 618 w 1235"/>
                  <a:gd name="T17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35" h="736">
                    <a:moveTo>
                      <a:pt x="618" y="0"/>
                    </a:moveTo>
                    <a:cubicBezTo>
                      <a:pt x="451" y="0"/>
                      <a:pt x="294" y="78"/>
                      <a:pt x="177" y="219"/>
                    </a:cubicBezTo>
                    <a:cubicBezTo>
                      <a:pt x="63" y="358"/>
                      <a:pt x="0" y="542"/>
                      <a:pt x="0" y="736"/>
                    </a:cubicBezTo>
                    <a:cubicBezTo>
                      <a:pt x="115" y="736"/>
                      <a:pt x="115" y="736"/>
                      <a:pt x="115" y="736"/>
                    </a:cubicBezTo>
                    <a:cubicBezTo>
                      <a:pt x="115" y="393"/>
                      <a:pt x="341" y="115"/>
                      <a:pt x="618" y="115"/>
                    </a:cubicBezTo>
                    <a:cubicBezTo>
                      <a:pt x="895" y="115"/>
                      <a:pt x="1120" y="393"/>
                      <a:pt x="1120" y="736"/>
                    </a:cubicBezTo>
                    <a:cubicBezTo>
                      <a:pt x="1235" y="736"/>
                      <a:pt x="1235" y="736"/>
                      <a:pt x="1235" y="736"/>
                    </a:cubicBezTo>
                    <a:cubicBezTo>
                      <a:pt x="1235" y="542"/>
                      <a:pt x="1172" y="358"/>
                      <a:pt x="1058" y="219"/>
                    </a:cubicBezTo>
                    <a:cubicBezTo>
                      <a:pt x="941" y="78"/>
                      <a:pt x="785" y="0"/>
                      <a:pt x="618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402" name="Freeform 33">
                <a:extLst>
                  <a:ext uri="{FF2B5EF4-FFF2-40B4-BE49-F238E27FC236}">
                    <a16:creationId xmlns:a16="http://schemas.microsoft.com/office/drawing/2014/main" id="{513B266B-7B74-48B4-92CD-05B27CD25F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0863" y="2030413"/>
                <a:ext cx="2657475" cy="2643188"/>
              </a:xfrm>
              <a:custGeom>
                <a:avLst/>
                <a:gdLst>
                  <a:gd name="T0" fmla="*/ 618 w 1235"/>
                  <a:gd name="T1" fmla="*/ 622 h 1225"/>
                  <a:gd name="T2" fmla="*/ 115 w 1235"/>
                  <a:gd name="T3" fmla="*/ 0 h 1225"/>
                  <a:gd name="T4" fmla="*/ 0 w 1235"/>
                  <a:gd name="T5" fmla="*/ 0 h 1225"/>
                  <a:gd name="T6" fmla="*/ 177 w 1235"/>
                  <a:gd name="T7" fmla="*/ 517 h 1225"/>
                  <a:gd name="T8" fmla="*/ 206 w 1235"/>
                  <a:gd name="T9" fmla="*/ 549 h 1225"/>
                  <a:gd name="T10" fmla="*/ 451 w 1235"/>
                  <a:gd name="T11" fmla="*/ 1225 h 1225"/>
                  <a:gd name="T12" fmla="*/ 618 w 1235"/>
                  <a:gd name="T13" fmla="*/ 1225 h 1225"/>
                  <a:gd name="T14" fmla="*/ 784 w 1235"/>
                  <a:gd name="T15" fmla="*/ 1225 h 1225"/>
                  <a:gd name="T16" fmla="*/ 1030 w 1235"/>
                  <a:gd name="T17" fmla="*/ 549 h 1225"/>
                  <a:gd name="T18" fmla="*/ 1058 w 1235"/>
                  <a:gd name="T19" fmla="*/ 517 h 1225"/>
                  <a:gd name="T20" fmla="*/ 1235 w 1235"/>
                  <a:gd name="T21" fmla="*/ 0 h 1225"/>
                  <a:gd name="T22" fmla="*/ 1120 w 1235"/>
                  <a:gd name="T23" fmla="*/ 0 h 1225"/>
                  <a:gd name="T24" fmla="*/ 618 w 1235"/>
                  <a:gd name="T25" fmla="*/ 622 h 1225"/>
                  <a:gd name="T26" fmla="*/ 751 w 1235"/>
                  <a:gd name="T27" fmla="*/ 981 h 1225"/>
                  <a:gd name="T28" fmla="*/ 485 w 1235"/>
                  <a:gd name="T29" fmla="*/ 981 h 1225"/>
                  <a:gd name="T30" fmla="*/ 375 w 1235"/>
                  <a:gd name="T31" fmla="*/ 678 h 1225"/>
                  <a:gd name="T32" fmla="*/ 618 w 1235"/>
                  <a:gd name="T33" fmla="*/ 737 h 1225"/>
                  <a:gd name="T34" fmla="*/ 860 w 1235"/>
                  <a:gd name="T35" fmla="*/ 678 h 1225"/>
                  <a:gd name="T36" fmla="*/ 751 w 1235"/>
                  <a:gd name="T37" fmla="*/ 981 h 1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35" h="1225">
                    <a:moveTo>
                      <a:pt x="618" y="622"/>
                    </a:moveTo>
                    <a:cubicBezTo>
                      <a:pt x="341" y="622"/>
                      <a:pt x="115" y="343"/>
                      <a:pt x="11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95"/>
                      <a:pt x="63" y="379"/>
                      <a:pt x="177" y="517"/>
                    </a:cubicBezTo>
                    <a:cubicBezTo>
                      <a:pt x="187" y="528"/>
                      <a:pt x="196" y="539"/>
                      <a:pt x="206" y="549"/>
                    </a:cubicBezTo>
                    <a:cubicBezTo>
                      <a:pt x="451" y="1225"/>
                      <a:pt x="451" y="1225"/>
                      <a:pt x="451" y="1225"/>
                    </a:cubicBezTo>
                    <a:cubicBezTo>
                      <a:pt x="618" y="1225"/>
                      <a:pt x="618" y="1225"/>
                      <a:pt x="618" y="1225"/>
                    </a:cubicBezTo>
                    <a:cubicBezTo>
                      <a:pt x="784" y="1225"/>
                      <a:pt x="784" y="1225"/>
                      <a:pt x="784" y="1225"/>
                    </a:cubicBezTo>
                    <a:cubicBezTo>
                      <a:pt x="1030" y="549"/>
                      <a:pt x="1030" y="549"/>
                      <a:pt x="1030" y="549"/>
                    </a:cubicBezTo>
                    <a:cubicBezTo>
                      <a:pt x="1039" y="539"/>
                      <a:pt x="1049" y="528"/>
                      <a:pt x="1058" y="517"/>
                    </a:cubicBezTo>
                    <a:cubicBezTo>
                      <a:pt x="1172" y="379"/>
                      <a:pt x="1235" y="195"/>
                      <a:pt x="1235" y="0"/>
                    </a:cubicBezTo>
                    <a:cubicBezTo>
                      <a:pt x="1120" y="0"/>
                      <a:pt x="1120" y="0"/>
                      <a:pt x="1120" y="0"/>
                    </a:cubicBezTo>
                    <a:cubicBezTo>
                      <a:pt x="1120" y="343"/>
                      <a:pt x="895" y="622"/>
                      <a:pt x="618" y="622"/>
                    </a:cubicBezTo>
                    <a:close/>
                    <a:moveTo>
                      <a:pt x="751" y="981"/>
                    </a:moveTo>
                    <a:cubicBezTo>
                      <a:pt x="485" y="981"/>
                      <a:pt x="485" y="981"/>
                      <a:pt x="485" y="981"/>
                    </a:cubicBezTo>
                    <a:cubicBezTo>
                      <a:pt x="375" y="678"/>
                      <a:pt x="375" y="678"/>
                      <a:pt x="375" y="678"/>
                    </a:cubicBezTo>
                    <a:cubicBezTo>
                      <a:pt x="450" y="717"/>
                      <a:pt x="533" y="737"/>
                      <a:pt x="618" y="737"/>
                    </a:cubicBezTo>
                    <a:cubicBezTo>
                      <a:pt x="703" y="737"/>
                      <a:pt x="785" y="717"/>
                      <a:pt x="860" y="678"/>
                    </a:cubicBezTo>
                    <a:lnTo>
                      <a:pt x="751" y="9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03" name="组合 402">
              <a:extLst>
                <a:ext uri="{FF2B5EF4-FFF2-40B4-BE49-F238E27FC236}">
                  <a16:creationId xmlns:a16="http://schemas.microsoft.com/office/drawing/2014/main" id="{16213227-7FAA-4A8A-8236-44B1949A5207}"/>
                </a:ext>
              </a:extLst>
            </p:cNvPr>
            <p:cNvGrpSpPr/>
            <p:nvPr/>
          </p:nvGrpSpPr>
          <p:grpSpPr>
            <a:xfrm rot="2299930" flipH="1">
              <a:off x="-1072227" y="-2235027"/>
              <a:ext cx="2099554" cy="4438524"/>
              <a:chOff x="550863" y="442913"/>
              <a:chExt cx="2657475" cy="5970588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404" name="Rectangle 5">
                <a:extLst>
                  <a:ext uri="{FF2B5EF4-FFF2-40B4-BE49-F238E27FC236}">
                    <a16:creationId xmlns:a16="http://schemas.microsoft.com/office/drawing/2014/main" id="{3D6E0024-A39B-4B52-BC88-71321AE237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1300" y="4673600"/>
                <a:ext cx="739775" cy="17780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5" name="Freeform 6">
                <a:extLst>
                  <a:ext uri="{FF2B5EF4-FFF2-40B4-BE49-F238E27FC236}">
                    <a16:creationId xmlns:a16="http://schemas.microsoft.com/office/drawing/2014/main" id="{8ACA0474-1CE7-416D-AEBB-13E34764D9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0988" y="6237288"/>
                <a:ext cx="657225" cy="176213"/>
              </a:xfrm>
              <a:custGeom>
                <a:avLst/>
                <a:gdLst>
                  <a:gd name="T0" fmla="*/ 264 w 305"/>
                  <a:gd name="T1" fmla="*/ 0 h 82"/>
                  <a:gd name="T2" fmla="*/ 41 w 305"/>
                  <a:gd name="T3" fmla="*/ 0 h 82"/>
                  <a:gd name="T4" fmla="*/ 0 w 305"/>
                  <a:gd name="T5" fmla="*/ 41 h 82"/>
                  <a:gd name="T6" fmla="*/ 0 w 305"/>
                  <a:gd name="T7" fmla="*/ 41 h 82"/>
                  <a:gd name="T8" fmla="*/ 41 w 305"/>
                  <a:gd name="T9" fmla="*/ 82 h 82"/>
                  <a:gd name="T10" fmla="*/ 264 w 305"/>
                  <a:gd name="T11" fmla="*/ 82 h 82"/>
                  <a:gd name="T12" fmla="*/ 305 w 305"/>
                  <a:gd name="T13" fmla="*/ 41 h 82"/>
                  <a:gd name="T14" fmla="*/ 305 w 305"/>
                  <a:gd name="T15" fmla="*/ 41 h 82"/>
                  <a:gd name="T16" fmla="*/ 264 w 305"/>
                  <a:gd name="T17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5" h="82">
                    <a:moveTo>
                      <a:pt x="264" y="0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18" y="0"/>
                      <a:pt x="0" y="18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64"/>
                      <a:pt x="18" y="82"/>
                      <a:pt x="41" y="82"/>
                    </a:cubicBezTo>
                    <a:cubicBezTo>
                      <a:pt x="264" y="82"/>
                      <a:pt x="264" y="82"/>
                      <a:pt x="264" y="82"/>
                    </a:cubicBezTo>
                    <a:cubicBezTo>
                      <a:pt x="287" y="82"/>
                      <a:pt x="305" y="64"/>
                      <a:pt x="305" y="41"/>
                    </a:cubicBezTo>
                    <a:cubicBezTo>
                      <a:pt x="305" y="41"/>
                      <a:pt x="305" y="41"/>
                      <a:pt x="305" y="41"/>
                    </a:cubicBezTo>
                    <a:cubicBezTo>
                      <a:pt x="305" y="18"/>
                      <a:pt x="287" y="0"/>
                      <a:pt x="264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6" name="Rectangle 7">
                <a:extLst>
                  <a:ext uri="{FF2B5EF4-FFF2-40B4-BE49-F238E27FC236}">
                    <a16:creationId xmlns:a16="http://schemas.microsoft.com/office/drawing/2014/main" id="{B26F112D-43A0-4663-9838-004C4D5E38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1475" y="4851400"/>
                <a:ext cx="476250" cy="13858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7" name="Rectangle 8">
                <a:extLst>
                  <a:ext uri="{FF2B5EF4-FFF2-40B4-BE49-F238E27FC236}">
                    <a16:creationId xmlns:a16="http://schemas.microsoft.com/office/drawing/2014/main" id="{38598B9D-3520-4665-A5BF-94A1EE0C0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1475" y="4956175"/>
                <a:ext cx="476250" cy="22225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8" name="Rectangle 9">
                <a:extLst>
                  <a:ext uri="{FF2B5EF4-FFF2-40B4-BE49-F238E27FC236}">
                    <a16:creationId xmlns:a16="http://schemas.microsoft.com/office/drawing/2014/main" id="{ADE1F498-8F07-4F60-B9AD-3AB895DE02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1475" y="5273675"/>
                <a:ext cx="476250" cy="22225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9" name="Rectangle 10">
                <a:extLst>
                  <a:ext uri="{FF2B5EF4-FFF2-40B4-BE49-F238E27FC236}">
                    <a16:creationId xmlns:a16="http://schemas.microsoft.com/office/drawing/2014/main" id="{E1EC3889-24A2-4EFA-9CE5-726A72D18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1475" y="5591175"/>
                <a:ext cx="476250" cy="22225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0" name="Rectangle 11">
                <a:extLst>
                  <a:ext uri="{FF2B5EF4-FFF2-40B4-BE49-F238E27FC236}">
                    <a16:creationId xmlns:a16="http://schemas.microsoft.com/office/drawing/2014/main" id="{C64092D6-2CF0-41DB-848D-DE69052F40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1475" y="5908675"/>
                <a:ext cx="476250" cy="22225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1" name="Rectangle 12">
                <a:extLst>
                  <a:ext uri="{FF2B5EF4-FFF2-40B4-BE49-F238E27FC236}">
                    <a16:creationId xmlns:a16="http://schemas.microsoft.com/office/drawing/2014/main" id="{E2C5CE43-63E9-44B0-BC46-51F44911C5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7850" y="601663"/>
                <a:ext cx="65088" cy="2892425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2" name="Rectangle 13">
                <a:extLst>
                  <a:ext uri="{FF2B5EF4-FFF2-40B4-BE49-F238E27FC236}">
                    <a16:creationId xmlns:a16="http://schemas.microsoft.com/office/drawing/2014/main" id="{1ADDA7BE-F5CE-4E99-8566-6A7943F077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7663" y="601663"/>
                <a:ext cx="65088" cy="2892425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3" name="Rectangle 14">
                <a:extLst>
                  <a:ext uri="{FF2B5EF4-FFF2-40B4-BE49-F238E27FC236}">
                    <a16:creationId xmlns:a16="http://schemas.microsoft.com/office/drawing/2014/main" id="{CF1F9FF4-3248-4777-A3F7-F5DC03AE8A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0650" y="601663"/>
                <a:ext cx="63500" cy="2892425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4" name="Rectangle 15">
                <a:extLst>
                  <a:ext uri="{FF2B5EF4-FFF2-40B4-BE49-F238E27FC236}">
                    <a16:creationId xmlns:a16="http://schemas.microsoft.com/office/drawing/2014/main" id="{EF93F851-2DA8-4F87-9BDE-110D14336D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0463" y="779463"/>
                <a:ext cx="65088" cy="2540000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5" name="Rectangle 16">
                <a:extLst>
                  <a:ext uri="{FF2B5EF4-FFF2-40B4-BE49-F238E27FC236}">
                    <a16:creationId xmlns:a16="http://schemas.microsoft.com/office/drawing/2014/main" id="{736B24DC-8C8F-487A-8A75-B2A7C7B019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1863" y="985838"/>
                <a:ext cx="65088" cy="2124075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6" name="Rectangle 17">
                <a:extLst>
                  <a:ext uri="{FF2B5EF4-FFF2-40B4-BE49-F238E27FC236}">
                    <a16:creationId xmlns:a16="http://schemas.microsoft.com/office/drawing/2014/main" id="{44DFED8F-51FB-4912-A8EB-869FB73926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6450" y="601663"/>
                <a:ext cx="65088" cy="2892425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7" name="Rectangle 18">
                <a:extLst>
                  <a:ext uri="{FF2B5EF4-FFF2-40B4-BE49-F238E27FC236}">
                    <a16:creationId xmlns:a16="http://schemas.microsoft.com/office/drawing/2014/main" id="{41AA49B5-A118-45E5-8528-83F63B3132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6638" y="601663"/>
                <a:ext cx="61913" cy="2892425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8" name="Rectangle 19">
                <a:extLst>
                  <a:ext uri="{FF2B5EF4-FFF2-40B4-BE49-F238E27FC236}">
                    <a16:creationId xmlns:a16="http://schemas.microsoft.com/office/drawing/2014/main" id="{42546B0B-F21F-4CBC-9BC3-D2D1DD6B6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5238" y="779463"/>
                <a:ext cx="63500" cy="2540000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9" name="Rectangle 20">
                <a:extLst>
                  <a:ext uri="{FF2B5EF4-FFF2-40B4-BE49-F238E27FC236}">
                    <a16:creationId xmlns:a16="http://schemas.microsoft.com/office/drawing/2014/main" id="{BB00E574-CF0B-47E5-914F-BB5516F32B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2250" y="985838"/>
                <a:ext cx="65088" cy="2124075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0" name="Rectangle 21">
                <a:extLst>
                  <a:ext uri="{FF2B5EF4-FFF2-40B4-BE49-F238E27FC236}">
                    <a16:creationId xmlns:a16="http://schemas.microsoft.com/office/drawing/2014/main" id="{EAF71BAD-7424-45A2-B99F-892442FA1D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500" y="2016125"/>
                <a:ext cx="2363788" cy="63500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1" name="Rectangle 22">
                <a:extLst>
                  <a:ext uri="{FF2B5EF4-FFF2-40B4-BE49-F238E27FC236}">
                    <a16:creationId xmlns:a16="http://schemas.microsoft.com/office/drawing/2014/main" id="{C7D63025-3A4E-427A-88EC-30652EEA57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500" y="1787525"/>
                <a:ext cx="2363788" cy="63500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2" name="Rectangle 23">
                <a:extLst>
                  <a:ext uri="{FF2B5EF4-FFF2-40B4-BE49-F238E27FC236}">
                    <a16:creationId xmlns:a16="http://schemas.microsoft.com/office/drawing/2014/main" id="{56F53FCF-1AA9-494E-A6F4-A8159A7AA2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500" y="1555750"/>
                <a:ext cx="2363788" cy="65088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3" name="Rectangle 24">
                <a:extLst>
                  <a:ext uri="{FF2B5EF4-FFF2-40B4-BE49-F238E27FC236}">
                    <a16:creationId xmlns:a16="http://schemas.microsoft.com/office/drawing/2014/main" id="{6E12EEDD-C10C-495B-92F1-68185CC969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1375" y="1327150"/>
                <a:ext cx="2076450" cy="65088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4" name="Rectangle 25">
                <a:extLst>
                  <a:ext uri="{FF2B5EF4-FFF2-40B4-BE49-F238E27FC236}">
                    <a16:creationId xmlns:a16="http://schemas.microsoft.com/office/drawing/2014/main" id="{E63FEBBB-2ACD-42EB-A551-1AFBDED71B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1238" y="1098550"/>
                <a:ext cx="1736725" cy="61913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5" name="Rectangle 26">
                <a:extLst>
                  <a:ext uri="{FF2B5EF4-FFF2-40B4-BE49-F238E27FC236}">
                    <a16:creationId xmlns:a16="http://schemas.microsoft.com/office/drawing/2014/main" id="{03DAE0E3-BA7D-44CD-B8BD-76FC4EF6B2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1238" y="884238"/>
                <a:ext cx="1736725" cy="63500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6" name="Rectangle 27">
                <a:extLst>
                  <a:ext uri="{FF2B5EF4-FFF2-40B4-BE49-F238E27FC236}">
                    <a16:creationId xmlns:a16="http://schemas.microsoft.com/office/drawing/2014/main" id="{3A69537F-AE9F-4A64-A7F2-FADFF9A53B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500" y="2246313"/>
                <a:ext cx="2363788" cy="65088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7" name="Rectangle 28">
                <a:extLst>
                  <a:ext uri="{FF2B5EF4-FFF2-40B4-BE49-F238E27FC236}">
                    <a16:creationId xmlns:a16="http://schemas.microsoft.com/office/drawing/2014/main" id="{68B8795B-0603-4250-B9B8-F890C23141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500" y="2474913"/>
                <a:ext cx="2363788" cy="65088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8" name="Rectangle 29">
                <a:extLst>
                  <a:ext uri="{FF2B5EF4-FFF2-40B4-BE49-F238E27FC236}">
                    <a16:creationId xmlns:a16="http://schemas.microsoft.com/office/drawing/2014/main" id="{F69DDF2A-4018-45DC-9FDC-14F2B12C20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1375" y="2706688"/>
                <a:ext cx="2076450" cy="61913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9" name="Rectangle 30">
                <a:extLst>
                  <a:ext uri="{FF2B5EF4-FFF2-40B4-BE49-F238E27FC236}">
                    <a16:creationId xmlns:a16="http://schemas.microsoft.com/office/drawing/2014/main" id="{361174C0-BF00-4568-981C-690C52D6F5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1238" y="2935288"/>
                <a:ext cx="1736725" cy="65088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0" name="Rectangle 31">
                <a:extLst>
                  <a:ext uri="{FF2B5EF4-FFF2-40B4-BE49-F238E27FC236}">
                    <a16:creationId xmlns:a16="http://schemas.microsoft.com/office/drawing/2014/main" id="{347A2C79-08BD-44C0-8047-597768017D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1238" y="3159125"/>
                <a:ext cx="1736725" cy="65088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1" name="Freeform 32">
                <a:extLst>
                  <a:ext uri="{FF2B5EF4-FFF2-40B4-BE49-F238E27FC236}">
                    <a16:creationId xmlns:a16="http://schemas.microsoft.com/office/drawing/2014/main" id="{13918D33-1EFD-45CE-8B1D-7134D5118B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63" y="442913"/>
                <a:ext cx="2657475" cy="1587500"/>
              </a:xfrm>
              <a:custGeom>
                <a:avLst/>
                <a:gdLst>
                  <a:gd name="T0" fmla="*/ 618 w 1235"/>
                  <a:gd name="T1" fmla="*/ 0 h 736"/>
                  <a:gd name="T2" fmla="*/ 177 w 1235"/>
                  <a:gd name="T3" fmla="*/ 219 h 736"/>
                  <a:gd name="T4" fmla="*/ 0 w 1235"/>
                  <a:gd name="T5" fmla="*/ 736 h 736"/>
                  <a:gd name="T6" fmla="*/ 115 w 1235"/>
                  <a:gd name="T7" fmla="*/ 736 h 736"/>
                  <a:gd name="T8" fmla="*/ 618 w 1235"/>
                  <a:gd name="T9" fmla="*/ 115 h 736"/>
                  <a:gd name="T10" fmla="*/ 1120 w 1235"/>
                  <a:gd name="T11" fmla="*/ 736 h 736"/>
                  <a:gd name="T12" fmla="*/ 1235 w 1235"/>
                  <a:gd name="T13" fmla="*/ 736 h 736"/>
                  <a:gd name="T14" fmla="*/ 1058 w 1235"/>
                  <a:gd name="T15" fmla="*/ 219 h 736"/>
                  <a:gd name="T16" fmla="*/ 618 w 1235"/>
                  <a:gd name="T17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35" h="736">
                    <a:moveTo>
                      <a:pt x="618" y="0"/>
                    </a:moveTo>
                    <a:cubicBezTo>
                      <a:pt x="451" y="0"/>
                      <a:pt x="294" y="78"/>
                      <a:pt x="177" y="219"/>
                    </a:cubicBezTo>
                    <a:cubicBezTo>
                      <a:pt x="63" y="358"/>
                      <a:pt x="0" y="542"/>
                      <a:pt x="0" y="736"/>
                    </a:cubicBezTo>
                    <a:cubicBezTo>
                      <a:pt x="115" y="736"/>
                      <a:pt x="115" y="736"/>
                      <a:pt x="115" y="736"/>
                    </a:cubicBezTo>
                    <a:cubicBezTo>
                      <a:pt x="115" y="393"/>
                      <a:pt x="341" y="115"/>
                      <a:pt x="618" y="115"/>
                    </a:cubicBezTo>
                    <a:cubicBezTo>
                      <a:pt x="895" y="115"/>
                      <a:pt x="1120" y="393"/>
                      <a:pt x="1120" y="736"/>
                    </a:cubicBezTo>
                    <a:cubicBezTo>
                      <a:pt x="1235" y="736"/>
                      <a:pt x="1235" y="736"/>
                      <a:pt x="1235" y="736"/>
                    </a:cubicBezTo>
                    <a:cubicBezTo>
                      <a:pt x="1235" y="542"/>
                      <a:pt x="1172" y="358"/>
                      <a:pt x="1058" y="219"/>
                    </a:cubicBezTo>
                    <a:cubicBezTo>
                      <a:pt x="941" y="78"/>
                      <a:pt x="785" y="0"/>
                      <a:pt x="618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432" name="Freeform 33">
                <a:extLst>
                  <a:ext uri="{FF2B5EF4-FFF2-40B4-BE49-F238E27FC236}">
                    <a16:creationId xmlns:a16="http://schemas.microsoft.com/office/drawing/2014/main" id="{DAD5D880-54DF-40CB-A2A7-5D3656FDB7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0863" y="2030413"/>
                <a:ext cx="2657475" cy="2643188"/>
              </a:xfrm>
              <a:custGeom>
                <a:avLst/>
                <a:gdLst>
                  <a:gd name="T0" fmla="*/ 618 w 1235"/>
                  <a:gd name="T1" fmla="*/ 622 h 1225"/>
                  <a:gd name="T2" fmla="*/ 115 w 1235"/>
                  <a:gd name="T3" fmla="*/ 0 h 1225"/>
                  <a:gd name="T4" fmla="*/ 0 w 1235"/>
                  <a:gd name="T5" fmla="*/ 0 h 1225"/>
                  <a:gd name="T6" fmla="*/ 177 w 1235"/>
                  <a:gd name="T7" fmla="*/ 517 h 1225"/>
                  <a:gd name="T8" fmla="*/ 206 w 1235"/>
                  <a:gd name="T9" fmla="*/ 549 h 1225"/>
                  <a:gd name="T10" fmla="*/ 451 w 1235"/>
                  <a:gd name="T11" fmla="*/ 1225 h 1225"/>
                  <a:gd name="T12" fmla="*/ 618 w 1235"/>
                  <a:gd name="T13" fmla="*/ 1225 h 1225"/>
                  <a:gd name="T14" fmla="*/ 784 w 1235"/>
                  <a:gd name="T15" fmla="*/ 1225 h 1225"/>
                  <a:gd name="T16" fmla="*/ 1030 w 1235"/>
                  <a:gd name="T17" fmla="*/ 549 h 1225"/>
                  <a:gd name="T18" fmla="*/ 1058 w 1235"/>
                  <a:gd name="T19" fmla="*/ 517 h 1225"/>
                  <a:gd name="T20" fmla="*/ 1235 w 1235"/>
                  <a:gd name="T21" fmla="*/ 0 h 1225"/>
                  <a:gd name="T22" fmla="*/ 1120 w 1235"/>
                  <a:gd name="T23" fmla="*/ 0 h 1225"/>
                  <a:gd name="T24" fmla="*/ 618 w 1235"/>
                  <a:gd name="T25" fmla="*/ 622 h 1225"/>
                  <a:gd name="T26" fmla="*/ 751 w 1235"/>
                  <a:gd name="T27" fmla="*/ 981 h 1225"/>
                  <a:gd name="T28" fmla="*/ 485 w 1235"/>
                  <a:gd name="T29" fmla="*/ 981 h 1225"/>
                  <a:gd name="T30" fmla="*/ 375 w 1235"/>
                  <a:gd name="T31" fmla="*/ 678 h 1225"/>
                  <a:gd name="T32" fmla="*/ 618 w 1235"/>
                  <a:gd name="T33" fmla="*/ 737 h 1225"/>
                  <a:gd name="T34" fmla="*/ 860 w 1235"/>
                  <a:gd name="T35" fmla="*/ 678 h 1225"/>
                  <a:gd name="T36" fmla="*/ 751 w 1235"/>
                  <a:gd name="T37" fmla="*/ 981 h 1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35" h="1225">
                    <a:moveTo>
                      <a:pt x="618" y="622"/>
                    </a:moveTo>
                    <a:cubicBezTo>
                      <a:pt x="341" y="622"/>
                      <a:pt x="115" y="343"/>
                      <a:pt x="11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95"/>
                      <a:pt x="63" y="379"/>
                      <a:pt x="177" y="517"/>
                    </a:cubicBezTo>
                    <a:cubicBezTo>
                      <a:pt x="187" y="528"/>
                      <a:pt x="196" y="539"/>
                      <a:pt x="206" y="549"/>
                    </a:cubicBezTo>
                    <a:cubicBezTo>
                      <a:pt x="451" y="1225"/>
                      <a:pt x="451" y="1225"/>
                      <a:pt x="451" y="1225"/>
                    </a:cubicBezTo>
                    <a:cubicBezTo>
                      <a:pt x="618" y="1225"/>
                      <a:pt x="618" y="1225"/>
                      <a:pt x="618" y="1225"/>
                    </a:cubicBezTo>
                    <a:cubicBezTo>
                      <a:pt x="784" y="1225"/>
                      <a:pt x="784" y="1225"/>
                      <a:pt x="784" y="1225"/>
                    </a:cubicBezTo>
                    <a:cubicBezTo>
                      <a:pt x="1030" y="549"/>
                      <a:pt x="1030" y="549"/>
                      <a:pt x="1030" y="549"/>
                    </a:cubicBezTo>
                    <a:cubicBezTo>
                      <a:pt x="1039" y="539"/>
                      <a:pt x="1049" y="528"/>
                      <a:pt x="1058" y="517"/>
                    </a:cubicBezTo>
                    <a:cubicBezTo>
                      <a:pt x="1172" y="379"/>
                      <a:pt x="1235" y="195"/>
                      <a:pt x="1235" y="0"/>
                    </a:cubicBezTo>
                    <a:cubicBezTo>
                      <a:pt x="1120" y="0"/>
                      <a:pt x="1120" y="0"/>
                      <a:pt x="1120" y="0"/>
                    </a:cubicBezTo>
                    <a:cubicBezTo>
                      <a:pt x="1120" y="343"/>
                      <a:pt x="895" y="622"/>
                      <a:pt x="618" y="622"/>
                    </a:cubicBezTo>
                    <a:close/>
                    <a:moveTo>
                      <a:pt x="751" y="981"/>
                    </a:moveTo>
                    <a:cubicBezTo>
                      <a:pt x="485" y="981"/>
                      <a:pt x="485" y="981"/>
                      <a:pt x="485" y="981"/>
                    </a:cubicBezTo>
                    <a:cubicBezTo>
                      <a:pt x="375" y="678"/>
                      <a:pt x="375" y="678"/>
                      <a:pt x="375" y="678"/>
                    </a:cubicBezTo>
                    <a:cubicBezTo>
                      <a:pt x="450" y="717"/>
                      <a:pt x="533" y="737"/>
                      <a:pt x="618" y="737"/>
                    </a:cubicBezTo>
                    <a:cubicBezTo>
                      <a:pt x="703" y="737"/>
                      <a:pt x="785" y="717"/>
                      <a:pt x="860" y="678"/>
                    </a:cubicBezTo>
                    <a:lnTo>
                      <a:pt x="751" y="9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22894575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4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29167E-6 -4.44444E-6 L 0.10833 -0.14537 C 0.13099 -0.17824 0.1651 -0.1949 0.20078 -0.1949 C 0.24114 -0.1949 0.2737 -0.17824 0.29635 -0.14537 L 0.40547 -4.44444E-6 " pathEditMode="relative" rAng="0" ptsTypes="AAAAA">
                                      <p:cBhvr>
                                        <p:cTn id="20" dur="14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73" y="-974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" grpId="0"/>
      <p:bldP spid="297" grpId="0"/>
      <p:bldP spid="365" grpId="0"/>
      <p:bldP spid="36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5DF390A6-39C2-4141-AD14-FB8E03F59285}"/>
              </a:ext>
            </a:extLst>
          </p:cNvPr>
          <p:cNvSpPr>
            <a:spLocks noEditPoints="1"/>
          </p:cNvSpPr>
          <p:nvPr/>
        </p:nvSpPr>
        <p:spPr bwMode="auto">
          <a:xfrm>
            <a:off x="1409700" y="1390651"/>
            <a:ext cx="3636962" cy="3629025"/>
          </a:xfrm>
          <a:custGeom>
            <a:avLst/>
            <a:gdLst>
              <a:gd name="T0" fmla="*/ 402 w 826"/>
              <a:gd name="T1" fmla="*/ 604 h 822"/>
              <a:gd name="T2" fmla="*/ 628 w 826"/>
              <a:gd name="T3" fmla="*/ 481 h 822"/>
              <a:gd name="T4" fmla="*/ 739 w 826"/>
              <a:gd name="T5" fmla="*/ 293 h 822"/>
              <a:gd name="T6" fmla="*/ 791 w 826"/>
              <a:gd name="T7" fmla="*/ 18 h 822"/>
              <a:gd name="T8" fmla="*/ 654 w 826"/>
              <a:gd name="T9" fmla="*/ 74 h 822"/>
              <a:gd name="T10" fmla="*/ 495 w 826"/>
              <a:gd name="T11" fmla="*/ 142 h 822"/>
              <a:gd name="T12" fmla="*/ 348 w 826"/>
              <a:gd name="T13" fmla="*/ 174 h 822"/>
              <a:gd name="T14" fmla="*/ 180 w 826"/>
              <a:gd name="T15" fmla="*/ 245 h 822"/>
              <a:gd name="T16" fmla="*/ 1 w 826"/>
              <a:gd name="T17" fmla="*/ 658 h 822"/>
              <a:gd name="T18" fmla="*/ 145 w 826"/>
              <a:gd name="T19" fmla="*/ 686 h 822"/>
              <a:gd name="T20" fmla="*/ 172 w 826"/>
              <a:gd name="T21" fmla="*/ 672 h 822"/>
              <a:gd name="T22" fmla="*/ 278 w 826"/>
              <a:gd name="T23" fmla="*/ 571 h 822"/>
              <a:gd name="T24" fmla="*/ 311 w 826"/>
              <a:gd name="T25" fmla="*/ 463 h 822"/>
              <a:gd name="T26" fmla="*/ 383 w 826"/>
              <a:gd name="T27" fmla="*/ 470 h 822"/>
              <a:gd name="T28" fmla="*/ 431 w 826"/>
              <a:gd name="T29" fmla="*/ 446 h 822"/>
              <a:gd name="T30" fmla="*/ 439 w 826"/>
              <a:gd name="T31" fmla="*/ 353 h 822"/>
              <a:gd name="T32" fmla="*/ 484 w 826"/>
              <a:gd name="T33" fmla="*/ 378 h 822"/>
              <a:gd name="T34" fmla="*/ 547 w 826"/>
              <a:gd name="T35" fmla="*/ 388 h 822"/>
              <a:gd name="T36" fmla="*/ 612 w 826"/>
              <a:gd name="T37" fmla="*/ 353 h 822"/>
              <a:gd name="T38" fmla="*/ 592 w 826"/>
              <a:gd name="T39" fmla="*/ 366 h 822"/>
              <a:gd name="T40" fmla="*/ 618 w 826"/>
              <a:gd name="T41" fmla="*/ 312 h 822"/>
              <a:gd name="T42" fmla="*/ 677 w 826"/>
              <a:gd name="T43" fmla="*/ 324 h 822"/>
              <a:gd name="T44" fmla="*/ 698 w 826"/>
              <a:gd name="T45" fmla="*/ 314 h 822"/>
              <a:gd name="T46" fmla="*/ 687 w 826"/>
              <a:gd name="T47" fmla="*/ 191 h 822"/>
              <a:gd name="T48" fmla="*/ 662 w 826"/>
              <a:gd name="T49" fmla="*/ 244 h 822"/>
              <a:gd name="T50" fmla="*/ 580 w 826"/>
              <a:gd name="T51" fmla="*/ 241 h 822"/>
              <a:gd name="T52" fmla="*/ 553 w 826"/>
              <a:gd name="T53" fmla="*/ 296 h 822"/>
              <a:gd name="T54" fmla="*/ 463 w 826"/>
              <a:gd name="T55" fmla="*/ 295 h 822"/>
              <a:gd name="T56" fmla="*/ 436 w 826"/>
              <a:gd name="T57" fmla="*/ 351 h 822"/>
              <a:gd name="T58" fmla="*/ 387 w 826"/>
              <a:gd name="T59" fmla="*/ 375 h 822"/>
              <a:gd name="T60" fmla="*/ 288 w 826"/>
              <a:gd name="T61" fmla="*/ 376 h 822"/>
              <a:gd name="T62" fmla="*/ 235 w 826"/>
              <a:gd name="T63" fmla="*/ 401 h 822"/>
              <a:gd name="T64" fmla="*/ 207 w 826"/>
              <a:gd name="T65" fmla="*/ 460 h 822"/>
              <a:gd name="T66" fmla="*/ 203 w 826"/>
              <a:gd name="T67" fmla="*/ 513 h 822"/>
              <a:gd name="T68" fmla="*/ 227 w 826"/>
              <a:gd name="T69" fmla="*/ 643 h 822"/>
              <a:gd name="T70" fmla="*/ 304 w 826"/>
              <a:gd name="T71" fmla="*/ 654 h 822"/>
              <a:gd name="T72" fmla="*/ 356 w 826"/>
              <a:gd name="T73" fmla="*/ 574 h 822"/>
              <a:gd name="T74" fmla="*/ 427 w 826"/>
              <a:gd name="T75" fmla="*/ 587 h 822"/>
              <a:gd name="T76" fmla="*/ 478 w 826"/>
              <a:gd name="T77" fmla="*/ 509 h 822"/>
              <a:gd name="T78" fmla="*/ 542 w 826"/>
              <a:gd name="T79" fmla="*/ 524 h 822"/>
              <a:gd name="T80" fmla="*/ 606 w 826"/>
              <a:gd name="T81" fmla="*/ 489 h 822"/>
              <a:gd name="T82" fmla="*/ 673 w 826"/>
              <a:gd name="T83" fmla="*/ 453 h 822"/>
              <a:gd name="T84" fmla="*/ 718 w 826"/>
              <a:gd name="T85" fmla="*/ 342 h 822"/>
              <a:gd name="T86" fmla="*/ 756 w 826"/>
              <a:gd name="T87" fmla="*/ 34 h 822"/>
              <a:gd name="T88" fmla="*/ 710 w 826"/>
              <a:gd name="T89" fmla="*/ 95 h 822"/>
              <a:gd name="T90" fmla="*/ 653 w 826"/>
              <a:gd name="T91" fmla="*/ 77 h 822"/>
              <a:gd name="T92" fmla="*/ 605 w 826"/>
              <a:gd name="T93" fmla="*/ 141 h 822"/>
              <a:gd name="T94" fmla="*/ 538 w 826"/>
              <a:gd name="T95" fmla="*/ 126 h 822"/>
              <a:gd name="T96" fmla="*/ 490 w 826"/>
              <a:gd name="T97" fmla="*/ 191 h 822"/>
              <a:gd name="T98" fmla="*/ 421 w 826"/>
              <a:gd name="T99" fmla="*/ 177 h 822"/>
              <a:gd name="T100" fmla="*/ 367 w 826"/>
              <a:gd name="T101" fmla="*/ 245 h 822"/>
              <a:gd name="T102" fmla="*/ 290 w 826"/>
              <a:gd name="T103" fmla="*/ 233 h 822"/>
              <a:gd name="T104" fmla="*/ 235 w 826"/>
              <a:gd name="T105" fmla="*/ 303 h 822"/>
              <a:gd name="T106" fmla="*/ 179 w 826"/>
              <a:gd name="T107" fmla="*/ 280 h 822"/>
              <a:gd name="T108" fmla="*/ 149 w 826"/>
              <a:gd name="T109" fmla="*/ 341 h 822"/>
              <a:gd name="T110" fmla="*/ 121 w 826"/>
              <a:gd name="T111" fmla="*/ 305 h 822"/>
              <a:gd name="T112" fmla="*/ 118 w 826"/>
              <a:gd name="T113" fmla="*/ 558 h 822"/>
              <a:gd name="T114" fmla="*/ 91 w 826"/>
              <a:gd name="T115" fmla="*/ 366 h 822"/>
              <a:gd name="T116" fmla="*/ 90 w 826"/>
              <a:gd name="T117" fmla="*/ 617 h 822"/>
              <a:gd name="T118" fmla="*/ 61 w 826"/>
              <a:gd name="T119" fmla="*/ 436 h 822"/>
              <a:gd name="T120" fmla="*/ 60 w 826"/>
              <a:gd name="T121" fmla="*/ 688 h 822"/>
              <a:gd name="T122" fmla="*/ 5 w 826"/>
              <a:gd name="T123" fmla="*/ 511 h 822"/>
              <a:gd name="T124" fmla="*/ 3 w 826"/>
              <a:gd name="T125" fmla="*/ 762 h 8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26" h="822">
                <a:moveTo>
                  <a:pt x="0" y="819"/>
                </a:moveTo>
                <a:cubicBezTo>
                  <a:pt x="0" y="820"/>
                  <a:pt x="0" y="822"/>
                  <a:pt x="3" y="821"/>
                </a:cubicBezTo>
                <a:cubicBezTo>
                  <a:pt x="3" y="821"/>
                  <a:pt x="26" y="808"/>
                  <a:pt x="62" y="789"/>
                </a:cubicBezTo>
                <a:cubicBezTo>
                  <a:pt x="76" y="781"/>
                  <a:pt x="76" y="781"/>
                  <a:pt x="76" y="781"/>
                </a:cubicBezTo>
                <a:cubicBezTo>
                  <a:pt x="81" y="778"/>
                  <a:pt x="87" y="775"/>
                  <a:pt x="92" y="772"/>
                </a:cubicBezTo>
                <a:cubicBezTo>
                  <a:pt x="98" y="769"/>
                  <a:pt x="98" y="769"/>
                  <a:pt x="98" y="769"/>
                </a:cubicBezTo>
                <a:cubicBezTo>
                  <a:pt x="128" y="753"/>
                  <a:pt x="162" y="734"/>
                  <a:pt x="200" y="714"/>
                </a:cubicBezTo>
                <a:cubicBezTo>
                  <a:pt x="202" y="713"/>
                  <a:pt x="202" y="713"/>
                  <a:pt x="202" y="713"/>
                </a:cubicBezTo>
                <a:cubicBezTo>
                  <a:pt x="211" y="708"/>
                  <a:pt x="220" y="703"/>
                  <a:pt x="229" y="698"/>
                </a:cubicBezTo>
                <a:cubicBezTo>
                  <a:pt x="250" y="687"/>
                  <a:pt x="250" y="687"/>
                  <a:pt x="250" y="687"/>
                </a:cubicBezTo>
                <a:cubicBezTo>
                  <a:pt x="250" y="687"/>
                  <a:pt x="250" y="687"/>
                  <a:pt x="250" y="687"/>
                </a:cubicBezTo>
                <a:cubicBezTo>
                  <a:pt x="251" y="686"/>
                  <a:pt x="252" y="686"/>
                  <a:pt x="253" y="685"/>
                </a:cubicBezTo>
                <a:cubicBezTo>
                  <a:pt x="274" y="673"/>
                  <a:pt x="274" y="673"/>
                  <a:pt x="274" y="673"/>
                </a:cubicBezTo>
                <a:cubicBezTo>
                  <a:pt x="275" y="673"/>
                  <a:pt x="276" y="672"/>
                  <a:pt x="277" y="672"/>
                </a:cubicBezTo>
                <a:cubicBezTo>
                  <a:pt x="301" y="659"/>
                  <a:pt x="301" y="659"/>
                  <a:pt x="301" y="659"/>
                </a:cubicBezTo>
                <a:cubicBezTo>
                  <a:pt x="302" y="658"/>
                  <a:pt x="303" y="658"/>
                  <a:pt x="304" y="657"/>
                </a:cubicBezTo>
                <a:cubicBezTo>
                  <a:pt x="327" y="645"/>
                  <a:pt x="327" y="645"/>
                  <a:pt x="327" y="645"/>
                </a:cubicBezTo>
                <a:cubicBezTo>
                  <a:pt x="328" y="644"/>
                  <a:pt x="329" y="643"/>
                  <a:pt x="330" y="643"/>
                </a:cubicBezTo>
                <a:cubicBezTo>
                  <a:pt x="351" y="632"/>
                  <a:pt x="351" y="632"/>
                  <a:pt x="351" y="632"/>
                </a:cubicBezTo>
                <a:cubicBezTo>
                  <a:pt x="352" y="631"/>
                  <a:pt x="353" y="630"/>
                  <a:pt x="354" y="630"/>
                </a:cubicBezTo>
                <a:cubicBezTo>
                  <a:pt x="354" y="630"/>
                  <a:pt x="354" y="630"/>
                  <a:pt x="354" y="630"/>
                </a:cubicBezTo>
                <a:cubicBezTo>
                  <a:pt x="366" y="624"/>
                  <a:pt x="366" y="624"/>
                  <a:pt x="366" y="624"/>
                </a:cubicBezTo>
                <a:cubicBezTo>
                  <a:pt x="373" y="620"/>
                  <a:pt x="380" y="616"/>
                  <a:pt x="387" y="612"/>
                </a:cubicBezTo>
                <a:cubicBezTo>
                  <a:pt x="399" y="606"/>
                  <a:pt x="399" y="606"/>
                  <a:pt x="399" y="606"/>
                </a:cubicBezTo>
                <a:cubicBezTo>
                  <a:pt x="400" y="605"/>
                  <a:pt x="401" y="604"/>
                  <a:pt x="402" y="604"/>
                </a:cubicBezTo>
                <a:cubicBezTo>
                  <a:pt x="414" y="597"/>
                  <a:pt x="414" y="597"/>
                  <a:pt x="414" y="597"/>
                </a:cubicBezTo>
                <a:cubicBezTo>
                  <a:pt x="419" y="595"/>
                  <a:pt x="423" y="592"/>
                  <a:pt x="427" y="590"/>
                </a:cubicBezTo>
                <a:cubicBezTo>
                  <a:pt x="448" y="579"/>
                  <a:pt x="448" y="579"/>
                  <a:pt x="448" y="579"/>
                </a:cubicBezTo>
                <a:cubicBezTo>
                  <a:pt x="449" y="579"/>
                  <a:pt x="450" y="578"/>
                  <a:pt x="451" y="577"/>
                </a:cubicBezTo>
                <a:cubicBezTo>
                  <a:pt x="473" y="566"/>
                  <a:pt x="473" y="566"/>
                  <a:pt x="473" y="566"/>
                </a:cubicBezTo>
                <a:cubicBezTo>
                  <a:pt x="478" y="563"/>
                  <a:pt x="483" y="560"/>
                  <a:pt x="488" y="557"/>
                </a:cubicBezTo>
                <a:cubicBezTo>
                  <a:pt x="495" y="553"/>
                  <a:pt x="495" y="553"/>
                  <a:pt x="495" y="553"/>
                </a:cubicBezTo>
                <a:cubicBezTo>
                  <a:pt x="496" y="553"/>
                  <a:pt x="497" y="552"/>
                  <a:pt x="498" y="552"/>
                </a:cubicBezTo>
                <a:cubicBezTo>
                  <a:pt x="498" y="552"/>
                  <a:pt x="498" y="552"/>
                  <a:pt x="498" y="552"/>
                </a:cubicBezTo>
                <a:cubicBezTo>
                  <a:pt x="518" y="541"/>
                  <a:pt x="518" y="541"/>
                  <a:pt x="518" y="541"/>
                </a:cubicBezTo>
                <a:cubicBezTo>
                  <a:pt x="519" y="540"/>
                  <a:pt x="520" y="540"/>
                  <a:pt x="521" y="539"/>
                </a:cubicBezTo>
                <a:cubicBezTo>
                  <a:pt x="521" y="539"/>
                  <a:pt x="521" y="539"/>
                  <a:pt x="521" y="539"/>
                </a:cubicBezTo>
                <a:cubicBezTo>
                  <a:pt x="539" y="530"/>
                  <a:pt x="539" y="530"/>
                  <a:pt x="539" y="530"/>
                </a:cubicBezTo>
                <a:cubicBezTo>
                  <a:pt x="539" y="530"/>
                  <a:pt x="539" y="530"/>
                  <a:pt x="539" y="530"/>
                </a:cubicBezTo>
                <a:cubicBezTo>
                  <a:pt x="540" y="529"/>
                  <a:pt x="541" y="528"/>
                  <a:pt x="542" y="528"/>
                </a:cubicBezTo>
                <a:cubicBezTo>
                  <a:pt x="563" y="517"/>
                  <a:pt x="563" y="517"/>
                  <a:pt x="563" y="517"/>
                </a:cubicBezTo>
                <a:cubicBezTo>
                  <a:pt x="564" y="516"/>
                  <a:pt x="565" y="515"/>
                  <a:pt x="566" y="515"/>
                </a:cubicBezTo>
                <a:cubicBezTo>
                  <a:pt x="566" y="515"/>
                  <a:pt x="566" y="515"/>
                  <a:pt x="566" y="515"/>
                </a:cubicBezTo>
                <a:cubicBezTo>
                  <a:pt x="585" y="504"/>
                  <a:pt x="585" y="504"/>
                  <a:pt x="585" y="504"/>
                </a:cubicBezTo>
                <a:cubicBezTo>
                  <a:pt x="585" y="504"/>
                  <a:pt x="585" y="504"/>
                  <a:pt x="585" y="504"/>
                </a:cubicBezTo>
                <a:cubicBezTo>
                  <a:pt x="586" y="504"/>
                  <a:pt x="587" y="503"/>
                  <a:pt x="588" y="503"/>
                </a:cubicBezTo>
                <a:cubicBezTo>
                  <a:pt x="598" y="497"/>
                  <a:pt x="598" y="497"/>
                  <a:pt x="598" y="497"/>
                </a:cubicBezTo>
                <a:cubicBezTo>
                  <a:pt x="601" y="496"/>
                  <a:pt x="604" y="494"/>
                  <a:pt x="606" y="493"/>
                </a:cubicBezTo>
                <a:cubicBezTo>
                  <a:pt x="625" y="483"/>
                  <a:pt x="625" y="483"/>
                  <a:pt x="625" y="483"/>
                </a:cubicBezTo>
                <a:cubicBezTo>
                  <a:pt x="626" y="482"/>
                  <a:pt x="627" y="481"/>
                  <a:pt x="628" y="481"/>
                </a:cubicBezTo>
                <a:cubicBezTo>
                  <a:pt x="648" y="470"/>
                  <a:pt x="648" y="470"/>
                  <a:pt x="648" y="470"/>
                </a:cubicBezTo>
                <a:cubicBezTo>
                  <a:pt x="648" y="470"/>
                  <a:pt x="648" y="470"/>
                  <a:pt x="648" y="470"/>
                </a:cubicBezTo>
                <a:cubicBezTo>
                  <a:pt x="649" y="469"/>
                  <a:pt x="650" y="469"/>
                  <a:pt x="651" y="468"/>
                </a:cubicBezTo>
                <a:cubicBezTo>
                  <a:pt x="667" y="460"/>
                  <a:pt x="667" y="460"/>
                  <a:pt x="667" y="460"/>
                </a:cubicBezTo>
                <a:cubicBezTo>
                  <a:pt x="669" y="459"/>
                  <a:pt x="671" y="458"/>
                  <a:pt x="672" y="457"/>
                </a:cubicBezTo>
                <a:cubicBezTo>
                  <a:pt x="690" y="447"/>
                  <a:pt x="690" y="447"/>
                  <a:pt x="690" y="447"/>
                </a:cubicBezTo>
                <a:cubicBezTo>
                  <a:pt x="692" y="446"/>
                  <a:pt x="695" y="445"/>
                  <a:pt x="697" y="443"/>
                </a:cubicBezTo>
                <a:cubicBezTo>
                  <a:pt x="709" y="437"/>
                  <a:pt x="709" y="437"/>
                  <a:pt x="709" y="437"/>
                </a:cubicBezTo>
                <a:cubicBezTo>
                  <a:pt x="710" y="436"/>
                  <a:pt x="711" y="436"/>
                  <a:pt x="712" y="435"/>
                </a:cubicBezTo>
                <a:cubicBezTo>
                  <a:pt x="712" y="435"/>
                  <a:pt x="712" y="435"/>
                  <a:pt x="712" y="435"/>
                </a:cubicBezTo>
                <a:cubicBezTo>
                  <a:pt x="726" y="428"/>
                  <a:pt x="726" y="428"/>
                  <a:pt x="726" y="428"/>
                </a:cubicBezTo>
                <a:cubicBezTo>
                  <a:pt x="727" y="427"/>
                  <a:pt x="728" y="427"/>
                  <a:pt x="729" y="426"/>
                </a:cubicBezTo>
                <a:cubicBezTo>
                  <a:pt x="729" y="426"/>
                  <a:pt x="729" y="426"/>
                  <a:pt x="729" y="426"/>
                </a:cubicBezTo>
                <a:cubicBezTo>
                  <a:pt x="826" y="373"/>
                  <a:pt x="826" y="373"/>
                  <a:pt x="826" y="373"/>
                </a:cubicBezTo>
                <a:cubicBezTo>
                  <a:pt x="824" y="371"/>
                  <a:pt x="824" y="371"/>
                  <a:pt x="824" y="371"/>
                </a:cubicBezTo>
                <a:cubicBezTo>
                  <a:pt x="729" y="423"/>
                  <a:pt x="729" y="423"/>
                  <a:pt x="729" y="423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813" y="334"/>
                  <a:pt x="813" y="334"/>
                  <a:pt x="813" y="334"/>
                </a:cubicBezTo>
                <a:cubicBezTo>
                  <a:pt x="812" y="332"/>
                  <a:pt x="812" y="332"/>
                  <a:pt x="812" y="332"/>
                </a:cubicBezTo>
                <a:cubicBezTo>
                  <a:pt x="733" y="374"/>
                  <a:pt x="733" y="374"/>
                  <a:pt x="733" y="374"/>
                </a:cubicBezTo>
                <a:cubicBezTo>
                  <a:pt x="736" y="336"/>
                  <a:pt x="736" y="336"/>
                  <a:pt x="736" y="336"/>
                </a:cubicBezTo>
                <a:cubicBezTo>
                  <a:pt x="813" y="296"/>
                  <a:pt x="813" y="296"/>
                  <a:pt x="813" y="296"/>
                </a:cubicBezTo>
                <a:cubicBezTo>
                  <a:pt x="812" y="293"/>
                  <a:pt x="812" y="293"/>
                  <a:pt x="812" y="293"/>
                </a:cubicBezTo>
                <a:cubicBezTo>
                  <a:pt x="736" y="332"/>
                  <a:pt x="736" y="332"/>
                  <a:pt x="736" y="332"/>
                </a:cubicBezTo>
                <a:cubicBezTo>
                  <a:pt x="739" y="293"/>
                  <a:pt x="739" y="293"/>
                  <a:pt x="739" y="293"/>
                </a:cubicBezTo>
                <a:cubicBezTo>
                  <a:pt x="813" y="256"/>
                  <a:pt x="813" y="256"/>
                  <a:pt x="813" y="256"/>
                </a:cubicBezTo>
                <a:cubicBezTo>
                  <a:pt x="812" y="253"/>
                  <a:pt x="812" y="253"/>
                  <a:pt x="812" y="253"/>
                </a:cubicBezTo>
                <a:cubicBezTo>
                  <a:pt x="739" y="289"/>
                  <a:pt x="739" y="289"/>
                  <a:pt x="739" y="289"/>
                </a:cubicBezTo>
                <a:cubicBezTo>
                  <a:pt x="742" y="251"/>
                  <a:pt x="742" y="251"/>
                  <a:pt x="742" y="251"/>
                </a:cubicBezTo>
                <a:cubicBezTo>
                  <a:pt x="808" y="218"/>
                  <a:pt x="808" y="218"/>
                  <a:pt x="808" y="218"/>
                </a:cubicBezTo>
                <a:cubicBezTo>
                  <a:pt x="807" y="215"/>
                  <a:pt x="807" y="215"/>
                  <a:pt x="807" y="215"/>
                </a:cubicBezTo>
                <a:cubicBezTo>
                  <a:pt x="743" y="247"/>
                  <a:pt x="743" y="247"/>
                  <a:pt x="743" y="247"/>
                </a:cubicBezTo>
                <a:cubicBezTo>
                  <a:pt x="746" y="207"/>
                  <a:pt x="746" y="207"/>
                  <a:pt x="746" y="207"/>
                </a:cubicBezTo>
                <a:cubicBezTo>
                  <a:pt x="808" y="177"/>
                  <a:pt x="808" y="177"/>
                  <a:pt x="808" y="177"/>
                </a:cubicBezTo>
                <a:cubicBezTo>
                  <a:pt x="807" y="175"/>
                  <a:pt x="807" y="175"/>
                  <a:pt x="807" y="175"/>
                </a:cubicBezTo>
                <a:cubicBezTo>
                  <a:pt x="746" y="204"/>
                  <a:pt x="746" y="204"/>
                  <a:pt x="746" y="204"/>
                </a:cubicBezTo>
                <a:cubicBezTo>
                  <a:pt x="749" y="166"/>
                  <a:pt x="749" y="166"/>
                  <a:pt x="749" y="166"/>
                </a:cubicBezTo>
                <a:cubicBezTo>
                  <a:pt x="808" y="139"/>
                  <a:pt x="808" y="139"/>
                  <a:pt x="808" y="139"/>
                </a:cubicBezTo>
                <a:cubicBezTo>
                  <a:pt x="807" y="136"/>
                  <a:pt x="807" y="136"/>
                  <a:pt x="807" y="136"/>
                </a:cubicBezTo>
                <a:cubicBezTo>
                  <a:pt x="749" y="163"/>
                  <a:pt x="749" y="163"/>
                  <a:pt x="749" y="163"/>
                </a:cubicBezTo>
                <a:cubicBezTo>
                  <a:pt x="752" y="121"/>
                  <a:pt x="752" y="121"/>
                  <a:pt x="752" y="121"/>
                </a:cubicBezTo>
                <a:cubicBezTo>
                  <a:pt x="782" y="108"/>
                  <a:pt x="782" y="108"/>
                  <a:pt x="782" y="108"/>
                </a:cubicBezTo>
                <a:cubicBezTo>
                  <a:pt x="781" y="105"/>
                  <a:pt x="781" y="105"/>
                  <a:pt x="781" y="105"/>
                </a:cubicBezTo>
                <a:cubicBezTo>
                  <a:pt x="752" y="118"/>
                  <a:pt x="752" y="118"/>
                  <a:pt x="752" y="118"/>
                </a:cubicBezTo>
                <a:cubicBezTo>
                  <a:pt x="755" y="75"/>
                  <a:pt x="755" y="75"/>
                  <a:pt x="755" y="75"/>
                </a:cubicBezTo>
                <a:cubicBezTo>
                  <a:pt x="782" y="63"/>
                  <a:pt x="782" y="63"/>
                  <a:pt x="782" y="63"/>
                </a:cubicBezTo>
                <a:cubicBezTo>
                  <a:pt x="781" y="61"/>
                  <a:pt x="781" y="61"/>
                  <a:pt x="781" y="61"/>
                </a:cubicBezTo>
                <a:cubicBezTo>
                  <a:pt x="756" y="71"/>
                  <a:pt x="756" y="71"/>
                  <a:pt x="756" y="71"/>
                </a:cubicBezTo>
                <a:cubicBezTo>
                  <a:pt x="759" y="32"/>
                  <a:pt x="759" y="32"/>
                  <a:pt x="759" y="32"/>
                </a:cubicBezTo>
                <a:cubicBezTo>
                  <a:pt x="791" y="18"/>
                  <a:pt x="791" y="18"/>
                  <a:pt x="791" y="18"/>
                </a:cubicBezTo>
                <a:cubicBezTo>
                  <a:pt x="790" y="16"/>
                  <a:pt x="790" y="16"/>
                  <a:pt x="790" y="16"/>
                </a:cubicBezTo>
                <a:cubicBezTo>
                  <a:pt x="759" y="29"/>
                  <a:pt x="759" y="29"/>
                  <a:pt x="759" y="29"/>
                </a:cubicBezTo>
                <a:cubicBezTo>
                  <a:pt x="761" y="0"/>
                  <a:pt x="761" y="0"/>
                  <a:pt x="761" y="0"/>
                </a:cubicBezTo>
                <a:cubicBezTo>
                  <a:pt x="758" y="2"/>
                  <a:pt x="758" y="2"/>
                  <a:pt x="758" y="2"/>
                </a:cubicBezTo>
                <a:cubicBezTo>
                  <a:pt x="756" y="30"/>
                  <a:pt x="756" y="30"/>
                  <a:pt x="756" y="30"/>
                </a:cubicBezTo>
                <a:cubicBezTo>
                  <a:pt x="738" y="38"/>
                  <a:pt x="738" y="38"/>
                  <a:pt x="738" y="38"/>
                </a:cubicBezTo>
                <a:cubicBezTo>
                  <a:pt x="740" y="9"/>
                  <a:pt x="740" y="9"/>
                  <a:pt x="740" y="9"/>
                </a:cubicBezTo>
                <a:cubicBezTo>
                  <a:pt x="737" y="10"/>
                  <a:pt x="737" y="10"/>
                  <a:pt x="737" y="10"/>
                </a:cubicBezTo>
                <a:cubicBezTo>
                  <a:pt x="735" y="39"/>
                  <a:pt x="735" y="39"/>
                  <a:pt x="735" y="39"/>
                </a:cubicBezTo>
                <a:cubicBezTo>
                  <a:pt x="716" y="47"/>
                  <a:pt x="716" y="47"/>
                  <a:pt x="716" y="47"/>
                </a:cubicBezTo>
                <a:cubicBezTo>
                  <a:pt x="718" y="18"/>
                  <a:pt x="718" y="18"/>
                  <a:pt x="718" y="18"/>
                </a:cubicBezTo>
                <a:cubicBezTo>
                  <a:pt x="715" y="20"/>
                  <a:pt x="715" y="20"/>
                  <a:pt x="715" y="20"/>
                </a:cubicBezTo>
                <a:cubicBezTo>
                  <a:pt x="713" y="49"/>
                  <a:pt x="713" y="49"/>
                  <a:pt x="713" y="49"/>
                </a:cubicBezTo>
                <a:cubicBezTo>
                  <a:pt x="695" y="56"/>
                  <a:pt x="695" y="56"/>
                  <a:pt x="695" y="56"/>
                </a:cubicBezTo>
                <a:cubicBezTo>
                  <a:pt x="696" y="27"/>
                  <a:pt x="696" y="27"/>
                  <a:pt x="696" y="27"/>
                </a:cubicBezTo>
                <a:cubicBezTo>
                  <a:pt x="693" y="29"/>
                  <a:pt x="693" y="29"/>
                  <a:pt x="693" y="29"/>
                </a:cubicBezTo>
                <a:cubicBezTo>
                  <a:pt x="692" y="58"/>
                  <a:pt x="692" y="58"/>
                  <a:pt x="692" y="58"/>
                </a:cubicBezTo>
                <a:cubicBezTo>
                  <a:pt x="677" y="64"/>
                  <a:pt x="677" y="64"/>
                  <a:pt x="677" y="64"/>
                </a:cubicBezTo>
                <a:cubicBezTo>
                  <a:pt x="678" y="35"/>
                  <a:pt x="678" y="35"/>
                  <a:pt x="678" y="35"/>
                </a:cubicBezTo>
                <a:cubicBezTo>
                  <a:pt x="675" y="36"/>
                  <a:pt x="675" y="36"/>
                  <a:pt x="675" y="36"/>
                </a:cubicBezTo>
                <a:cubicBezTo>
                  <a:pt x="673" y="65"/>
                  <a:pt x="673" y="65"/>
                  <a:pt x="673" y="65"/>
                </a:cubicBezTo>
                <a:cubicBezTo>
                  <a:pt x="657" y="73"/>
                  <a:pt x="657" y="73"/>
                  <a:pt x="657" y="73"/>
                </a:cubicBezTo>
                <a:cubicBezTo>
                  <a:pt x="659" y="43"/>
                  <a:pt x="659" y="43"/>
                  <a:pt x="659" y="43"/>
                </a:cubicBezTo>
                <a:cubicBezTo>
                  <a:pt x="656" y="45"/>
                  <a:pt x="656" y="45"/>
                  <a:pt x="656" y="45"/>
                </a:cubicBezTo>
                <a:cubicBezTo>
                  <a:pt x="654" y="74"/>
                  <a:pt x="654" y="74"/>
                  <a:pt x="654" y="74"/>
                </a:cubicBezTo>
                <a:cubicBezTo>
                  <a:pt x="633" y="83"/>
                  <a:pt x="633" y="83"/>
                  <a:pt x="633" y="83"/>
                </a:cubicBezTo>
                <a:cubicBezTo>
                  <a:pt x="635" y="53"/>
                  <a:pt x="635" y="53"/>
                  <a:pt x="635" y="53"/>
                </a:cubicBezTo>
                <a:cubicBezTo>
                  <a:pt x="632" y="55"/>
                  <a:pt x="632" y="55"/>
                  <a:pt x="632" y="55"/>
                </a:cubicBezTo>
                <a:cubicBezTo>
                  <a:pt x="630" y="84"/>
                  <a:pt x="630" y="84"/>
                  <a:pt x="630" y="84"/>
                </a:cubicBezTo>
                <a:cubicBezTo>
                  <a:pt x="610" y="92"/>
                  <a:pt x="610" y="92"/>
                  <a:pt x="610" y="92"/>
                </a:cubicBezTo>
                <a:cubicBezTo>
                  <a:pt x="612" y="63"/>
                  <a:pt x="612" y="63"/>
                  <a:pt x="612" y="63"/>
                </a:cubicBezTo>
                <a:cubicBezTo>
                  <a:pt x="609" y="64"/>
                  <a:pt x="609" y="64"/>
                  <a:pt x="609" y="64"/>
                </a:cubicBezTo>
                <a:cubicBezTo>
                  <a:pt x="607" y="94"/>
                  <a:pt x="607" y="94"/>
                  <a:pt x="607" y="94"/>
                </a:cubicBezTo>
                <a:cubicBezTo>
                  <a:pt x="587" y="102"/>
                  <a:pt x="587" y="102"/>
                  <a:pt x="587" y="102"/>
                </a:cubicBezTo>
                <a:cubicBezTo>
                  <a:pt x="589" y="73"/>
                  <a:pt x="589" y="73"/>
                  <a:pt x="589" y="73"/>
                </a:cubicBezTo>
                <a:cubicBezTo>
                  <a:pt x="586" y="74"/>
                  <a:pt x="586" y="74"/>
                  <a:pt x="586" y="74"/>
                </a:cubicBezTo>
                <a:cubicBezTo>
                  <a:pt x="584" y="104"/>
                  <a:pt x="584" y="104"/>
                  <a:pt x="584" y="104"/>
                </a:cubicBezTo>
                <a:cubicBezTo>
                  <a:pt x="567" y="111"/>
                  <a:pt x="567" y="111"/>
                  <a:pt x="567" y="111"/>
                </a:cubicBezTo>
                <a:cubicBezTo>
                  <a:pt x="569" y="81"/>
                  <a:pt x="569" y="81"/>
                  <a:pt x="569" y="81"/>
                </a:cubicBezTo>
                <a:cubicBezTo>
                  <a:pt x="566" y="82"/>
                  <a:pt x="566" y="82"/>
                  <a:pt x="566" y="82"/>
                </a:cubicBezTo>
                <a:cubicBezTo>
                  <a:pt x="564" y="112"/>
                  <a:pt x="564" y="112"/>
                  <a:pt x="564" y="112"/>
                </a:cubicBezTo>
                <a:cubicBezTo>
                  <a:pt x="542" y="122"/>
                  <a:pt x="542" y="122"/>
                  <a:pt x="542" y="122"/>
                </a:cubicBezTo>
                <a:cubicBezTo>
                  <a:pt x="543" y="92"/>
                  <a:pt x="543" y="92"/>
                  <a:pt x="543" y="92"/>
                </a:cubicBezTo>
                <a:cubicBezTo>
                  <a:pt x="540" y="93"/>
                  <a:pt x="540" y="93"/>
                  <a:pt x="540" y="93"/>
                </a:cubicBezTo>
                <a:cubicBezTo>
                  <a:pt x="539" y="123"/>
                  <a:pt x="539" y="123"/>
                  <a:pt x="539" y="123"/>
                </a:cubicBezTo>
                <a:cubicBezTo>
                  <a:pt x="520" y="131"/>
                  <a:pt x="520" y="131"/>
                  <a:pt x="520" y="131"/>
                </a:cubicBezTo>
                <a:cubicBezTo>
                  <a:pt x="521" y="101"/>
                  <a:pt x="521" y="101"/>
                  <a:pt x="521" y="101"/>
                </a:cubicBezTo>
                <a:cubicBezTo>
                  <a:pt x="518" y="102"/>
                  <a:pt x="518" y="102"/>
                  <a:pt x="518" y="102"/>
                </a:cubicBezTo>
                <a:cubicBezTo>
                  <a:pt x="517" y="132"/>
                  <a:pt x="517" y="132"/>
                  <a:pt x="517" y="132"/>
                </a:cubicBezTo>
                <a:cubicBezTo>
                  <a:pt x="495" y="142"/>
                  <a:pt x="495" y="142"/>
                  <a:pt x="495" y="142"/>
                </a:cubicBezTo>
                <a:cubicBezTo>
                  <a:pt x="496" y="111"/>
                  <a:pt x="496" y="111"/>
                  <a:pt x="496" y="111"/>
                </a:cubicBezTo>
                <a:cubicBezTo>
                  <a:pt x="493" y="113"/>
                  <a:pt x="493" y="113"/>
                  <a:pt x="493" y="113"/>
                </a:cubicBezTo>
                <a:cubicBezTo>
                  <a:pt x="492" y="143"/>
                  <a:pt x="492" y="143"/>
                  <a:pt x="492" y="143"/>
                </a:cubicBezTo>
                <a:cubicBezTo>
                  <a:pt x="469" y="153"/>
                  <a:pt x="469" y="153"/>
                  <a:pt x="469" y="153"/>
                </a:cubicBezTo>
                <a:cubicBezTo>
                  <a:pt x="470" y="123"/>
                  <a:pt x="470" y="123"/>
                  <a:pt x="470" y="123"/>
                </a:cubicBezTo>
                <a:cubicBezTo>
                  <a:pt x="467" y="124"/>
                  <a:pt x="467" y="124"/>
                  <a:pt x="467" y="124"/>
                </a:cubicBezTo>
                <a:cubicBezTo>
                  <a:pt x="466" y="154"/>
                  <a:pt x="466" y="154"/>
                  <a:pt x="466" y="154"/>
                </a:cubicBezTo>
                <a:cubicBezTo>
                  <a:pt x="448" y="162"/>
                  <a:pt x="448" y="162"/>
                  <a:pt x="448" y="162"/>
                </a:cubicBezTo>
                <a:cubicBezTo>
                  <a:pt x="450" y="131"/>
                  <a:pt x="450" y="131"/>
                  <a:pt x="450" y="131"/>
                </a:cubicBezTo>
                <a:cubicBezTo>
                  <a:pt x="447" y="132"/>
                  <a:pt x="447" y="132"/>
                  <a:pt x="447" y="132"/>
                </a:cubicBezTo>
                <a:cubicBezTo>
                  <a:pt x="445" y="163"/>
                  <a:pt x="445" y="163"/>
                  <a:pt x="445" y="163"/>
                </a:cubicBezTo>
                <a:cubicBezTo>
                  <a:pt x="424" y="172"/>
                  <a:pt x="424" y="172"/>
                  <a:pt x="424" y="172"/>
                </a:cubicBezTo>
                <a:cubicBezTo>
                  <a:pt x="426" y="141"/>
                  <a:pt x="426" y="141"/>
                  <a:pt x="426" y="141"/>
                </a:cubicBezTo>
                <a:cubicBezTo>
                  <a:pt x="423" y="143"/>
                  <a:pt x="423" y="143"/>
                  <a:pt x="423" y="143"/>
                </a:cubicBezTo>
                <a:cubicBezTo>
                  <a:pt x="421" y="173"/>
                  <a:pt x="421" y="173"/>
                  <a:pt x="421" y="173"/>
                </a:cubicBezTo>
                <a:cubicBezTo>
                  <a:pt x="396" y="184"/>
                  <a:pt x="396" y="184"/>
                  <a:pt x="396" y="184"/>
                </a:cubicBezTo>
                <a:cubicBezTo>
                  <a:pt x="397" y="153"/>
                  <a:pt x="397" y="153"/>
                  <a:pt x="397" y="153"/>
                </a:cubicBezTo>
                <a:cubicBezTo>
                  <a:pt x="394" y="155"/>
                  <a:pt x="394" y="155"/>
                  <a:pt x="394" y="155"/>
                </a:cubicBezTo>
                <a:cubicBezTo>
                  <a:pt x="393" y="185"/>
                  <a:pt x="393" y="185"/>
                  <a:pt x="393" y="185"/>
                </a:cubicBezTo>
                <a:cubicBezTo>
                  <a:pt x="372" y="194"/>
                  <a:pt x="372" y="194"/>
                  <a:pt x="372" y="194"/>
                </a:cubicBezTo>
                <a:cubicBezTo>
                  <a:pt x="373" y="163"/>
                  <a:pt x="373" y="163"/>
                  <a:pt x="373" y="163"/>
                </a:cubicBezTo>
                <a:cubicBezTo>
                  <a:pt x="370" y="165"/>
                  <a:pt x="370" y="165"/>
                  <a:pt x="370" y="165"/>
                </a:cubicBezTo>
                <a:cubicBezTo>
                  <a:pt x="369" y="196"/>
                  <a:pt x="369" y="196"/>
                  <a:pt x="369" y="196"/>
                </a:cubicBezTo>
                <a:cubicBezTo>
                  <a:pt x="347" y="205"/>
                  <a:pt x="347" y="205"/>
                  <a:pt x="347" y="205"/>
                </a:cubicBezTo>
                <a:cubicBezTo>
                  <a:pt x="348" y="174"/>
                  <a:pt x="348" y="174"/>
                  <a:pt x="348" y="174"/>
                </a:cubicBezTo>
                <a:cubicBezTo>
                  <a:pt x="345" y="175"/>
                  <a:pt x="345" y="175"/>
                  <a:pt x="345" y="175"/>
                </a:cubicBezTo>
                <a:cubicBezTo>
                  <a:pt x="344" y="206"/>
                  <a:pt x="344" y="206"/>
                  <a:pt x="344" y="206"/>
                </a:cubicBezTo>
                <a:cubicBezTo>
                  <a:pt x="320" y="216"/>
                  <a:pt x="320" y="216"/>
                  <a:pt x="320" y="216"/>
                </a:cubicBezTo>
                <a:cubicBezTo>
                  <a:pt x="321" y="185"/>
                  <a:pt x="321" y="185"/>
                  <a:pt x="321" y="185"/>
                </a:cubicBezTo>
                <a:cubicBezTo>
                  <a:pt x="318" y="186"/>
                  <a:pt x="318" y="186"/>
                  <a:pt x="318" y="186"/>
                </a:cubicBezTo>
                <a:cubicBezTo>
                  <a:pt x="317" y="218"/>
                  <a:pt x="317" y="218"/>
                  <a:pt x="317" y="218"/>
                </a:cubicBezTo>
                <a:cubicBezTo>
                  <a:pt x="293" y="228"/>
                  <a:pt x="293" y="228"/>
                  <a:pt x="293" y="228"/>
                </a:cubicBezTo>
                <a:cubicBezTo>
                  <a:pt x="294" y="196"/>
                  <a:pt x="294" y="196"/>
                  <a:pt x="294" y="196"/>
                </a:cubicBezTo>
                <a:cubicBezTo>
                  <a:pt x="291" y="198"/>
                  <a:pt x="291" y="198"/>
                  <a:pt x="291" y="198"/>
                </a:cubicBezTo>
                <a:cubicBezTo>
                  <a:pt x="290" y="229"/>
                  <a:pt x="290" y="229"/>
                  <a:pt x="290" y="229"/>
                </a:cubicBezTo>
                <a:cubicBezTo>
                  <a:pt x="267" y="239"/>
                  <a:pt x="267" y="239"/>
                  <a:pt x="267" y="239"/>
                </a:cubicBezTo>
                <a:cubicBezTo>
                  <a:pt x="268" y="208"/>
                  <a:pt x="268" y="208"/>
                  <a:pt x="268" y="208"/>
                </a:cubicBezTo>
                <a:cubicBezTo>
                  <a:pt x="265" y="209"/>
                  <a:pt x="265" y="209"/>
                  <a:pt x="265" y="209"/>
                </a:cubicBezTo>
                <a:cubicBezTo>
                  <a:pt x="264" y="241"/>
                  <a:pt x="264" y="241"/>
                  <a:pt x="264" y="241"/>
                </a:cubicBezTo>
                <a:cubicBezTo>
                  <a:pt x="239" y="251"/>
                  <a:pt x="239" y="251"/>
                  <a:pt x="239" y="251"/>
                </a:cubicBezTo>
                <a:cubicBezTo>
                  <a:pt x="240" y="219"/>
                  <a:pt x="240" y="219"/>
                  <a:pt x="240" y="219"/>
                </a:cubicBezTo>
                <a:cubicBezTo>
                  <a:pt x="237" y="220"/>
                  <a:pt x="237" y="220"/>
                  <a:pt x="237" y="220"/>
                </a:cubicBezTo>
                <a:cubicBezTo>
                  <a:pt x="236" y="252"/>
                  <a:pt x="236" y="252"/>
                  <a:pt x="236" y="252"/>
                </a:cubicBezTo>
                <a:cubicBezTo>
                  <a:pt x="213" y="262"/>
                  <a:pt x="213" y="262"/>
                  <a:pt x="213" y="262"/>
                </a:cubicBezTo>
                <a:cubicBezTo>
                  <a:pt x="214" y="230"/>
                  <a:pt x="214" y="230"/>
                  <a:pt x="214" y="230"/>
                </a:cubicBezTo>
                <a:cubicBezTo>
                  <a:pt x="211" y="232"/>
                  <a:pt x="211" y="232"/>
                  <a:pt x="211" y="232"/>
                </a:cubicBezTo>
                <a:cubicBezTo>
                  <a:pt x="210" y="264"/>
                  <a:pt x="210" y="264"/>
                  <a:pt x="210" y="264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83" y="243"/>
                  <a:pt x="183" y="243"/>
                  <a:pt x="183" y="243"/>
                </a:cubicBezTo>
                <a:cubicBezTo>
                  <a:pt x="180" y="245"/>
                  <a:pt x="180" y="245"/>
                  <a:pt x="180" y="245"/>
                </a:cubicBezTo>
                <a:cubicBezTo>
                  <a:pt x="179" y="277"/>
                  <a:pt x="179" y="277"/>
                  <a:pt x="179" y="277"/>
                </a:cubicBezTo>
                <a:cubicBezTo>
                  <a:pt x="153" y="288"/>
                  <a:pt x="153" y="288"/>
                  <a:pt x="153" y="288"/>
                </a:cubicBezTo>
                <a:cubicBezTo>
                  <a:pt x="154" y="256"/>
                  <a:pt x="154" y="256"/>
                  <a:pt x="154" y="256"/>
                </a:cubicBezTo>
                <a:cubicBezTo>
                  <a:pt x="150" y="257"/>
                  <a:pt x="150" y="257"/>
                  <a:pt x="150" y="257"/>
                </a:cubicBezTo>
                <a:cubicBezTo>
                  <a:pt x="150" y="289"/>
                  <a:pt x="150" y="289"/>
                  <a:pt x="150" y="289"/>
                </a:cubicBezTo>
                <a:cubicBezTo>
                  <a:pt x="124" y="300"/>
                  <a:pt x="124" y="300"/>
                  <a:pt x="124" y="300"/>
                </a:cubicBezTo>
                <a:cubicBezTo>
                  <a:pt x="124" y="268"/>
                  <a:pt x="124" y="268"/>
                  <a:pt x="124" y="268"/>
                </a:cubicBezTo>
                <a:cubicBezTo>
                  <a:pt x="121" y="269"/>
                  <a:pt x="121" y="269"/>
                  <a:pt x="121" y="269"/>
                </a:cubicBezTo>
                <a:cubicBezTo>
                  <a:pt x="121" y="302"/>
                  <a:pt x="121" y="302"/>
                  <a:pt x="121" y="302"/>
                </a:cubicBezTo>
                <a:cubicBezTo>
                  <a:pt x="95" y="313"/>
                  <a:pt x="95" y="313"/>
                  <a:pt x="95" y="313"/>
                </a:cubicBezTo>
                <a:cubicBezTo>
                  <a:pt x="95" y="280"/>
                  <a:pt x="95" y="280"/>
                  <a:pt x="95" y="280"/>
                </a:cubicBezTo>
                <a:cubicBezTo>
                  <a:pt x="92" y="282"/>
                  <a:pt x="92" y="282"/>
                  <a:pt x="92" y="282"/>
                </a:cubicBezTo>
                <a:cubicBezTo>
                  <a:pt x="92" y="314"/>
                  <a:pt x="92" y="314"/>
                  <a:pt x="92" y="314"/>
                </a:cubicBezTo>
                <a:cubicBezTo>
                  <a:pt x="65" y="325"/>
                  <a:pt x="65" y="325"/>
                  <a:pt x="65" y="325"/>
                </a:cubicBezTo>
                <a:cubicBezTo>
                  <a:pt x="65" y="293"/>
                  <a:pt x="65" y="293"/>
                  <a:pt x="65" y="293"/>
                </a:cubicBezTo>
                <a:cubicBezTo>
                  <a:pt x="62" y="294"/>
                  <a:pt x="62" y="294"/>
                  <a:pt x="62" y="294"/>
                </a:cubicBezTo>
                <a:cubicBezTo>
                  <a:pt x="62" y="327"/>
                  <a:pt x="62" y="327"/>
                  <a:pt x="62" y="327"/>
                </a:cubicBezTo>
                <a:cubicBezTo>
                  <a:pt x="35" y="338"/>
                  <a:pt x="35" y="338"/>
                  <a:pt x="35" y="338"/>
                </a:cubicBezTo>
                <a:cubicBezTo>
                  <a:pt x="35" y="305"/>
                  <a:pt x="35" y="305"/>
                  <a:pt x="35" y="305"/>
                </a:cubicBezTo>
                <a:cubicBezTo>
                  <a:pt x="32" y="307"/>
                  <a:pt x="32" y="307"/>
                  <a:pt x="32" y="307"/>
                </a:cubicBezTo>
                <a:cubicBezTo>
                  <a:pt x="32" y="339"/>
                  <a:pt x="32" y="339"/>
                  <a:pt x="32" y="339"/>
                </a:cubicBezTo>
                <a:cubicBezTo>
                  <a:pt x="5" y="351"/>
                  <a:pt x="5" y="351"/>
                  <a:pt x="5" y="351"/>
                </a:cubicBezTo>
                <a:cubicBezTo>
                  <a:pt x="6" y="318"/>
                  <a:pt x="6" y="318"/>
                  <a:pt x="6" y="318"/>
                </a:cubicBezTo>
                <a:cubicBezTo>
                  <a:pt x="3" y="319"/>
                  <a:pt x="3" y="319"/>
                  <a:pt x="3" y="319"/>
                </a:cubicBezTo>
                <a:cubicBezTo>
                  <a:pt x="1" y="658"/>
                  <a:pt x="1" y="658"/>
                  <a:pt x="1" y="658"/>
                </a:cubicBezTo>
                <a:cubicBezTo>
                  <a:pt x="1" y="658"/>
                  <a:pt x="1" y="658"/>
                  <a:pt x="1" y="658"/>
                </a:cubicBezTo>
                <a:cubicBezTo>
                  <a:pt x="1" y="658"/>
                  <a:pt x="1" y="658"/>
                  <a:pt x="1" y="658"/>
                </a:cubicBezTo>
                <a:lnTo>
                  <a:pt x="0" y="819"/>
                </a:lnTo>
                <a:close/>
                <a:moveTo>
                  <a:pt x="141" y="742"/>
                </a:moveTo>
                <a:cubicBezTo>
                  <a:pt x="119" y="754"/>
                  <a:pt x="119" y="754"/>
                  <a:pt x="119" y="754"/>
                </a:cubicBezTo>
                <a:cubicBezTo>
                  <a:pt x="119" y="703"/>
                  <a:pt x="119" y="703"/>
                  <a:pt x="119" y="703"/>
                </a:cubicBezTo>
                <a:cubicBezTo>
                  <a:pt x="142" y="691"/>
                  <a:pt x="142" y="691"/>
                  <a:pt x="142" y="691"/>
                </a:cubicBezTo>
                <a:lnTo>
                  <a:pt x="141" y="742"/>
                </a:lnTo>
                <a:close/>
                <a:moveTo>
                  <a:pt x="142" y="688"/>
                </a:moveTo>
                <a:cubicBezTo>
                  <a:pt x="119" y="700"/>
                  <a:pt x="119" y="700"/>
                  <a:pt x="119" y="700"/>
                </a:cubicBezTo>
                <a:cubicBezTo>
                  <a:pt x="120" y="657"/>
                  <a:pt x="120" y="657"/>
                  <a:pt x="120" y="657"/>
                </a:cubicBezTo>
                <a:cubicBezTo>
                  <a:pt x="143" y="645"/>
                  <a:pt x="143" y="645"/>
                  <a:pt x="143" y="645"/>
                </a:cubicBezTo>
                <a:lnTo>
                  <a:pt x="142" y="688"/>
                </a:lnTo>
                <a:close/>
                <a:moveTo>
                  <a:pt x="143" y="641"/>
                </a:moveTo>
                <a:cubicBezTo>
                  <a:pt x="120" y="653"/>
                  <a:pt x="120" y="653"/>
                  <a:pt x="120" y="653"/>
                </a:cubicBezTo>
                <a:cubicBezTo>
                  <a:pt x="120" y="601"/>
                  <a:pt x="120" y="601"/>
                  <a:pt x="120" y="601"/>
                </a:cubicBezTo>
                <a:cubicBezTo>
                  <a:pt x="144" y="590"/>
                  <a:pt x="144" y="590"/>
                  <a:pt x="144" y="590"/>
                </a:cubicBezTo>
                <a:lnTo>
                  <a:pt x="143" y="641"/>
                </a:lnTo>
                <a:close/>
                <a:moveTo>
                  <a:pt x="167" y="728"/>
                </a:moveTo>
                <a:cubicBezTo>
                  <a:pt x="144" y="741"/>
                  <a:pt x="144" y="741"/>
                  <a:pt x="144" y="741"/>
                </a:cubicBezTo>
                <a:cubicBezTo>
                  <a:pt x="145" y="690"/>
                  <a:pt x="145" y="690"/>
                  <a:pt x="145" y="690"/>
                </a:cubicBezTo>
                <a:cubicBezTo>
                  <a:pt x="168" y="677"/>
                  <a:pt x="168" y="677"/>
                  <a:pt x="168" y="677"/>
                </a:cubicBezTo>
                <a:lnTo>
                  <a:pt x="167" y="728"/>
                </a:lnTo>
                <a:close/>
                <a:moveTo>
                  <a:pt x="168" y="674"/>
                </a:moveTo>
                <a:cubicBezTo>
                  <a:pt x="145" y="686"/>
                  <a:pt x="145" y="686"/>
                  <a:pt x="145" y="686"/>
                </a:cubicBezTo>
                <a:cubicBezTo>
                  <a:pt x="146" y="643"/>
                  <a:pt x="146" y="643"/>
                  <a:pt x="146" y="643"/>
                </a:cubicBezTo>
                <a:cubicBezTo>
                  <a:pt x="170" y="631"/>
                  <a:pt x="170" y="631"/>
                  <a:pt x="170" y="631"/>
                </a:cubicBezTo>
                <a:lnTo>
                  <a:pt x="168" y="674"/>
                </a:lnTo>
                <a:close/>
                <a:moveTo>
                  <a:pt x="146" y="640"/>
                </a:moveTo>
                <a:cubicBezTo>
                  <a:pt x="147" y="588"/>
                  <a:pt x="147" y="588"/>
                  <a:pt x="147" y="588"/>
                </a:cubicBezTo>
                <a:cubicBezTo>
                  <a:pt x="171" y="576"/>
                  <a:pt x="171" y="576"/>
                  <a:pt x="171" y="576"/>
                </a:cubicBezTo>
                <a:cubicBezTo>
                  <a:pt x="170" y="627"/>
                  <a:pt x="170" y="627"/>
                  <a:pt x="170" y="627"/>
                </a:cubicBezTo>
                <a:lnTo>
                  <a:pt x="146" y="640"/>
                </a:lnTo>
                <a:close/>
                <a:moveTo>
                  <a:pt x="172" y="531"/>
                </a:moveTo>
                <a:cubicBezTo>
                  <a:pt x="171" y="573"/>
                  <a:pt x="171" y="573"/>
                  <a:pt x="171" y="573"/>
                </a:cubicBezTo>
                <a:cubicBezTo>
                  <a:pt x="147" y="585"/>
                  <a:pt x="147" y="585"/>
                  <a:pt x="147" y="585"/>
                </a:cubicBezTo>
                <a:cubicBezTo>
                  <a:pt x="148" y="543"/>
                  <a:pt x="148" y="543"/>
                  <a:pt x="148" y="543"/>
                </a:cubicBezTo>
                <a:lnTo>
                  <a:pt x="172" y="531"/>
                </a:lnTo>
                <a:close/>
                <a:moveTo>
                  <a:pt x="148" y="540"/>
                </a:moveTo>
                <a:cubicBezTo>
                  <a:pt x="149" y="492"/>
                  <a:pt x="149" y="492"/>
                  <a:pt x="149" y="492"/>
                </a:cubicBezTo>
                <a:cubicBezTo>
                  <a:pt x="174" y="480"/>
                  <a:pt x="174" y="480"/>
                  <a:pt x="174" y="480"/>
                </a:cubicBezTo>
                <a:cubicBezTo>
                  <a:pt x="172" y="528"/>
                  <a:pt x="172" y="528"/>
                  <a:pt x="172" y="528"/>
                </a:cubicBezTo>
                <a:lnTo>
                  <a:pt x="148" y="540"/>
                </a:lnTo>
                <a:close/>
                <a:moveTo>
                  <a:pt x="197" y="712"/>
                </a:moveTo>
                <a:cubicBezTo>
                  <a:pt x="170" y="726"/>
                  <a:pt x="170" y="726"/>
                  <a:pt x="170" y="726"/>
                </a:cubicBezTo>
                <a:cubicBezTo>
                  <a:pt x="171" y="676"/>
                  <a:pt x="171" y="676"/>
                  <a:pt x="171" y="676"/>
                </a:cubicBezTo>
                <a:cubicBezTo>
                  <a:pt x="199" y="661"/>
                  <a:pt x="199" y="661"/>
                  <a:pt x="199" y="661"/>
                </a:cubicBezTo>
                <a:lnTo>
                  <a:pt x="197" y="712"/>
                </a:lnTo>
                <a:close/>
                <a:moveTo>
                  <a:pt x="199" y="658"/>
                </a:moveTo>
                <a:cubicBezTo>
                  <a:pt x="172" y="672"/>
                  <a:pt x="172" y="672"/>
                  <a:pt x="172" y="672"/>
                </a:cubicBezTo>
                <a:cubicBezTo>
                  <a:pt x="173" y="629"/>
                  <a:pt x="173" y="629"/>
                  <a:pt x="173" y="629"/>
                </a:cubicBezTo>
                <a:cubicBezTo>
                  <a:pt x="200" y="615"/>
                  <a:pt x="200" y="615"/>
                  <a:pt x="200" y="615"/>
                </a:cubicBezTo>
                <a:lnTo>
                  <a:pt x="199" y="658"/>
                </a:lnTo>
                <a:close/>
                <a:moveTo>
                  <a:pt x="200" y="612"/>
                </a:moveTo>
                <a:cubicBezTo>
                  <a:pt x="173" y="626"/>
                  <a:pt x="173" y="626"/>
                  <a:pt x="173" y="626"/>
                </a:cubicBezTo>
                <a:cubicBezTo>
                  <a:pt x="174" y="575"/>
                  <a:pt x="174" y="575"/>
                  <a:pt x="174" y="575"/>
                </a:cubicBezTo>
                <a:cubicBezTo>
                  <a:pt x="201" y="561"/>
                  <a:pt x="201" y="561"/>
                  <a:pt x="201" y="561"/>
                </a:cubicBezTo>
                <a:lnTo>
                  <a:pt x="200" y="612"/>
                </a:lnTo>
                <a:close/>
                <a:moveTo>
                  <a:pt x="726" y="177"/>
                </a:moveTo>
                <a:cubicBezTo>
                  <a:pt x="724" y="214"/>
                  <a:pt x="724" y="214"/>
                  <a:pt x="724" y="214"/>
                </a:cubicBezTo>
                <a:cubicBezTo>
                  <a:pt x="706" y="223"/>
                  <a:pt x="706" y="223"/>
                  <a:pt x="706" y="223"/>
                </a:cubicBezTo>
                <a:cubicBezTo>
                  <a:pt x="708" y="185"/>
                  <a:pt x="708" y="185"/>
                  <a:pt x="708" y="185"/>
                </a:cubicBezTo>
                <a:lnTo>
                  <a:pt x="726" y="177"/>
                </a:lnTo>
                <a:close/>
                <a:moveTo>
                  <a:pt x="708" y="181"/>
                </a:moveTo>
                <a:cubicBezTo>
                  <a:pt x="711" y="140"/>
                  <a:pt x="711" y="140"/>
                  <a:pt x="711" y="140"/>
                </a:cubicBezTo>
                <a:cubicBezTo>
                  <a:pt x="729" y="132"/>
                  <a:pt x="729" y="132"/>
                  <a:pt x="729" y="132"/>
                </a:cubicBezTo>
                <a:cubicBezTo>
                  <a:pt x="726" y="173"/>
                  <a:pt x="726" y="173"/>
                  <a:pt x="726" y="173"/>
                </a:cubicBezTo>
                <a:lnTo>
                  <a:pt x="708" y="181"/>
                </a:lnTo>
                <a:close/>
                <a:moveTo>
                  <a:pt x="258" y="530"/>
                </a:moveTo>
                <a:cubicBezTo>
                  <a:pt x="259" y="489"/>
                  <a:pt x="259" y="489"/>
                  <a:pt x="259" y="489"/>
                </a:cubicBezTo>
                <a:cubicBezTo>
                  <a:pt x="281" y="478"/>
                  <a:pt x="281" y="478"/>
                  <a:pt x="281" y="478"/>
                </a:cubicBezTo>
                <a:cubicBezTo>
                  <a:pt x="280" y="519"/>
                  <a:pt x="280" y="519"/>
                  <a:pt x="280" y="519"/>
                </a:cubicBezTo>
                <a:lnTo>
                  <a:pt x="258" y="530"/>
                </a:lnTo>
                <a:close/>
                <a:moveTo>
                  <a:pt x="280" y="522"/>
                </a:moveTo>
                <a:cubicBezTo>
                  <a:pt x="278" y="571"/>
                  <a:pt x="278" y="571"/>
                  <a:pt x="278" y="571"/>
                </a:cubicBezTo>
                <a:cubicBezTo>
                  <a:pt x="256" y="582"/>
                  <a:pt x="256" y="582"/>
                  <a:pt x="256" y="582"/>
                </a:cubicBezTo>
                <a:cubicBezTo>
                  <a:pt x="258" y="533"/>
                  <a:pt x="258" y="533"/>
                  <a:pt x="258" y="533"/>
                </a:cubicBezTo>
                <a:lnTo>
                  <a:pt x="280" y="522"/>
                </a:lnTo>
                <a:close/>
                <a:moveTo>
                  <a:pt x="283" y="521"/>
                </a:moveTo>
                <a:cubicBezTo>
                  <a:pt x="306" y="509"/>
                  <a:pt x="306" y="509"/>
                  <a:pt x="306" y="509"/>
                </a:cubicBezTo>
                <a:cubicBezTo>
                  <a:pt x="305" y="557"/>
                  <a:pt x="305" y="557"/>
                  <a:pt x="305" y="557"/>
                </a:cubicBezTo>
                <a:cubicBezTo>
                  <a:pt x="281" y="569"/>
                  <a:pt x="281" y="569"/>
                  <a:pt x="281" y="569"/>
                </a:cubicBezTo>
                <a:lnTo>
                  <a:pt x="283" y="521"/>
                </a:lnTo>
                <a:close/>
                <a:moveTo>
                  <a:pt x="283" y="517"/>
                </a:moveTo>
                <a:cubicBezTo>
                  <a:pt x="284" y="476"/>
                  <a:pt x="284" y="476"/>
                  <a:pt x="284" y="476"/>
                </a:cubicBezTo>
                <a:cubicBezTo>
                  <a:pt x="308" y="464"/>
                  <a:pt x="308" y="464"/>
                  <a:pt x="308" y="464"/>
                </a:cubicBezTo>
                <a:cubicBezTo>
                  <a:pt x="307" y="505"/>
                  <a:pt x="307" y="505"/>
                  <a:pt x="307" y="505"/>
                </a:cubicBezTo>
                <a:lnTo>
                  <a:pt x="283" y="517"/>
                </a:lnTo>
                <a:close/>
                <a:moveTo>
                  <a:pt x="284" y="473"/>
                </a:moveTo>
                <a:cubicBezTo>
                  <a:pt x="286" y="426"/>
                  <a:pt x="286" y="426"/>
                  <a:pt x="286" y="426"/>
                </a:cubicBezTo>
                <a:cubicBezTo>
                  <a:pt x="310" y="415"/>
                  <a:pt x="310" y="415"/>
                  <a:pt x="310" y="415"/>
                </a:cubicBezTo>
                <a:cubicBezTo>
                  <a:pt x="308" y="461"/>
                  <a:pt x="308" y="461"/>
                  <a:pt x="308" y="461"/>
                </a:cubicBezTo>
                <a:lnTo>
                  <a:pt x="284" y="473"/>
                </a:lnTo>
                <a:close/>
                <a:moveTo>
                  <a:pt x="310" y="507"/>
                </a:moveTo>
                <a:cubicBezTo>
                  <a:pt x="333" y="495"/>
                  <a:pt x="333" y="495"/>
                  <a:pt x="333" y="495"/>
                </a:cubicBezTo>
                <a:cubicBezTo>
                  <a:pt x="331" y="543"/>
                  <a:pt x="331" y="543"/>
                  <a:pt x="331" y="543"/>
                </a:cubicBezTo>
                <a:cubicBezTo>
                  <a:pt x="308" y="555"/>
                  <a:pt x="308" y="555"/>
                  <a:pt x="308" y="555"/>
                </a:cubicBezTo>
                <a:lnTo>
                  <a:pt x="310" y="507"/>
                </a:lnTo>
                <a:close/>
                <a:moveTo>
                  <a:pt x="310" y="504"/>
                </a:moveTo>
                <a:cubicBezTo>
                  <a:pt x="311" y="463"/>
                  <a:pt x="311" y="463"/>
                  <a:pt x="311" y="463"/>
                </a:cubicBezTo>
                <a:cubicBezTo>
                  <a:pt x="335" y="451"/>
                  <a:pt x="335" y="451"/>
                  <a:pt x="335" y="451"/>
                </a:cubicBezTo>
                <a:cubicBezTo>
                  <a:pt x="333" y="492"/>
                  <a:pt x="333" y="492"/>
                  <a:pt x="333" y="492"/>
                </a:cubicBezTo>
                <a:lnTo>
                  <a:pt x="310" y="504"/>
                </a:lnTo>
                <a:close/>
                <a:moveTo>
                  <a:pt x="311" y="459"/>
                </a:moveTo>
                <a:cubicBezTo>
                  <a:pt x="313" y="413"/>
                  <a:pt x="313" y="413"/>
                  <a:pt x="313" y="413"/>
                </a:cubicBezTo>
                <a:cubicBezTo>
                  <a:pt x="337" y="402"/>
                  <a:pt x="337" y="402"/>
                  <a:pt x="337" y="402"/>
                </a:cubicBezTo>
                <a:cubicBezTo>
                  <a:pt x="335" y="448"/>
                  <a:pt x="335" y="448"/>
                  <a:pt x="335" y="448"/>
                </a:cubicBezTo>
                <a:lnTo>
                  <a:pt x="311" y="459"/>
                </a:lnTo>
                <a:close/>
                <a:moveTo>
                  <a:pt x="336" y="494"/>
                </a:moveTo>
                <a:cubicBezTo>
                  <a:pt x="357" y="483"/>
                  <a:pt x="357" y="483"/>
                  <a:pt x="357" y="483"/>
                </a:cubicBezTo>
                <a:cubicBezTo>
                  <a:pt x="355" y="531"/>
                  <a:pt x="355" y="531"/>
                  <a:pt x="355" y="531"/>
                </a:cubicBezTo>
                <a:cubicBezTo>
                  <a:pt x="334" y="542"/>
                  <a:pt x="334" y="542"/>
                  <a:pt x="334" y="542"/>
                </a:cubicBezTo>
                <a:lnTo>
                  <a:pt x="336" y="494"/>
                </a:lnTo>
                <a:close/>
                <a:moveTo>
                  <a:pt x="336" y="490"/>
                </a:moveTo>
                <a:cubicBezTo>
                  <a:pt x="338" y="450"/>
                  <a:pt x="338" y="450"/>
                  <a:pt x="338" y="450"/>
                </a:cubicBezTo>
                <a:cubicBezTo>
                  <a:pt x="359" y="439"/>
                  <a:pt x="359" y="439"/>
                  <a:pt x="359" y="439"/>
                </a:cubicBezTo>
                <a:cubicBezTo>
                  <a:pt x="357" y="480"/>
                  <a:pt x="357" y="480"/>
                  <a:pt x="357" y="480"/>
                </a:cubicBezTo>
                <a:lnTo>
                  <a:pt x="336" y="490"/>
                </a:lnTo>
                <a:close/>
                <a:moveTo>
                  <a:pt x="338" y="446"/>
                </a:moveTo>
                <a:cubicBezTo>
                  <a:pt x="340" y="401"/>
                  <a:pt x="340" y="401"/>
                  <a:pt x="340" y="401"/>
                </a:cubicBezTo>
                <a:cubicBezTo>
                  <a:pt x="361" y="391"/>
                  <a:pt x="361" y="391"/>
                  <a:pt x="361" y="391"/>
                </a:cubicBezTo>
                <a:cubicBezTo>
                  <a:pt x="359" y="436"/>
                  <a:pt x="359" y="436"/>
                  <a:pt x="359" y="436"/>
                </a:cubicBezTo>
                <a:lnTo>
                  <a:pt x="338" y="446"/>
                </a:lnTo>
                <a:close/>
                <a:moveTo>
                  <a:pt x="360" y="482"/>
                </a:moveTo>
                <a:cubicBezTo>
                  <a:pt x="383" y="470"/>
                  <a:pt x="383" y="470"/>
                  <a:pt x="383" y="470"/>
                </a:cubicBezTo>
                <a:cubicBezTo>
                  <a:pt x="382" y="517"/>
                  <a:pt x="382" y="517"/>
                  <a:pt x="382" y="517"/>
                </a:cubicBezTo>
                <a:cubicBezTo>
                  <a:pt x="358" y="529"/>
                  <a:pt x="358" y="529"/>
                  <a:pt x="358" y="529"/>
                </a:cubicBezTo>
                <a:lnTo>
                  <a:pt x="360" y="482"/>
                </a:lnTo>
                <a:close/>
                <a:moveTo>
                  <a:pt x="360" y="478"/>
                </a:moveTo>
                <a:cubicBezTo>
                  <a:pt x="362" y="438"/>
                  <a:pt x="362" y="438"/>
                  <a:pt x="362" y="438"/>
                </a:cubicBezTo>
                <a:cubicBezTo>
                  <a:pt x="385" y="427"/>
                  <a:pt x="385" y="427"/>
                  <a:pt x="385" y="427"/>
                </a:cubicBezTo>
                <a:cubicBezTo>
                  <a:pt x="383" y="467"/>
                  <a:pt x="383" y="467"/>
                  <a:pt x="383" y="467"/>
                </a:cubicBezTo>
                <a:lnTo>
                  <a:pt x="360" y="478"/>
                </a:lnTo>
                <a:close/>
                <a:moveTo>
                  <a:pt x="362" y="434"/>
                </a:moveTo>
                <a:cubicBezTo>
                  <a:pt x="364" y="389"/>
                  <a:pt x="364" y="389"/>
                  <a:pt x="364" y="389"/>
                </a:cubicBezTo>
                <a:cubicBezTo>
                  <a:pt x="386" y="378"/>
                  <a:pt x="386" y="378"/>
                  <a:pt x="386" y="378"/>
                </a:cubicBezTo>
                <a:cubicBezTo>
                  <a:pt x="385" y="423"/>
                  <a:pt x="385" y="423"/>
                  <a:pt x="385" y="423"/>
                </a:cubicBezTo>
                <a:lnTo>
                  <a:pt x="362" y="434"/>
                </a:lnTo>
                <a:close/>
                <a:moveTo>
                  <a:pt x="386" y="469"/>
                </a:moveTo>
                <a:cubicBezTo>
                  <a:pt x="406" y="459"/>
                  <a:pt x="406" y="459"/>
                  <a:pt x="406" y="459"/>
                </a:cubicBezTo>
                <a:cubicBezTo>
                  <a:pt x="404" y="505"/>
                  <a:pt x="404" y="505"/>
                  <a:pt x="404" y="505"/>
                </a:cubicBezTo>
                <a:cubicBezTo>
                  <a:pt x="385" y="515"/>
                  <a:pt x="385" y="515"/>
                  <a:pt x="385" y="515"/>
                </a:cubicBezTo>
                <a:lnTo>
                  <a:pt x="386" y="469"/>
                </a:lnTo>
                <a:close/>
                <a:moveTo>
                  <a:pt x="387" y="465"/>
                </a:moveTo>
                <a:cubicBezTo>
                  <a:pt x="388" y="425"/>
                  <a:pt x="388" y="425"/>
                  <a:pt x="388" y="425"/>
                </a:cubicBezTo>
                <a:cubicBezTo>
                  <a:pt x="409" y="415"/>
                  <a:pt x="409" y="415"/>
                  <a:pt x="409" y="415"/>
                </a:cubicBezTo>
                <a:cubicBezTo>
                  <a:pt x="407" y="455"/>
                  <a:pt x="407" y="455"/>
                  <a:pt x="407" y="455"/>
                </a:cubicBezTo>
                <a:lnTo>
                  <a:pt x="387" y="465"/>
                </a:lnTo>
                <a:close/>
                <a:moveTo>
                  <a:pt x="410" y="457"/>
                </a:moveTo>
                <a:cubicBezTo>
                  <a:pt x="431" y="446"/>
                  <a:pt x="431" y="446"/>
                  <a:pt x="431" y="446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07" y="504"/>
                  <a:pt x="407" y="504"/>
                  <a:pt x="407" y="504"/>
                </a:cubicBezTo>
                <a:lnTo>
                  <a:pt x="410" y="457"/>
                </a:lnTo>
                <a:close/>
                <a:moveTo>
                  <a:pt x="410" y="454"/>
                </a:moveTo>
                <a:cubicBezTo>
                  <a:pt x="412" y="413"/>
                  <a:pt x="412" y="413"/>
                  <a:pt x="412" y="413"/>
                </a:cubicBezTo>
                <a:cubicBezTo>
                  <a:pt x="433" y="403"/>
                  <a:pt x="433" y="403"/>
                  <a:pt x="433" y="403"/>
                </a:cubicBezTo>
                <a:cubicBezTo>
                  <a:pt x="431" y="443"/>
                  <a:pt x="431" y="443"/>
                  <a:pt x="431" y="443"/>
                </a:cubicBezTo>
                <a:lnTo>
                  <a:pt x="410" y="454"/>
                </a:lnTo>
                <a:close/>
                <a:moveTo>
                  <a:pt x="412" y="410"/>
                </a:moveTo>
                <a:cubicBezTo>
                  <a:pt x="414" y="365"/>
                  <a:pt x="414" y="365"/>
                  <a:pt x="414" y="365"/>
                </a:cubicBezTo>
                <a:cubicBezTo>
                  <a:pt x="436" y="355"/>
                  <a:pt x="436" y="355"/>
                  <a:pt x="436" y="355"/>
                </a:cubicBezTo>
                <a:cubicBezTo>
                  <a:pt x="434" y="399"/>
                  <a:pt x="434" y="399"/>
                  <a:pt x="434" y="399"/>
                </a:cubicBezTo>
                <a:lnTo>
                  <a:pt x="412" y="410"/>
                </a:lnTo>
                <a:close/>
                <a:moveTo>
                  <a:pt x="434" y="445"/>
                </a:moveTo>
                <a:cubicBezTo>
                  <a:pt x="454" y="435"/>
                  <a:pt x="454" y="435"/>
                  <a:pt x="454" y="435"/>
                </a:cubicBezTo>
                <a:cubicBezTo>
                  <a:pt x="452" y="480"/>
                  <a:pt x="452" y="480"/>
                  <a:pt x="452" y="480"/>
                </a:cubicBezTo>
                <a:cubicBezTo>
                  <a:pt x="432" y="491"/>
                  <a:pt x="432" y="491"/>
                  <a:pt x="432" y="491"/>
                </a:cubicBezTo>
                <a:lnTo>
                  <a:pt x="434" y="445"/>
                </a:lnTo>
                <a:close/>
                <a:moveTo>
                  <a:pt x="435" y="441"/>
                </a:moveTo>
                <a:cubicBezTo>
                  <a:pt x="436" y="401"/>
                  <a:pt x="436" y="401"/>
                  <a:pt x="436" y="401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4" y="432"/>
                  <a:pt x="454" y="432"/>
                  <a:pt x="454" y="432"/>
                </a:cubicBezTo>
                <a:lnTo>
                  <a:pt x="435" y="441"/>
                </a:lnTo>
                <a:close/>
                <a:moveTo>
                  <a:pt x="437" y="398"/>
                </a:moveTo>
                <a:cubicBezTo>
                  <a:pt x="439" y="353"/>
                  <a:pt x="439" y="353"/>
                  <a:pt x="439" y="353"/>
                </a:cubicBezTo>
                <a:cubicBezTo>
                  <a:pt x="458" y="344"/>
                  <a:pt x="458" y="344"/>
                  <a:pt x="458" y="344"/>
                </a:cubicBezTo>
                <a:cubicBezTo>
                  <a:pt x="456" y="388"/>
                  <a:pt x="456" y="388"/>
                  <a:pt x="456" y="388"/>
                </a:cubicBezTo>
                <a:lnTo>
                  <a:pt x="437" y="398"/>
                </a:lnTo>
                <a:close/>
                <a:moveTo>
                  <a:pt x="457" y="434"/>
                </a:moveTo>
                <a:cubicBezTo>
                  <a:pt x="479" y="423"/>
                  <a:pt x="479" y="423"/>
                  <a:pt x="479" y="423"/>
                </a:cubicBezTo>
                <a:cubicBezTo>
                  <a:pt x="477" y="467"/>
                  <a:pt x="477" y="467"/>
                  <a:pt x="477" y="467"/>
                </a:cubicBezTo>
                <a:cubicBezTo>
                  <a:pt x="455" y="479"/>
                  <a:pt x="455" y="479"/>
                  <a:pt x="455" y="479"/>
                </a:cubicBezTo>
                <a:lnTo>
                  <a:pt x="457" y="434"/>
                </a:lnTo>
                <a:close/>
                <a:moveTo>
                  <a:pt x="457" y="430"/>
                </a:moveTo>
                <a:cubicBezTo>
                  <a:pt x="459" y="390"/>
                  <a:pt x="459" y="390"/>
                  <a:pt x="459" y="390"/>
                </a:cubicBezTo>
                <a:cubicBezTo>
                  <a:pt x="481" y="379"/>
                  <a:pt x="481" y="379"/>
                  <a:pt x="481" y="379"/>
                </a:cubicBezTo>
                <a:cubicBezTo>
                  <a:pt x="479" y="419"/>
                  <a:pt x="479" y="419"/>
                  <a:pt x="479" y="419"/>
                </a:cubicBezTo>
                <a:lnTo>
                  <a:pt x="457" y="430"/>
                </a:lnTo>
                <a:close/>
                <a:moveTo>
                  <a:pt x="459" y="387"/>
                </a:moveTo>
                <a:cubicBezTo>
                  <a:pt x="461" y="343"/>
                  <a:pt x="461" y="343"/>
                  <a:pt x="461" y="343"/>
                </a:cubicBezTo>
                <a:cubicBezTo>
                  <a:pt x="483" y="332"/>
                  <a:pt x="483" y="332"/>
                  <a:pt x="483" y="332"/>
                </a:cubicBezTo>
                <a:cubicBezTo>
                  <a:pt x="481" y="376"/>
                  <a:pt x="481" y="376"/>
                  <a:pt x="481" y="376"/>
                </a:cubicBezTo>
                <a:lnTo>
                  <a:pt x="459" y="387"/>
                </a:lnTo>
                <a:close/>
                <a:moveTo>
                  <a:pt x="482" y="421"/>
                </a:moveTo>
                <a:cubicBezTo>
                  <a:pt x="502" y="411"/>
                  <a:pt x="502" y="411"/>
                  <a:pt x="502" y="411"/>
                </a:cubicBezTo>
                <a:cubicBezTo>
                  <a:pt x="500" y="455"/>
                  <a:pt x="500" y="455"/>
                  <a:pt x="500" y="455"/>
                </a:cubicBezTo>
                <a:cubicBezTo>
                  <a:pt x="480" y="466"/>
                  <a:pt x="480" y="466"/>
                  <a:pt x="480" y="466"/>
                </a:cubicBezTo>
                <a:lnTo>
                  <a:pt x="482" y="421"/>
                </a:lnTo>
                <a:close/>
                <a:moveTo>
                  <a:pt x="482" y="418"/>
                </a:moveTo>
                <a:cubicBezTo>
                  <a:pt x="484" y="378"/>
                  <a:pt x="484" y="378"/>
                  <a:pt x="484" y="378"/>
                </a:cubicBezTo>
                <a:cubicBezTo>
                  <a:pt x="505" y="368"/>
                  <a:pt x="505" y="368"/>
                  <a:pt x="505" y="368"/>
                </a:cubicBezTo>
                <a:cubicBezTo>
                  <a:pt x="503" y="407"/>
                  <a:pt x="503" y="407"/>
                  <a:pt x="503" y="407"/>
                </a:cubicBezTo>
                <a:lnTo>
                  <a:pt x="482" y="418"/>
                </a:lnTo>
                <a:close/>
                <a:moveTo>
                  <a:pt x="484" y="374"/>
                </a:moveTo>
                <a:cubicBezTo>
                  <a:pt x="486" y="331"/>
                  <a:pt x="486" y="331"/>
                  <a:pt x="486" y="331"/>
                </a:cubicBezTo>
                <a:cubicBezTo>
                  <a:pt x="507" y="321"/>
                  <a:pt x="507" y="321"/>
                  <a:pt x="507" y="321"/>
                </a:cubicBezTo>
                <a:cubicBezTo>
                  <a:pt x="505" y="364"/>
                  <a:pt x="505" y="364"/>
                  <a:pt x="505" y="364"/>
                </a:cubicBezTo>
                <a:lnTo>
                  <a:pt x="484" y="374"/>
                </a:lnTo>
                <a:close/>
                <a:moveTo>
                  <a:pt x="506" y="409"/>
                </a:moveTo>
                <a:cubicBezTo>
                  <a:pt x="525" y="400"/>
                  <a:pt x="525" y="400"/>
                  <a:pt x="525" y="400"/>
                </a:cubicBezTo>
                <a:cubicBezTo>
                  <a:pt x="523" y="444"/>
                  <a:pt x="523" y="444"/>
                  <a:pt x="523" y="444"/>
                </a:cubicBezTo>
                <a:cubicBezTo>
                  <a:pt x="503" y="454"/>
                  <a:pt x="503" y="454"/>
                  <a:pt x="503" y="454"/>
                </a:cubicBezTo>
                <a:lnTo>
                  <a:pt x="506" y="409"/>
                </a:lnTo>
                <a:close/>
                <a:moveTo>
                  <a:pt x="506" y="406"/>
                </a:moveTo>
                <a:cubicBezTo>
                  <a:pt x="508" y="366"/>
                  <a:pt x="508" y="366"/>
                  <a:pt x="508" y="366"/>
                </a:cubicBezTo>
                <a:cubicBezTo>
                  <a:pt x="527" y="357"/>
                  <a:pt x="527" y="357"/>
                  <a:pt x="527" y="357"/>
                </a:cubicBezTo>
                <a:cubicBezTo>
                  <a:pt x="525" y="396"/>
                  <a:pt x="525" y="396"/>
                  <a:pt x="525" y="396"/>
                </a:cubicBezTo>
                <a:lnTo>
                  <a:pt x="506" y="406"/>
                </a:lnTo>
                <a:close/>
                <a:moveTo>
                  <a:pt x="508" y="363"/>
                </a:moveTo>
                <a:cubicBezTo>
                  <a:pt x="510" y="319"/>
                  <a:pt x="510" y="319"/>
                  <a:pt x="510" y="319"/>
                </a:cubicBezTo>
                <a:cubicBezTo>
                  <a:pt x="529" y="310"/>
                  <a:pt x="529" y="310"/>
                  <a:pt x="529" y="310"/>
                </a:cubicBezTo>
                <a:cubicBezTo>
                  <a:pt x="527" y="353"/>
                  <a:pt x="527" y="353"/>
                  <a:pt x="527" y="353"/>
                </a:cubicBezTo>
                <a:lnTo>
                  <a:pt x="508" y="363"/>
                </a:lnTo>
                <a:close/>
                <a:moveTo>
                  <a:pt x="528" y="398"/>
                </a:moveTo>
                <a:cubicBezTo>
                  <a:pt x="547" y="388"/>
                  <a:pt x="547" y="388"/>
                  <a:pt x="547" y="388"/>
                </a:cubicBezTo>
                <a:cubicBezTo>
                  <a:pt x="545" y="432"/>
                  <a:pt x="545" y="432"/>
                  <a:pt x="545" y="432"/>
                </a:cubicBezTo>
                <a:cubicBezTo>
                  <a:pt x="526" y="442"/>
                  <a:pt x="526" y="442"/>
                  <a:pt x="526" y="442"/>
                </a:cubicBezTo>
                <a:lnTo>
                  <a:pt x="528" y="398"/>
                </a:lnTo>
                <a:close/>
                <a:moveTo>
                  <a:pt x="528" y="395"/>
                </a:moveTo>
                <a:cubicBezTo>
                  <a:pt x="530" y="355"/>
                  <a:pt x="530" y="355"/>
                  <a:pt x="530" y="355"/>
                </a:cubicBezTo>
                <a:cubicBezTo>
                  <a:pt x="550" y="345"/>
                  <a:pt x="550" y="345"/>
                  <a:pt x="550" y="345"/>
                </a:cubicBezTo>
                <a:cubicBezTo>
                  <a:pt x="548" y="385"/>
                  <a:pt x="548" y="385"/>
                  <a:pt x="548" y="385"/>
                </a:cubicBezTo>
                <a:lnTo>
                  <a:pt x="528" y="395"/>
                </a:lnTo>
                <a:close/>
                <a:moveTo>
                  <a:pt x="530" y="352"/>
                </a:moveTo>
                <a:cubicBezTo>
                  <a:pt x="532" y="309"/>
                  <a:pt x="532" y="309"/>
                  <a:pt x="532" y="309"/>
                </a:cubicBezTo>
                <a:cubicBezTo>
                  <a:pt x="553" y="299"/>
                  <a:pt x="553" y="299"/>
                  <a:pt x="553" y="299"/>
                </a:cubicBezTo>
                <a:cubicBezTo>
                  <a:pt x="550" y="342"/>
                  <a:pt x="550" y="342"/>
                  <a:pt x="550" y="342"/>
                </a:cubicBezTo>
                <a:lnTo>
                  <a:pt x="530" y="352"/>
                </a:lnTo>
                <a:close/>
                <a:moveTo>
                  <a:pt x="551" y="387"/>
                </a:moveTo>
                <a:cubicBezTo>
                  <a:pt x="570" y="377"/>
                  <a:pt x="570" y="377"/>
                  <a:pt x="570" y="377"/>
                </a:cubicBezTo>
                <a:cubicBezTo>
                  <a:pt x="568" y="420"/>
                  <a:pt x="568" y="420"/>
                  <a:pt x="568" y="420"/>
                </a:cubicBezTo>
                <a:cubicBezTo>
                  <a:pt x="548" y="430"/>
                  <a:pt x="548" y="430"/>
                  <a:pt x="548" y="430"/>
                </a:cubicBezTo>
                <a:lnTo>
                  <a:pt x="551" y="387"/>
                </a:lnTo>
                <a:close/>
                <a:moveTo>
                  <a:pt x="551" y="383"/>
                </a:moveTo>
                <a:cubicBezTo>
                  <a:pt x="553" y="344"/>
                  <a:pt x="553" y="344"/>
                  <a:pt x="553" y="344"/>
                </a:cubicBezTo>
                <a:cubicBezTo>
                  <a:pt x="572" y="334"/>
                  <a:pt x="572" y="334"/>
                  <a:pt x="572" y="334"/>
                </a:cubicBezTo>
                <a:cubicBezTo>
                  <a:pt x="570" y="374"/>
                  <a:pt x="570" y="374"/>
                  <a:pt x="570" y="374"/>
                </a:cubicBezTo>
                <a:lnTo>
                  <a:pt x="551" y="383"/>
                </a:lnTo>
                <a:close/>
                <a:moveTo>
                  <a:pt x="615" y="313"/>
                </a:moveTo>
                <a:cubicBezTo>
                  <a:pt x="612" y="353"/>
                  <a:pt x="612" y="353"/>
                  <a:pt x="612" y="353"/>
                </a:cubicBezTo>
                <a:cubicBezTo>
                  <a:pt x="596" y="361"/>
                  <a:pt x="596" y="361"/>
                  <a:pt x="596" y="361"/>
                </a:cubicBezTo>
                <a:cubicBezTo>
                  <a:pt x="598" y="322"/>
                  <a:pt x="598" y="322"/>
                  <a:pt x="598" y="322"/>
                </a:cubicBezTo>
                <a:lnTo>
                  <a:pt x="615" y="313"/>
                </a:lnTo>
                <a:close/>
                <a:moveTo>
                  <a:pt x="598" y="318"/>
                </a:moveTo>
                <a:cubicBezTo>
                  <a:pt x="600" y="276"/>
                  <a:pt x="600" y="276"/>
                  <a:pt x="600" y="276"/>
                </a:cubicBezTo>
                <a:cubicBezTo>
                  <a:pt x="618" y="268"/>
                  <a:pt x="618" y="268"/>
                  <a:pt x="618" y="268"/>
                </a:cubicBezTo>
                <a:cubicBezTo>
                  <a:pt x="615" y="310"/>
                  <a:pt x="615" y="310"/>
                  <a:pt x="615" y="310"/>
                </a:cubicBezTo>
                <a:lnTo>
                  <a:pt x="598" y="318"/>
                </a:lnTo>
                <a:close/>
                <a:moveTo>
                  <a:pt x="595" y="320"/>
                </a:moveTo>
                <a:cubicBezTo>
                  <a:pt x="576" y="329"/>
                  <a:pt x="576" y="329"/>
                  <a:pt x="576" y="329"/>
                </a:cubicBezTo>
                <a:cubicBezTo>
                  <a:pt x="578" y="287"/>
                  <a:pt x="578" y="287"/>
                  <a:pt x="578" y="287"/>
                </a:cubicBezTo>
                <a:cubicBezTo>
                  <a:pt x="597" y="278"/>
                  <a:pt x="597" y="278"/>
                  <a:pt x="597" y="278"/>
                </a:cubicBezTo>
                <a:lnTo>
                  <a:pt x="595" y="320"/>
                </a:lnTo>
                <a:close/>
                <a:moveTo>
                  <a:pt x="595" y="323"/>
                </a:moveTo>
                <a:cubicBezTo>
                  <a:pt x="593" y="363"/>
                  <a:pt x="593" y="363"/>
                  <a:pt x="593" y="363"/>
                </a:cubicBezTo>
                <a:cubicBezTo>
                  <a:pt x="573" y="372"/>
                  <a:pt x="573" y="372"/>
                  <a:pt x="573" y="372"/>
                </a:cubicBezTo>
                <a:cubicBezTo>
                  <a:pt x="575" y="333"/>
                  <a:pt x="575" y="333"/>
                  <a:pt x="575" y="333"/>
                </a:cubicBezTo>
                <a:lnTo>
                  <a:pt x="595" y="323"/>
                </a:lnTo>
                <a:close/>
                <a:moveTo>
                  <a:pt x="572" y="331"/>
                </a:moveTo>
                <a:cubicBezTo>
                  <a:pt x="553" y="340"/>
                  <a:pt x="553" y="340"/>
                  <a:pt x="553" y="340"/>
                </a:cubicBezTo>
                <a:cubicBezTo>
                  <a:pt x="556" y="298"/>
                  <a:pt x="556" y="298"/>
                  <a:pt x="556" y="298"/>
                </a:cubicBezTo>
                <a:cubicBezTo>
                  <a:pt x="575" y="289"/>
                  <a:pt x="575" y="289"/>
                  <a:pt x="575" y="289"/>
                </a:cubicBezTo>
                <a:lnTo>
                  <a:pt x="572" y="331"/>
                </a:lnTo>
                <a:close/>
                <a:moveTo>
                  <a:pt x="573" y="376"/>
                </a:moveTo>
                <a:cubicBezTo>
                  <a:pt x="592" y="366"/>
                  <a:pt x="592" y="366"/>
                  <a:pt x="592" y="366"/>
                </a:cubicBezTo>
                <a:cubicBezTo>
                  <a:pt x="590" y="408"/>
                  <a:pt x="590" y="408"/>
                  <a:pt x="590" y="408"/>
                </a:cubicBezTo>
                <a:cubicBezTo>
                  <a:pt x="571" y="418"/>
                  <a:pt x="571" y="418"/>
                  <a:pt x="571" y="418"/>
                </a:cubicBezTo>
                <a:lnTo>
                  <a:pt x="573" y="376"/>
                </a:lnTo>
                <a:close/>
                <a:moveTo>
                  <a:pt x="593" y="410"/>
                </a:moveTo>
                <a:cubicBezTo>
                  <a:pt x="609" y="402"/>
                  <a:pt x="609" y="402"/>
                  <a:pt x="609" y="402"/>
                </a:cubicBezTo>
                <a:cubicBezTo>
                  <a:pt x="607" y="441"/>
                  <a:pt x="607" y="441"/>
                  <a:pt x="607" y="441"/>
                </a:cubicBezTo>
                <a:cubicBezTo>
                  <a:pt x="591" y="449"/>
                  <a:pt x="591" y="449"/>
                  <a:pt x="591" y="449"/>
                </a:cubicBezTo>
                <a:lnTo>
                  <a:pt x="593" y="410"/>
                </a:lnTo>
                <a:close/>
                <a:moveTo>
                  <a:pt x="593" y="407"/>
                </a:moveTo>
                <a:cubicBezTo>
                  <a:pt x="596" y="364"/>
                  <a:pt x="596" y="364"/>
                  <a:pt x="596" y="364"/>
                </a:cubicBezTo>
                <a:cubicBezTo>
                  <a:pt x="612" y="356"/>
                  <a:pt x="612" y="356"/>
                  <a:pt x="612" y="356"/>
                </a:cubicBezTo>
                <a:cubicBezTo>
                  <a:pt x="609" y="398"/>
                  <a:pt x="609" y="398"/>
                  <a:pt x="609" y="398"/>
                </a:cubicBezTo>
                <a:lnTo>
                  <a:pt x="593" y="407"/>
                </a:lnTo>
                <a:close/>
                <a:moveTo>
                  <a:pt x="612" y="400"/>
                </a:moveTo>
                <a:cubicBezTo>
                  <a:pt x="632" y="390"/>
                  <a:pt x="632" y="390"/>
                  <a:pt x="632" y="390"/>
                </a:cubicBezTo>
                <a:cubicBezTo>
                  <a:pt x="629" y="429"/>
                  <a:pt x="629" y="429"/>
                  <a:pt x="629" y="429"/>
                </a:cubicBezTo>
                <a:cubicBezTo>
                  <a:pt x="610" y="439"/>
                  <a:pt x="610" y="439"/>
                  <a:pt x="610" y="439"/>
                </a:cubicBezTo>
                <a:lnTo>
                  <a:pt x="612" y="400"/>
                </a:lnTo>
                <a:close/>
                <a:moveTo>
                  <a:pt x="613" y="397"/>
                </a:moveTo>
                <a:cubicBezTo>
                  <a:pt x="615" y="355"/>
                  <a:pt x="615" y="355"/>
                  <a:pt x="615" y="355"/>
                </a:cubicBezTo>
                <a:cubicBezTo>
                  <a:pt x="635" y="345"/>
                  <a:pt x="635" y="345"/>
                  <a:pt x="635" y="345"/>
                </a:cubicBezTo>
                <a:cubicBezTo>
                  <a:pt x="632" y="387"/>
                  <a:pt x="632" y="387"/>
                  <a:pt x="632" y="387"/>
                </a:cubicBezTo>
                <a:lnTo>
                  <a:pt x="613" y="397"/>
                </a:lnTo>
                <a:close/>
                <a:moveTo>
                  <a:pt x="615" y="351"/>
                </a:moveTo>
                <a:cubicBezTo>
                  <a:pt x="618" y="312"/>
                  <a:pt x="618" y="312"/>
                  <a:pt x="618" y="312"/>
                </a:cubicBezTo>
                <a:cubicBezTo>
                  <a:pt x="638" y="302"/>
                  <a:pt x="638" y="302"/>
                  <a:pt x="638" y="302"/>
                </a:cubicBezTo>
                <a:cubicBezTo>
                  <a:pt x="635" y="341"/>
                  <a:pt x="635" y="341"/>
                  <a:pt x="635" y="341"/>
                </a:cubicBezTo>
                <a:lnTo>
                  <a:pt x="615" y="351"/>
                </a:lnTo>
                <a:close/>
                <a:moveTo>
                  <a:pt x="618" y="308"/>
                </a:moveTo>
                <a:cubicBezTo>
                  <a:pt x="621" y="267"/>
                  <a:pt x="621" y="267"/>
                  <a:pt x="621" y="267"/>
                </a:cubicBezTo>
                <a:cubicBezTo>
                  <a:pt x="641" y="257"/>
                  <a:pt x="641" y="257"/>
                  <a:pt x="641" y="257"/>
                </a:cubicBezTo>
                <a:cubicBezTo>
                  <a:pt x="638" y="299"/>
                  <a:pt x="638" y="299"/>
                  <a:pt x="638" y="299"/>
                </a:cubicBezTo>
                <a:lnTo>
                  <a:pt x="618" y="308"/>
                </a:lnTo>
                <a:close/>
                <a:moveTo>
                  <a:pt x="638" y="343"/>
                </a:moveTo>
                <a:cubicBezTo>
                  <a:pt x="657" y="334"/>
                  <a:pt x="657" y="334"/>
                  <a:pt x="657" y="334"/>
                </a:cubicBezTo>
                <a:cubicBezTo>
                  <a:pt x="654" y="375"/>
                  <a:pt x="654" y="375"/>
                  <a:pt x="654" y="375"/>
                </a:cubicBezTo>
                <a:cubicBezTo>
                  <a:pt x="635" y="385"/>
                  <a:pt x="635" y="385"/>
                  <a:pt x="635" y="385"/>
                </a:cubicBezTo>
                <a:lnTo>
                  <a:pt x="638" y="343"/>
                </a:lnTo>
                <a:close/>
                <a:moveTo>
                  <a:pt x="638" y="340"/>
                </a:moveTo>
                <a:cubicBezTo>
                  <a:pt x="641" y="300"/>
                  <a:pt x="641" y="300"/>
                  <a:pt x="641" y="300"/>
                </a:cubicBezTo>
                <a:cubicBezTo>
                  <a:pt x="659" y="291"/>
                  <a:pt x="659" y="291"/>
                  <a:pt x="659" y="291"/>
                </a:cubicBezTo>
                <a:cubicBezTo>
                  <a:pt x="657" y="330"/>
                  <a:pt x="657" y="330"/>
                  <a:pt x="657" y="330"/>
                </a:cubicBezTo>
                <a:lnTo>
                  <a:pt x="638" y="340"/>
                </a:lnTo>
                <a:close/>
                <a:moveTo>
                  <a:pt x="641" y="297"/>
                </a:moveTo>
                <a:cubicBezTo>
                  <a:pt x="644" y="256"/>
                  <a:pt x="644" y="256"/>
                  <a:pt x="644" y="256"/>
                </a:cubicBezTo>
                <a:cubicBezTo>
                  <a:pt x="662" y="247"/>
                  <a:pt x="662" y="247"/>
                  <a:pt x="662" y="247"/>
                </a:cubicBezTo>
                <a:cubicBezTo>
                  <a:pt x="660" y="288"/>
                  <a:pt x="660" y="288"/>
                  <a:pt x="660" y="288"/>
                </a:cubicBezTo>
                <a:lnTo>
                  <a:pt x="641" y="297"/>
                </a:lnTo>
                <a:close/>
                <a:moveTo>
                  <a:pt x="660" y="332"/>
                </a:moveTo>
                <a:cubicBezTo>
                  <a:pt x="677" y="324"/>
                  <a:pt x="677" y="324"/>
                  <a:pt x="677" y="324"/>
                </a:cubicBezTo>
                <a:cubicBezTo>
                  <a:pt x="674" y="364"/>
                  <a:pt x="674" y="364"/>
                  <a:pt x="674" y="364"/>
                </a:cubicBezTo>
                <a:cubicBezTo>
                  <a:pt x="657" y="373"/>
                  <a:pt x="657" y="373"/>
                  <a:pt x="657" y="373"/>
                </a:cubicBezTo>
                <a:lnTo>
                  <a:pt x="660" y="332"/>
                </a:lnTo>
                <a:close/>
                <a:moveTo>
                  <a:pt x="660" y="329"/>
                </a:moveTo>
                <a:cubicBezTo>
                  <a:pt x="662" y="290"/>
                  <a:pt x="662" y="290"/>
                  <a:pt x="662" y="290"/>
                </a:cubicBezTo>
                <a:cubicBezTo>
                  <a:pt x="679" y="282"/>
                  <a:pt x="679" y="282"/>
                  <a:pt x="679" y="282"/>
                </a:cubicBezTo>
                <a:cubicBezTo>
                  <a:pt x="677" y="320"/>
                  <a:pt x="677" y="320"/>
                  <a:pt x="677" y="320"/>
                </a:cubicBezTo>
                <a:lnTo>
                  <a:pt x="660" y="329"/>
                </a:lnTo>
                <a:close/>
                <a:moveTo>
                  <a:pt x="700" y="271"/>
                </a:moveTo>
                <a:cubicBezTo>
                  <a:pt x="698" y="310"/>
                  <a:pt x="698" y="310"/>
                  <a:pt x="698" y="310"/>
                </a:cubicBezTo>
                <a:cubicBezTo>
                  <a:pt x="680" y="319"/>
                  <a:pt x="680" y="319"/>
                  <a:pt x="680" y="319"/>
                </a:cubicBezTo>
                <a:cubicBezTo>
                  <a:pt x="682" y="280"/>
                  <a:pt x="682" y="280"/>
                  <a:pt x="682" y="280"/>
                </a:cubicBezTo>
                <a:lnTo>
                  <a:pt x="700" y="271"/>
                </a:lnTo>
                <a:close/>
                <a:moveTo>
                  <a:pt x="682" y="277"/>
                </a:moveTo>
                <a:cubicBezTo>
                  <a:pt x="685" y="236"/>
                  <a:pt x="685" y="236"/>
                  <a:pt x="685" y="236"/>
                </a:cubicBezTo>
                <a:cubicBezTo>
                  <a:pt x="703" y="228"/>
                  <a:pt x="703" y="228"/>
                  <a:pt x="703" y="228"/>
                </a:cubicBezTo>
                <a:cubicBezTo>
                  <a:pt x="700" y="268"/>
                  <a:pt x="700" y="268"/>
                  <a:pt x="700" y="268"/>
                </a:cubicBezTo>
                <a:lnTo>
                  <a:pt x="682" y="277"/>
                </a:lnTo>
                <a:close/>
                <a:moveTo>
                  <a:pt x="679" y="278"/>
                </a:moveTo>
                <a:cubicBezTo>
                  <a:pt x="663" y="286"/>
                  <a:pt x="663" y="286"/>
                  <a:pt x="663" y="286"/>
                </a:cubicBezTo>
                <a:cubicBezTo>
                  <a:pt x="665" y="245"/>
                  <a:pt x="665" y="245"/>
                  <a:pt x="665" y="245"/>
                </a:cubicBezTo>
                <a:cubicBezTo>
                  <a:pt x="682" y="238"/>
                  <a:pt x="682" y="238"/>
                  <a:pt x="682" y="238"/>
                </a:cubicBezTo>
                <a:lnTo>
                  <a:pt x="679" y="278"/>
                </a:lnTo>
                <a:close/>
                <a:moveTo>
                  <a:pt x="680" y="322"/>
                </a:moveTo>
                <a:cubicBezTo>
                  <a:pt x="698" y="314"/>
                  <a:pt x="698" y="314"/>
                  <a:pt x="698" y="314"/>
                </a:cubicBezTo>
                <a:cubicBezTo>
                  <a:pt x="695" y="354"/>
                  <a:pt x="695" y="354"/>
                  <a:pt x="695" y="354"/>
                </a:cubicBezTo>
                <a:cubicBezTo>
                  <a:pt x="678" y="363"/>
                  <a:pt x="678" y="363"/>
                  <a:pt x="678" y="363"/>
                </a:cubicBezTo>
                <a:lnTo>
                  <a:pt x="680" y="322"/>
                </a:lnTo>
                <a:close/>
                <a:moveTo>
                  <a:pt x="698" y="356"/>
                </a:moveTo>
                <a:cubicBezTo>
                  <a:pt x="715" y="347"/>
                  <a:pt x="715" y="347"/>
                  <a:pt x="715" y="347"/>
                </a:cubicBezTo>
                <a:cubicBezTo>
                  <a:pt x="712" y="384"/>
                  <a:pt x="712" y="384"/>
                  <a:pt x="712" y="384"/>
                </a:cubicBezTo>
                <a:cubicBezTo>
                  <a:pt x="696" y="393"/>
                  <a:pt x="696" y="393"/>
                  <a:pt x="696" y="393"/>
                </a:cubicBezTo>
                <a:lnTo>
                  <a:pt x="698" y="356"/>
                </a:lnTo>
                <a:close/>
                <a:moveTo>
                  <a:pt x="698" y="352"/>
                </a:moveTo>
                <a:cubicBezTo>
                  <a:pt x="701" y="312"/>
                  <a:pt x="701" y="312"/>
                  <a:pt x="701" y="312"/>
                </a:cubicBezTo>
                <a:cubicBezTo>
                  <a:pt x="718" y="304"/>
                  <a:pt x="718" y="304"/>
                  <a:pt x="718" y="304"/>
                </a:cubicBezTo>
                <a:cubicBezTo>
                  <a:pt x="715" y="343"/>
                  <a:pt x="715" y="343"/>
                  <a:pt x="715" y="343"/>
                </a:cubicBezTo>
                <a:lnTo>
                  <a:pt x="698" y="352"/>
                </a:lnTo>
                <a:close/>
                <a:moveTo>
                  <a:pt x="701" y="309"/>
                </a:moveTo>
                <a:cubicBezTo>
                  <a:pt x="703" y="270"/>
                  <a:pt x="703" y="270"/>
                  <a:pt x="703" y="270"/>
                </a:cubicBezTo>
                <a:cubicBezTo>
                  <a:pt x="721" y="261"/>
                  <a:pt x="721" y="261"/>
                  <a:pt x="721" y="261"/>
                </a:cubicBezTo>
                <a:cubicBezTo>
                  <a:pt x="718" y="300"/>
                  <a:pt x="718" y="300"/>
                  <a:pt x="718" y="300"/>
                </a:cubicBezTo>
                <a:lnTo>
                  <a:pt x="701" y="309"/>
                </a:lnTo>
                <a:close/>
                <a:moveTo>
                  <a:pt x="703" y="266"/>
                </a:moveTo>
                <a:cubicBezTo>
                  <a:pt x="706" y="226"/>
                  <a:pt x="706" y="226"/>
                  <a:pt x="706" y="226"/>
                </a:cubicBezTo>
                <a:cubicBezTo>
                  <a:pt x="723" y="218"/>
                  <a:pt x="723" y="218"/>
                  <a:pt x="723" y="218"/>
                </a:cubicBezTo>
                <a:cubicBezTo>
                  <a:pt x="721" y="258"/>
                  <a:pt x="721" y="258"/>
                  <a:pt x="721" y="258"/>
                </a:cubicBezTo>
                <a:lnTo>
                  <a:pt x="703" y="266"/>
                </a:lnTo>
                <a:close/>
                <a:moveTo>
                  <a:pt x="705" y="183"/>
                </a:moveTo>
                <a:cubicBezTo>
                  <a:pt x="687" y="191"/>
                  <a:pt x="687" y="191"/>
                  <a:pt x="687" y="191"/>
                </a:cubicBezTo>
                <a:cubicBezTo>
                  <a:pt x="689" y="150"/>
                  <a:pt x="689" y="150"/>
                  <a:pt x="689" y="150"/>
                </a:cubicBezTo>
                <a:cubicBezTo>
                  <a:pt x="708" y="142"/>
                  <a:pt x="708" y="142"/>
                  <a:pt x="708" y="142"/>
                </a:cubicBezTo>
                <a:lnTo>
                  <a:pt x="705" y="183"/>
                </a:lnTo>
                <a:close/>
                <a:moveTo>
                  <a:pt x="705" y="186"/>
                </a:moveTo>
                <a:cubicBezTo>
                  <a:pt x="703" y="224"/>
                  <a:pt x="703" y="224"/>
                  <a:pt x="703" y="224"/>
                </a:cubicBezTo>
                <a:cubicBezTo>
                  <a:pt x="685" y="233"/>
                  <a:pt x="685" y="233"/>
                  <a:pt x="685" y="233"/>
                </a:cubicBezTo>
                <a:cubicBezTo>
                  <a:pt x="687" y="195"/>
                  <a:pt x="687" y="195"/>
                  <a:pt x="687" y="195"/>
                </a:cubicBezTo>
                <a:lnTo>
                  <a:pt x="705" y="186"/>
                </a:lnTo>
                <a:close/>
                <a:moveTo>
                  <a:pt x="684" y="193"/>
                </a:moveTo>
                <a:cubicBezTo>
                  <a:pt x="668" y="200"/>
                  <a:pt x="668" y="200"/>
                  <a:pt x="668" y="200"/>
                </a:cubicBezTo>
                <a:cubicBezTo>
                  <a:pt x="671" y="158"/>
                  <a:pt x="671" y="158"/>
                  <a:pt x="671" y="158"/>
                </a:cubicBezTo>
                <a:cubicBezTo>
                  <a:pt x="686" y="151"/>
                  <a:pt x="686" y="151"/>
                  <a:pt x="686" y="151"/>
                </a:cubicBezTo>
                <a:lnTo>
                  <a:pt x="684" y="193"/>
                </a:lnTo>
                <a:close/>
                <a:moveTo>
                  <a:pt x="684" y="196"/>
                </a:moveTo>
                <a:cubicBezTo>
                  <a:pt x="682" y="234"/>
                  <a:pt x="682" y="234"/>
                  <a:pt x="682" y="234"/>
                </a:cubicBezTo>
                <a:cubicBezTo>
                  <a:pt x="665" y="242"/>
                  <a:pt x="665" y="242"/>
                  <a:pt x="665" y="242"/>
                </a:cubicBezTo>
                <a:cubicBezTo>
                  <a:pt x="668" y="204"/>
                  <a:pt x="668" y="204"/>
                  <a:pt x="668" y="204"/>
                </a:cubicBezTo>
                <a:lnTo>
                  <a:pt x="684" y="196"/>
                </a:lnTo>
                <a:close/>
                <a:moveTo>
                  <a:pt x="665" y="202"/>
                </a:moveTo>
                <a:cubicBezTo>
                  <a:pt x="647" y="210"/>
                  <a:pt x="647" y="210"/>
                  <a:pt x="647" y="210"/>
                </a:cubicBezTo>
                <a:cubicBezTo>
                  <a:pt x="650" y="168"/>
                  <a:pt x="650" y="168"/>
                  <a:pt x="650" y="168"/>
                </a:cubicBezTo>
                <a:cubicBezTo>
                  <a:pt x="668" y="160"/>
                  <a:pt x="668" y="160"/>
                  <a:pt x="668" y="160"/>
                </a:cubicBezTo>
                <a:lnTo>
                  <a:pt x="665" y="202"/>
                </a:lnTo>
                <a:close/>
                <a:moveTo>
                  <a:pt x="665" y="205"/>
                </a:moveTo>
                <a:cubicBezTo>
                  <a:pt x="662" y="244"/>
                  <a:pt x="662" y="244"/>
                  <a:pt x="662" y="244"/>
                </a:cubicBezTo>
                <a:cubicBezTo>
                  <a:pt x="644" y="252"/>
                  <a:pt x="644" y="252"/>
                  <a:pt x="644" y="252"/>
                </a:cubicBezTo>
                <a:cubicBezTo>
                  <a:pt x="647" y="213"/>
                  <a:pt x="647" y="213"/>
                  <a:pt x="647" y="213"/>
                </a:cubicBezTo>
                <a:lnTo>
                  <a:pt x="665" y="205"/>
                </a:lnTo>
                <a:close/>
                <a:moveTo>
                  <a:pt x="644" y="211"/>
                </a:moveTo>
                <a:cubicBezTo>
                  <a:pt x="624" y="221"/>
                  <a:pt x="624" y="221"/>
                  <a:pt x="624" y="221"/>
                </a:cubicBezTo>
                <a:cubicBezTo>
                  <a:pt x="627" y="179"/>
                  <a:pt x="627" y="179"/>
                  <a:pt x="627" y="179"/>
                </a:cubicBezTo>
                <a:cubicBezTo>
                  <a:pt x="647" y="169"/>
                  <a:pt x="647" y="169"/>
                  <a:pt x="647" y="169"/>
                </a:cubicBezTo>
                <a:lnTo>
                  <a:pt x="644" y="211"/>
                </a:lnTo>
                <a:close/>
                <a:moveTo>
                  <a:pt x="644" y="215"/>
                </a:moveTo>
                <a:cubicBezTo>
                  <a:pt x="641" y="254"/>
                  <a:pt x="641" y="254"/>
                  <a:pt x="641" y="254"/>
                </a:cubicBezTo>
                <a:cubicBezTo>
                  <a:pt x="621" y="263"/>
                  <a:pt x="621" y="263"/>
                  <a:pt x="621" y="263"/>
                </a:cubicBezTo>
                <a:cubicBezTo>
                  <a:pt x="624" y="224"/>
                  <a:pt x="624" y="224"/>
                  <a:pt x="624" y="224"/>
                </a:cubicBezTo>
                <a:lnTo>
                  <a:pt x="644" y="215"/>
                </a:lnTo>
                <a:close/>
                <a:moveTo>
                  <a:pt x="621" y="222"/>
                </a:moveTo>
                <a:cubicBezTo>
                  <a:pt x="603" y="230"/>
                  <a:pt x="603" y="230"/>
                  <a:pt x="603" y="230"/>
                </a:cubicBezTo>
                <a:cubicBezTo>
                  <a:pt x="605" y="188"/>
                  <a:pt x="605" y="188"/>
                  <a:pt x="605" y="188"/>
                </a:cubicBezTo>
                <a:cubicBezTo>
                  <a:pt x="624" y="180"/>
                  <a:pt x="624" y="180"/>
                  <a:pt x="624" y="180"/>
                </a:cubicBezTo>
                <a:lnTo>
                  <a:pt x="621" y="222"/>
                </a:lnTo>
                <a:close/>
                <a:moveTo>
                  <a:pt x="621" y="226"/>
                </a:moveTo>
                <a:cubicBezTo>
                  <a:pt x="618" y="265"/>
                  <a:pt x="618" y="265"/>
                  <a:pt x="618" y="265"/>
                </a:cubicBezTo>
                <a:cubicBezTo>
                  <a:pt x="601" y="273"/>
                  <a:pt x="601" y="273"/>
                  <a:pt x="601" y="273"/>
                </a:cubicBezTo>
                <a:cubicBezTo>
                  <a:pt x="603" y="234"/>
                  <a:pt x="603" y="234"/>
                  <a:pt x="603" y="234"/>
                </a:cubicBezTo>
                <a:lnTo>
                  <a:pt x="621" y="226"/>
                </a:lnTo>
                <a:close/>
                <a:moveTo>
                  <a:pt x="600" y="232"/>
                </a:moveTo>
                <a:cubicBezTo>
                  <a:pt x="580" y="241"/>
                  <a:pt x="580" y="241"/>
                  <a:pt x="580" y="241"/>
                </a:cubicBezTo>
                <a:cubicBezTo>
                  <a:pt x="582" y="199"/>
                  <a:pt x="582" y="199"/>
                  <a:pt x="582" y="199"/>
                </a:cubicBezTo>
                <a:cubicBezTo>
                  <a:pt x="602" y="190"/>
                  <a:pt x="602" y="190"/>
                  <a:pt x="602" y="190"/>
                </a:cubicBezTo>
                <a:lnTo>
                  <a:pt x="600" y="232"/>
                </a:lnTo>
                <a:close/>
                <a:moveTo>
                  <a:pt x="600" y="235"/>
                </a:moveTo>
                <a:cubicBezTo>
                  <a:pt x="597" y="274"/>
                  <a:pt x="597" y="274"/>
                  <a:pt x="597" y="274"/>
                </a:cubicBezTo>
                <a:cubicBezTo>
                  <a:pt x="578" y="284"/>
                  <a:pt x="578" y="284"/>
                  <a:pt x="578" y="284"/>
                </a:cubicBezTo>
                <a:cubicBezTo>
                  <a:pt x="580" y="244"/>
                  <a:pt x="580" y="244"/>
                  <a:pt x="580" y="244"/>
                </a:cubicBezTo>
                <a:lnTo>
                  <a:pt x="600" y="235"/>
                </a:lnTo>
                <a:close/>
                <a:moveTo>
                  <a:pt x="577" y="242"/>
                </a:moveTo>
                <a:cubicBezTo>
                  <a:pt x="559" y="251"/>
                  <a:pt x="559" y="251"/>
                  <a:pt x="559" y="251"/>
                </a:cubicBezTo>
                <a:cubicBezTo>
                  <a:pt x="561" y="208"/>
                  <a:pt x="561" y="208"/>
                  <a:pt x="561" y="208"/>
                </a:cubicBezTo>
                <a:cubicBezTo>
                  <a:pt x="579" y="200"/>
                  <a:pt x="579" y="200"/>
                  <a:pt x="579" y="200"/>
                </a:cubicBezTo>
                <a:lnTo>
                  <a:pt x="577" y="242"/>
                </a:lnTo>
                <a:close/>
                <a:moveTo>
                  <a:pt x="577" y="246"/>
                </a:moveTo>
                <a:cubicBezTo>
                  <a:pt x="575" y="285"/>
                  <a:pt x="575" y="285"/>
                  <a:pt x="575" y="285"/>
                </a:cubicBezTo>
                <a:cubicBezTo>
                  <a:pt x="556" y="294"/>
                  <a:pt x="556" y="294"/>
                  <a:pt x="556" y="294"/>
                </a:cubicBezTo>
                <a:cubicBezTo>
                  <a:pt x="559" y="254"/>
                  <a:pt x="559" y="254"/>
                  <a:pt x="559" y="254"/>
                </a:cubicBezTo>
                <a:lnTo>
                  <a:pt x="577" y="246"/>
                </a:lnTo>
                <a:close/>
                <a:moveTo>
                  <a:pt x="556" y="252"/>
                </a:moveTo>
                <a:cubicBezTo>
                  <a:pt x="535" y="262"/>
                  <a:pt x="535" y="262"/>
                  <a:pt x="535" y="262"/>
                </a:cubicBezTo>
                <a:cubicBezTo>
                  <a:pt x="537" y="219"/>
                  <a:pt x="537" y="219"/>
                  <a:pt x="537" y="219"/>
                </a:cubicBezTo>
                <a:cubicBezTo>
                  <a:pt x="558" y="210"/>
                  <a:pt x="558" y="210"/>
                  <a:pt x="558" y="210"/>
                </a:cubicBezTo>
                <a:lnTo>
                  <a:pt x="556" y="252"/>
                </a:lnTo>
                <a:close/>
                <a:moveTo>
                  <a:pt x="556" y="256"/>
                </a:moveTo>
                <a:cubicBezTo>
                  <a:pt x="553" y="296"/>
                  <a:pt x="553" y="296"/>
                  <a:pt x="553" y="296"/>
                </a:cubicBezTo>
                <a:cubicBezTo>
                  <a:pt x="533" y="305"/>
                  <a:pt x="533" y="305"/>
                  <a:pt x="533" y="305"/>
                </a:cubicBezTo>
                <a:cubicBezTo>
                  <a:pt x="535" y="265"/>
                  <a:pt x="535" y="265"/>
                  <a:pt x="535" y="265"/>
                </a:cubicBezTo>
                <a:lnTo>
                  <a:pt x="556" y="256"/>
                </a:lnTo>
                <a:close/>
                <a:moveTo>
                  <a:pt x="532" y="263"/>
                </a:moveTo>
                <a:cubicBezTo>
                  <a:pt x="513" y="272"/>
                  <a:pt x="513" y="272"/>
                  <a:pt x="513" y="272"/>
                </a:cubicBezTo>
                <a:cubicBezTo>
                  <a:pt x="515" y="230"/>
                  <a:pt x="515" y="230"/>
                  <a:pt x="515" y="230"/>
                </a:cubicBezTo>
                <a:cubicBezTo>
                  <a:pt x="534" y="221"/>
                  <a:pt x="534" y="221"/>
                  <a:pt x="534" y="221"/>
                </a:cubicBezTo>
                <a:lnTo>
                  <a:pt x="532" y="263"/>
                </a:lnTo>
                <a:close/>
                <a:moveTo>
                  <a:pt x="531" y="267"/>
                </a:moveTo>
                <a:cubicBezTo>
                  <a:pt x="529" y="307"/>
                  <a:pt x="529" y="307"/>
                  <a:pt x="529" y="307"/>
                </a:cubicBezTo>
                <a:cubicBezTo>
                  <a:pt x="510" y="316"/>
                  <a:pt x="510" y="316"/>
                  <a:pt x="510" y="316"/>
                </a:cubicBezTo>
                <a:cubicBezTo>
                  <a:pt x="512" y="276"/>
                  <a:pt x="512" y="276"/>
                  <a:pt x="512" y="276"/>
                </a:cubicBezTo>
                <a:lnTo>
                  <a:pt x="531" y="267"/>
                </a:lnTo>
                <a:close/>
                <a:moveTo>
                  <a:pt x="509" y="274"/>
                </a:moveTo>
                <a:cubicBezTo>
                  <a:pt x="489" y="283"/>
                  <a:pt x="489" y="283"/>
                  <a:pt x="489" y="283"/>
                </a:cubicBezTo>
                <a:cubicBezTo>
                  <a:pt x="491" y="241"/>
                  <a:pt x="491" y="241"/>
                  <a:pt x="491" y="241"/>
                </a:cubicBezTo>
                <a:cubicBezTo>
                  <a:pt x="512" y="231"/>
                  <a:pt x="512" y="231"/>
                  <a:pt x="512" y="231"/>
                </a:cubicBezTo>
                <a:lnTo>
                  <a:pt x="509" y="274"/>
                </a:lnTo>
                <a:close/>
                <a:moveTo>
                  <a:pt x="509" y="277"/>
                </a:moveTo>
                <a:cubicBezTo>
                  <a:pt x="507" y="317"/>
                  <a:pt x="507" y="317"/>
                  <a:pt x="507" y="317"/>
                </a:cubicBezTo>
                <a:cubicBezTo>
                  <a:pt x="487" y="327"/>
                  <a:pt x="487" y="327"/>
                  <a:pt x="487" y="327"/>
                </a:cubicBezTo>
                <a:cubicBezTo>
                  <a:pt x="488" y="287"/>
                  <a:pt x="488" y="287"/>
                  <a:pt x="488" y="287"/>
                </a:cubicBezTo>
                <a:lnTo>
                  <a:pt x="509" y="277"/>
                </a:lnTo>
                <a:close/>
                <a:moveTo>
                  <a:pt x="485" y="285"/>
                </a:moveTo>
                <a:cubicBezTo>
                  <a:pt x="463" y="295"/>
                  <a:pt x="463" y="295"/>
                  <a:pt x="463" y="295"/>
                </a:cubicBezTo>
                <a:cubicBezTo>
                  <a:pt x="464" y="252"/>
                  <a:pt x="464" y="252"/>
                  <a:pt x="464" y="252"/>
                </a:cubicBezTo>
                <a:cubicBezTo>
                  <a:pt x="487" y="242"/>
                  <a:pt x="487" y="242"/>
                  <a:pt x="487" y="242"/>
                </a:cubicBezTo>
                <a:lnTo>
                  <a:pt x="485" y="285"/>
                </a:lnTo>
                <a:close/>
                <a:moveTo>
                  <a:pt x="485" y="288"/>
                </a:moveTo>
                <a:cubicBezTo>
                  <a:pt x="483" y="329"/>
                  <a:pt x="483" y="329"/>
                  <a:pt x="483" y="329"/>
                </a:cubicBezTo>
                <a:cubicBezTo>
                  <a:pt x="461" y="340"/>
                  <a:pt x="461" y="340"/>
                  <a:pt x="461" y="340"/>
                </a:cubicBezTo>
                <a:cubicBezTo>
                  <a:pt x="462" y="299"/>
                  <a:pt x="462" y="299"/>
                  <a:pt x="462" y="299"/>
                </a:cubicBezTo>
                <a:lnTo>
                  <a:pt x="485" y="288"/>
                </a:lnTo>
                <a:close/>
                <a:moveTo>
                  <a:pt x="460" y="297"/>
                </a:moveTo>
                <a:cubicBezTo>
                  <a:pt x="441" y="305"/>
                  <a:pt x="441" y="305"/>
                  <a:pt x="441" y="305"/>
                </a:cubicBezTo>
                <a:cubicBezTo>
                  <a:pt x="443" y="262"/>
                  <a:pt x="443" y="262"/>
                  <a:pt x="443" y="262"/>
                </a:cubicBezTo>
                <a:cubicBezTo>
                  <a:pt x="461" y="254"/>
                  <a:pt x="461" y="254"/>
                  <a:pt x="461" y="254"/>
                </a:cubicBezTo>
                <a:lnTo>
                  <a:pt x="460" y="297"/>
                </a:lnTo>
                <a:close/>
                <a:moveTo>
                  <a:pt x="459" y="300"/>
                </a:moveTo>
                <a:cubicBezTo>
                  <a:pt x="458" y="341"/>
                  <a:pt x="458" y="341"/>
                  <a:pt x="458" y="341"/>
                </a:cubicBezTo>
                <a:cubicBezTo>
                  <a:pt x="439" y="350"/>
                  <a:pt x="439" y="350"/>
                  <a:pt x="439" y="350"/>
                </a:cubicBezTo>
                <a:cubicBezTo>
                  <a:pt x="441" y="309"/>
                  <a:pt x="441" y="309"/>
                  <a:pt x="441" y="309"/>
                </a:cubicBezTo>
                <a:lnTo>
                  <a:pt x="459" y="300"/>
                </a:lnTo>
                <a:close/>
                <a:moveTo>
                  <a:pt x="438" y="307"/>
                </a:moveTo>
                <a:cubicBezTo>
                  <a:pt x="417" y="317"/>
                  <a:pt x="417" y="317"/>
                  <a:pt x="417" y="317"/>
                </a:cubicBezTo>
                <a:cubicBezTo>
                  <a:pt x="419" y="273"/>
                  <a:pt x="419" y="273"/>
                  <a:pt x="419" y="273"/>
                </a:cubicBezTo>
                <a:cubicBezTo>
                  <a:pt x="440" y="264"/>
                  <a:pt x="440" y="264"/>
                  <a:pt x="440" y="264"/>
                </a:cubicBezTo>
                <a:lnTo>
                  <a:pt x="438" y="307"/>
                </a:lnTo>
                <a:close/>
                <a:moveTo>
                  <a:pt x="438" y="310"/>
                </a:moveTo>
                <a:cubicBezTo>
                  <a:pt x="436" y="351"/>
                  <a:pt x="436" y="351"/>
                  <a:pt x="436" y="351"/>
                </a:cubicBezTo>
                <a:cubicBezTo>
                  <a:pt x="414" y="362"/>
                  <a:pt x="414" y="362"/>
                  <a:pt x="414" y="362"/>
                </a:cubicBezTo>
                <a:cubicBezTo>
                  <a:pt x="417" y="320"/>
                  <a:pt x="417" y="320"/>
                  <a:pt x="417" y="320"/>
                </a:cubicBezTo>
                <a:lnTo>
                  <a:pt x="438" y="310"/>
                </a:lnTo>
                <a:close/>
                <a:moveTo>
                  <a:pt x="414" y="318"/>
                </a:moveTo>
                <a:cubicBezTo>
                  <a:pt x="391" y="329"/>
                  <a:pt x="391" y="329"/>
                  <a:pt x="391" y="329"/>
                </a:cubicBezTo>
                <a:cubicBezTo>
                  <a:pt x="393" y="285"/>
                  <a:pt x="393" y="285"/>
                  <a:pt x="393" y="285"/>
                </a:cubicBezTo>
                <a:cubicBezTo>
                  <a:pt x="416" y="275"/>
                  <a:pt x="416" y="275"/>
                  <a:pt x="416" y="275"/>
                </a:cubicBezTo>
                <a:lnTo>
                  <a:pt x="414" y="318"/>
                </a:lnTo>
                <a:close/>
                <a:moveTo>
                  <a:pt x="413" y="322"/>
                </a:moveTo>
                <a:cubicBezTo>
                  <a:pt x="411" y="363"/>
                  <a:pt x="411" y="363"/>
                  <a:pt x="411" y="363"/>
                </a:cubicBezTo>
                <a:cubicBezTo>
                  <a:pt x="390" y="373"/>
                  <a:pt x="390" y="373"/>
                  <a:pt x="390" y="373"/>
                </a:cubicBezTo>
                <a:cubicBezTo>
                  <a:pt x="391" y="332"/>
                  <a:pt x="391" y="332"/>
                  <a:pt x="391" y="332"/>
                </a:cubicBezTo>
                <a:lnTo>
                  <a:pt x="413" y="322"/>
                </a:lnTo>
                <a:close/>
                <a:moveTo>
                  <a:pt x="411" y="367"/>
                </a:moveTo>
                <a:cubicBezTo>
                  <a:pt x="409" y="411"/>
                  <a:pt x="409" y="411"/>
                  <a:pt x="409" y="411"/>
                </a:cubicBezTo>
                <a:cubicBezTo>
                  <a:pt x="388" y="422"/>
                  <a:pt x="388" y="422"/>
                  <a:pt x="388" y="422"/>
                </a:cubicBezTo>
                <a:cubicBezTo>
                  <a:pt x="390" y="377"/>
                  <a:pt x="390" y="377"/>
                  <a:pt x="390" y="377"/>
                </a:cubicBezTo>
                <a:lnTo>
                  <a:pt x="411" y="367"/>
                </a:lnTo>
                <a:close/>
                <a:moveTo>
                  <a:pt x="388" y="330"/>
                </a:moveTo>
                <a:cubicBezTo>
                  <a:pt x="366" y="340"/>
                  <a:pt x="366" y="340"/>
                  <a:pt x="366" y="340"/>
                </a:cubicBezTo>
                <a:cubicBezTo>
                  <a:pt x="368" y="297"/>
                  <a:pt x="368" y="297"/>
                  <a:pt x="368" y="297"/>
                </a:cubicBezTo>
                <a:cubicBezTo>
                  <a:pt x="389" y="287"/>
                  <a:pt x="389" y="287"/>
                  <a:pt x="389" y="287"/>
                </a:cubicBezTo>
                <a:lnTo>
                  <a:pt x="388" y="330"/>
                </a:lnTo>
                <a:close/>
                <a:moveTo>
                  <a:pt x="388" y="333"/>
                </a:moveTo>
                <a:cubicBezTo>
                  <a:pt x="387" y="375"/>
                  <a:pt x="387" y="375"/>
                  <a:pt x="387" y="375"/>
                </a:cubicBezTo>
                <a:cubicBezTo>
                  <a:pt x="364" y="386"/>
                  <a:pt x="364" y="386"/>
                  <a:pt x="364" y="386"/>
                </a:cubicBezTo>
                <a:cubicBezTo>
                  <a:pt x="366" y="344"/>
                  <a:pt x="366" y="344"/>
                  <a:pt x="366" y="344"/>
                </a:cubicBezTo>
                <a:lnTo>
                  <a:pt x="388" y="333"/>
                </a:lnTo>
                <a:close/>
                <a:moveTo>
                  <a:pt x="363" y="342"/>
                </a:moveTo>
                <a:cubicBezTo>
                  <a:pt x="342" y="352"/>
                  <a:pt x="342" y="352"/>
                  <a:pt x="342" y="352"/>
                </a:cubicBezTo>
                <a:cubicBezTo>
                  <a:pt x="343" y="308"/>
                  <a:pt x="343" y="308"/>
                  <a:pt x="343" y="308"/>
                </a:cubicBezTo>
                <a:cubicBezTo>
                  <a:pt x="365" y="298"/>
                  <a:pt x="365" y="298"/>
                  <a:pt x="365" y="298"/>
                </a:cubicBezTo>
                <a:lnTo>
                  <a:pt x="363" y="342"/>
                </a:lnTo>
                <a:close/>
                <a:moveTo>
                  <a:pt x="363" y="345"/>
                </a:moveTo>
                <a:cubicBezTo>
                  <a:pt x="361" y="387"/>
                  <a:pt x="361" y="387"/>
                  <a:pt x="361" y="387"/>
                </a:cubicBezTo>
                <a:cubicBezTo>
                  <a:pt x="340" y="397"/>
                  <a:pt x="340" y="397"/>
                  <a:pt x="340" y="397"/>
                </a:cubicBezTo>
                <a:cubicBezTo>
                  <a:pt x="341" y="355"/>
                  <a:pt x="341" y="355"/>
                  <a:pt x="341" y="355"/>
                </a:cubicBezTo>
                <a:lnTo>
                  <a:pt x="363" y="345"/>
                </a:lnTo>
                <a:close/>
                <a:moveTo>
                  <a:pt x="338" y="353"/>
                </a:moveTo>
                <a:cubicBezTo>
                  <a:pt x="315" y="364"/>
                  <a:pt x="315" y="364"/>
                  <a:pt x="315" y="364"/>
                </a:cubicBezTo>
                <a:cubicBezTo>
                  <a:pt x="316" y="320"/>
                  <a:pt x="316" y="320"/>
                  <a:pt x="316" y="320"/>
                </a:cubicBezTo>
                <a:cubicBezTo>
                  <a:pt x="340" y="309"/>
                  <a:pt x="340" y="309"/>
                  <a:pt x="340" y="309"/>
                </a:cubicBezTo>
                <a:lnTo>
                  <a:pt x="338" y="353"/>
                </a:lnTo>
                <a:close/>
                <a:moveTo>
                  <a:pt x="338" y="356"/>
                </a:moveTo>
                <a:cubicBezTo>
                  <a:pt x="337" y="399"/>
                  <a:pt x="337" y="399"/>
                  <a:pt x="337" y="399"/>
                </a:cubicBezTo>
                <a:cubicBezTo>
                  <a:pt x="313" y="410"/>
                  <a:pt x="313" y="410"/>
                  <a:pt x="313" y="410"/>
                </a:cubicBezTo>
                <a:cubicBezTo>
                  <a:pt x="315" y="367"/>
                  <a:pt x="315" y="367"/>
                  <a:pt x="315" y="367"/>
                </a:cubicBezTo>
                <a:lnTo>
                  <a:pt x="338" y="356"/>
                </a:lnTo>
                <a:close/>
                <a:moveTo>
                  <a:pt x="312" y="365"/>
                </a:moveTo>
                <a:cubicBezTo>
                  <a:pt x="288" y="376"/>
                  <a:pt x="288" y="376"/>
                  <a:pt x="288" y="376"/>
                </a:cubicBezTo>
                <a:cubicBezTo>
                  <a:pt x="289" y="332"/>
                  <a:pt x="289" y="332"/>
                  <a:pt x="289" y="332"/>
                </a:cubicBezTo>
                <a:cubicBezTo>
                  <a:pt x="313" y="321"/>
                  <a:pt x="313" y="321"/>
                  <a:pt x="313" y="321"/>
                </a:cubicBezTo>
                <a:lnTo>
                  <a:pt x="312" y="365"/>
                </a:lnTo>
                <a:close/>
                <a:moveTo>
                  <a:pt x="312" y="369"/>
                </a:moveTo>
                <a:cubicBezTo>
                  <a:pt x="310" y="411"/>
                  <a:pt x="310" y="411"/>
                  <a:pt x="310" y="411"/>
                </a:cubicBezTo>
                <a:cubicBezTo>
                  <a:pt x="286" y="423"/>
                  <a:pt x="286" y="423"/>
                  <a:pt x="286" y="423"/>
                </a:cubicBezTo>
                <a:cubicBezTo>
                  <a:pt x="288" y="380"/>
                  <a:pt x="288" y="380"/>
                  <a:pt x="288" y="380"/>
                </a:cubicBezTo>
                <a:lnTo>
                  <a:pt x="312" y="369"/>
                </a:lnTo>
                <a:close/>
                <a:moveTo>
                  <a:pt x="285" y="378"/>
                </a:moveTo>
                <a:cubicBezTo>
                  <a:pt x="262" y="388"/>
                  <a:pt x="262" y="388"/>
                  <a:pt x="262" y="388"/>
                </a:cubicBezTo>
                <a:cubicBezTo>
                  <a:pt x="263" y="344"/>
                  <a:pt x="263" y="344"/>
                  <a:pt x="263" y="344"/>
                </a:cubicBezTo>
                <a:cubicBezTo>
                  <a:pt x="286" y="334"/>
                  <a:pt x="286" y="334"/>
                  <a:pt x="286" y="334"/>
                </a:cubicBezTo>
                <a:lnTo>
                  <a:pt x="285" y="378"/>
                </a:lnTo>
                <a:close/>
                <a:moveTo>
                  <a:pt x="285" y="381"/>
                </a:moveTo>
                <a:cubicBezTo>
                  <a:pt x="283" y="424"/>
                  <a:pt x="283" y="424"/>
                  <a:pt x="283" y="424"/>
                </a:cubicBezTo>
                <a:cubicBezTo>
                  <a:pt x="261" y="435"/>
                  <a:pt x="261" y="435"/>
                  <a:pt x="261" y="435"/>
                </a:cubicBezTo>
                <a:cubicBezTo>
                  <a:pt x="262" y="392"/>
                  <a:pt x="262" y="392"/>
                  <a:pt x="262" y="392"/>
                </a:cubicBezTo>
                <a:lnTo>
                  <a:pt x="285" y="381"/>
                </a:lnTo>
                <a:close/>
                <a:moveTo>
                  <a:pt x="283" y="428"/>
                </a:moveTo>
                <a:cubicBezTo>
                  <a:pt x="281" y="474"/>
                  <a:pt x="281" y="474"/>
                  <a:pt x="281" y="474"/>
                </a:cubicBezTo>
                <a:cubicBezTo>
                  <a:pt x="259" y="485"/>
                  <a:pt x="259" y="485"/>
                  <a:pt x="259" y="485"/>
                </a:cubicBezTo>
                <a:cubicBezTo>
                  <a:pt x="260" y="438"/>
                  <a:pt x="260" y="438"/>
                  <a:pt x="260" y="438"/>
                </a:cubicBezTo>
                <a:lnTo>
                  <a:pt x="283" y="428"/>
                </a:lnTo>
                <a:close/>
                <a:moveTo>
                  <a:pt x="259" y="390"/>
                </a:moveTo>
                <a:cubicBezTo>
                  <a:pt x="235" y="401"/>
                  <a:pt x="235" y="401"/>
                  <a:pt x="235" y="401"/>
                </a:cubicBezTo>
                <a:cubicBezTo>
                  <a:pt x="236" y="357"/>
                  <a:pt x="236" y="357"/>
                  <a:pt x="236" y="357"/>
                </a:cubicBezTo>
                <a:cubicBezTo>
                  <a:pt x="260" y="346"/>
                  <a:pt x="260" y="346"/>
                  <a:pt x="260" y="346"/>
                </a:cubicBezTo>
                <a:lnTo>
                  <a:pt x="259" y="390"/>
                </a:lnTo>
                <a:close/>
                <a:moveTo>
                  <a:pt x="259" y="393"/>
                </a:moveTo>
                <a:cubicBezTo>
                  <a:pt x="257" y="436"/>
                  <a:pt x="257" y="436"/>
                  <a:pt x="257" y="436"/>
                </a:cubicBezTo>
                <a:cubicBezTo>
                  <a:pt x="233" y="448"/>
                  <a:pt x="233" y="448"/>
                  <a:pt x="233" y="448"/>
                </a:cubicBezTo>
                <a:cubicBezTo>
                  <a:pt x="235" y="405"/>
                  <a:pt x="235" y="405"/>
                  <a:pt x="235" y="405"/>
                </a:cubicBezTo>
                <a:lnTo>
                  <a:pt x="259" y="393"/>
                </a:lnTo>
                <a:close/>
                <a:moveTo>
                  <a:pt x="257" y="440"/>
                </a:moveTo>
                <a:cubicBezTo>
                  <a:pt x="256" y="487"/>
                  <a:pt x="256" y="487"/>
                  <a:pt x="256" y="487"/>
                </a:cubicBezTo>
                <a:cubicBezTo>
                  <a:pt x="232" y="499"/>
                  <a:pt x="232" y="499"/>
                  <a:pt x="232" y="499"/>
                </a:cubicBezTo>
                <a:cubicBezTo>
                  <a:pt x="233" y="451"/>
                  <a:pt x="233" y="451"/>
                  <a:pt x="233" y="451"/>
                </a:cubicBezTo>
                <a:lnTo>
                  <a:pt x="257" y="440"/>
                </a:lnTo>
                <a:close/>
                <a:moveTo>
                  <a:pt x="256" y="490"/>
                </a:moveTo>
                <a:cubicBezTo>
                  <a:pt x="255" y="531"/>
                  <a:pt x="255" y="531"/>
                  <a:pt x="255" y="531"/>
                </a:cubicBezTo>
                <a:cubicBezTo>
                  <a:pt x="230" y="543"/>
                  <a:pt x="230" y="543"/>
                  <a:pt x="230" y="543"/>
                </a:cubicBezTo>
                <a:cubicBezTo>
                  <a:pt x="231" y="502"/>
                  <a:pt x="231" y="502"/>
                  <a:pt x="231" y="502"/>
                </a:cubicBezTo>
                <a:lnTo>
                  <a:pt x="256" y="490"/>
                </a:lnTo>
                <a:close/>
                <a:moveTo>
                  <a:pt x="254" y="535"/>
                </a:moveTo>
                <a:cubicBezTo>
                  <a:pt x="253" y="584"/>
                  <a:pt x="253" y="584"/>
                  <a:pt x="253" y="584"/>
                </a:cubicBezTo>
                <a:cubicBezTo>
                  <a:pt x="228" y="597"/>
                  <a:pt x="228" y="597"/>
                  <a:pt x="228" y="597"/>
                </a:cubicBezTo>
                <a:cubicBezTo>
                  <a:pt x="230" y="547"/>
                  <a:pt x="230" y="547"/>
                  <a:pt x="230" y="547"/>
                </a:cubicBezTo>
                <a:lnTo>
                  <a:pt x="254" y="535"/>
                </a:lnTo>
                <a:close/>
                <a:moveTo>
                  <a:pt x="230" y="449"/>
                </a:moveTo>
                <a:cubicBezTo>
                  <a:pt x="207" y="460"/>
                  <a:pt x="207" y="460"/>
                  <a:pt x="207" y="460"/>
                </a:cubicBezTo>
                <a:cubicBezTo>
                  <a:pt x="208" y="417"/>
                  <a:pt x="208" y="417"/>
                  <a:pt x="208" y="417"/>
                </a:cubicBezTo>
                <a:cubicBezTo>
                  <a:pt x="231" y="406"/>
                  <a:pt x="231" y="406"/>
                  <a:pt x="231" y="406"/>
                </a:cubicBezTo>
                <a:lnTo>
                  <a:pt x="230" y="449"/>
                </a:lnTo>
                <a:close/>
                <a:moveTo>
                  <a:pt x="230" y="453"/>
                </a:moveTo>
                <a:cubicBezTo>
                  <a:pt x="228" y="500"/>
                  <a:pt x="228" y="500"/>
                  <a:pt x="228" y="500"/>
                </a:cubicBezTo>
                <a:cubicBezTo>
                  <a:pt x="206" y="511"/>
                  <a:pt x="206" y="511"/>
                  <a:pt x="206" y="511"/>
                </a:cubicBezTo>
                <a:cubicBezTo>
                  <a:pt x="207" y="464"/>
                  <a:pt x="207" y="464"/>
                  <a:pt x="207" y="464"/>
                </a:cubicBezTo>
                <a:lnTo>
                  <a:pt x="230" y="453"/>
                </a:lnTo>
                <a:close/>
                <a:moveTo>
                  <a:pt x="228" y="504"/>
                </a:moveTo>
                <a:cubicBezTo>
                  <a:pt x="227" y="545"/>
                  <a:pt x="227" y="545"/>
                  <a:pt x="227" y="545"/>
                </a:cubicBezTo>
                <a:cubicBezTo>
                  <a:pt x="205" y="556"/>
                  <a:pt x="205" y="556"/>
                  <a:pt x="205" y="556"/>
                </a:cubicBezTo>
                <a:cubicBezTo>
                  <a:pt x="206" y="515"/>
                  <a:pt x="206" y="515"/>
                  <a:pt x="206" y="515"/>
                </a:cubicBezTo>
                <a:lnTo>
                  <a:pt x="228" y="504"/>
                </a:lnTo>
                <a:close/>
                <a:moveTo>
                  <a:pt x="227" y="548"/>
                </a:moveTo>
                <a:cubicBezTo>
                  <a:pt x="225" y="598"/>
                  <a:pt x="225" y="598"/>
                  <a:pt x="225" y="598"/>
                </a:cubicBezTo>
                <a:cubicBezTo>
                  <a:pt x="203" y="610"/>
                  <a:pt x="203" y="610"/>
                  <a:pt x="203" y="610"/>
                </a:cubicBezTo>
                <a:cubicBezTo>
                  <a:pt x="204" y="560"/>
                  <a:pt x="204" y="560"/>
                  <a:pt x="204" y="560"/>
                </a:cubicBezTo>
                <a:lnTo>
                  <a:pt x="227" y="548"/>
                </a:lnTo>
                <a:close/>
                <a:moveTo>
                  <a:pt x="204" y="462"/>
                </a:moveTo>
                <a:cubicBezTo>
                  <a:pt x="177" y="475"/>
                  <a:pt x="177" y="475"/>
                  <a:pt x="177" y="475"/>
                </a:cubicBezTo>
                <a:cubicBezTo>
                  <a:pt x="178" y="431"/>
                  <a:pt x="178" y="431"/>
                  <a:pt x="178" y="431"/>
                </a:cubicBezTo>
                <a:cubicBezTo>
                  <a:pt x="205" y="418"/>
                  <a:pt x="205" y="418"/>
                  <a:pt x="205" y="418"/>
                </a:cubicBezTo>
                <a:lnTo>
                  <a:pt x="204" y="462"/>
                </a:lnTo>
                <a:close/>
                <a:moveTo>
                  <a:pt x="204" y="465"/>
                </a:moveTo>
                <a:cubicBezTo>
                  <a:pt x="203" y="513"/>
                  <a:pt x="203" y="513"/>
                  <a:pt x="203" y="513"/>
                </a:cubicBezTo>
                <a:cubicBezTo>
                  <a:pt x="175" y="526"/>
                  <a:pt x="175" y="526"/>
                  <a:pt x="175" y="526"/>
                </a:cubicBezTo>
                <a:cubicBezTo>
                  <a:pt x="177" y="478"/>
                  <a:pt x="177" y="478"/>
                  <a:pt x="177" y="478"/>
                </a:cubicBezTo>
                <a:lnTo>
                  <a:pt x="204" y="465"/>
                </a:lnTo>
                <a:close/>
                <a:moveTo>
                  <a:pt x="203" y="516"/>
                </a:moveTo>
                <a:cubicBezTo>
                  <a:pt x="201" y="558"/>
                  <a:pt x="201" y="558"/>
                  <a:pt x="201" y="558"/>
                </a:cubicBezTo>
                <a:cubicBezTo>
                  <a:pt x="174" y="571"/>
                  <a:pt x="174" y="571"/>
                  <a:pt x="174" y="571"/>
                </a:cubicBezTo>
                <a:cubicBezTo>
                  <a:pt x="175" y="530"/>
                  <a:pt x="175" y="530"/>
                  <a:pt x="175" y="530"/>
                </a:cubicBezTo>
                <a:lnTo>
                  <a:pt x="203" y="516"/>
                </a:lnTo>
                <a:close/>
                <a:moveTo>
                  <a:pt x="222" y="698"/>
                </a:moveTo>
                <a:cubicBezTo>
                  <a:pt x="200" y="710"/>
                  <a:pt x="200" y="710"/>
                  <a:pt x="200" y="710"/>
                </a:cubicBezTo>
                <a:cubicBezTo>
                  <a:pt x="202" y="660"/>
                  <a:pt x="202" y="660"/>
                  <a:pt x="202" y="660"/>
                </a:cubicBezTo>
                <a:cubicBezTo>
                  <a:pt x="224" y="648"/>
                  <a:pt x="224" y="648"/>
                  <a:pt x="224" y="648"/>
                </a:cubicBezTo>
                <a:lnTo>
                  <a:pt x="222" y="698"/>
                </a:lnTo>
                <a:close/>
                <a:moveTo>
                  <a:pt x="224" y="644"/>
                </a:moveTo>
                <a:cubicBezTo>
                  <a:pt x="202" y="656"/>
                  <a:pt x="202" y="656"/>
                  <a:pt x="202" y="656"/>
                </a:cubicBezTo>
                <a:cubicBezTo>
                  <a:pt x="203" y="614"/>
                  <a:pt x="203" y="614"/>
                  <a:pt x="203" y="614"/>
                </a:cubicBezTo>
                <a:cubicBezTo>
                  <a:pt x="225" y="602"/>
                  <a:pt x="225" y="602"/>
                  <a:pt x="225" y="602"/>
                </a:cubicBezTo>
                <a:lnTo>
                  <a:pt x="224" y="644"/>
                </a:lnTo>
                <a:close/>
                <a:moveTo>
                  <a:pt x="250" y="683"/>
                </a:moveTo>
                <a:cubicBezTo>
                  <a:pt x="225" y="696"/>
                  <a:pt x="225" y="696"/>
                  <a:pt x="225" y="696"/>
                </a:cubicBezTo>
                <a:cubicBezTo>
                  <a:pt x="227" y="646"/>
                  <a:pt x="227" y="646"/>
                  <a:pt x="227" y="646"/>
                </a:cubicBezTo>
                <a:cubicBezTo>
                  <a:pt x="251" y="633"/>
                  <a:pt x="251" y="633"/>
                  <a:pt x="251" y="633"/>
                </a:cubicBezTo>
                <a:lnTo>
                  <a:pt x="250" y="683"/>
                </a:lnTo>
                <a:close/>
                <a:moveTo>
                  <a:pt x="251" y="630"/>
                </a:moveTo>
                <a:cubicBezTo>
                  <a:pt x="227" y="643"/>
                  <a:pt x="227" y="643"/>
                  <a:pt x="227" y="643"/>
                </a:cubicBezTo>
                <a:cubicBezTo>
                  <a:pt x="228" y="600"/>
                  <a:pt x="228" y="600"/>
                  <a:pt x="228" y="600"/>
                </a:cubicBezTo>
                <a:cubicBezTo>
                  <a:pt x="253" y="588"/>
                  <a:pt x="253" y="588"/>
                  <a:pt x="253" y="588"/>
                </a:cubicBezTo>
                <a:lnTo>
                  <a:pt x="251" y="630"/>
                </a:lnTo>
                <a:close/>
                <a:moveTo>
                  <a:pt x="274" y="670"/>
                </a:moveTo>
                <a:cubicBezTo>
                  <a:pt x="253" y="681"/>
                  <a:pt x="253" y="681"/>
                  <a:pt x="253" y="681"/>
                </a:cubicBezTo>
                <a:cubicBezTo>
                  <a:pt x="254" y="631"/>
                  <a:pt x="254" y="631"/>
                  <a:pt x="254" y="631"/>
                </a:cubicBezTo>
                <a:cubicBezTo>
                  <a:pt x="276" y="620"/>
                  <a:pt x="276" y="620"/>
                  <a:pt x="276" y="620"/>
                </a:cubicBezTo>
                <a:lnTo>
                  <a:pt x="274" y="670"/>
                </a:lnTo>
                <a:close/>
                <a:moveTo>
                  <a:pt x="276" y="616"/>
                </a:moveTo>
                <a:cubicBezTo>
                  <a:pt x="255" y="628"/>
                  <a:pt x="255" y="628"/>
                  <a:pt x="255" y="628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78" y="575"/>
                  <a:pt x="278" y="575"/>
                  <a:pt x="278" y="575"/>
                </a:cubicBezTo>
                <a:lnTo>
                  <a:pt x="276" y="616"/>
                </a:lnTo>
                <a:close/>
                <a:moveTo>
                  <a:pt x="301" y="655"/>
                </a:moveTo>
                <a:cubicBezTo>
                  <a:pt x="277" y="668"/>
                  <a:pt x="277" y="668"/>
                  <a:pt x="277" y="668"/>
                </a:cubicBezTo>
                <a:cubicBezTo>
                  <a:pt x="279" y="618"/>
                  <a:pt x="279" y="618"/>
                  <a:pt x="279" y="618"/>
                </a:cubicBezTo>
                <a:cubicBezTo>
                  <a:pt x="303" y="606"/>
                  <a:pt x="303" y="606"/>
                  <a:pt x="303" y="606"/>
                </a:cubicBezTo>
                <a:lnTo>
                  <a:pt x="301" y="655"/>
                </a:lnTo>
                <a:close/>
                <a:moveTo>
                  <a:pt x="303" y="602"/>
                </a:moveTo>
                <a:cubicBezTo>
                  <a:pt x="279" y="615"/>
                  <a:pt x="279" y="615"/>
                  <a:pt x="279" y="615"/>
                </a:cubicBezTo>
                <a:cubicBezTo>
                  <a:pt x="281" y="573"/>
                  <a:pt x="281" y="573"/>
                  <a:pt x="281" y="573"/>
                </a:cubicBezTo>
                <a:cubicBezTo>
                  <a:pt x="305" y="561"/>
                  <a:pt x="305" y="561"/>
                  <a:pt x="305" y="561"/>
                </a:cubicBezTo>
                <a:lnTo>
                  <a:pt x="303" y="602"/>
                </a:lnTo>
                <a:close/>
                <a:moveTo>
                  <a:pt x="327" y="641"/>
                </a:moveTo>
                <a:cubicBezTo>
                  <a:pt x="304" y="654"/>
                  <a:pt x="304" y="654"/>
                  <a:pt x="304" y="654"/>
                </a:cubicBezTo>
                <a:cubicBezTo>
                  <a:pt x="306" y="604"/>
                  <a:pt x="306" y="604"/>
                  <a:pt x="306" y="604"/>
                </a:cubicBezTo>
                <a:cubicBezTo>
                  <a:pt x="329" y="592"/>
                  <a:pt x="329" y="592"/>
                  <a:pt x="329" y="592"/>
                </a:cubicBezTo>
                <a:lnTo>
                  <a:pt x="327" y="641"/>
                </a:lnTo>
                <a:close/>
                <a:moveTo>
                  <a:pt x="329" y="588"/>
                </a:moveTo>
                <a:cubicBezTo>
                  <a:pt x="306" y="600"/>
                  <a:pt x="306" y="600"/>
                  <a:pt x="306" y="600"/>
                </a:cubicBezTo>
                <a:cubicBezTo>
                  <a:pt x="308" y="559"/>
                  <a:pt x="308" y="559"/>
                  <a:pt x="308" y="559"/>
                </a:cubicBezTo>
                <a:cubicBezTo>
                  <a:pt x="331" y="547"/>
                  <a:pt x="331" y="547"/>
                  <a:pt x="331" y="547"/>
                </a:cubicBezTo>
                <a:lnTo>
                  <a:pt x="329" y="588"/>
                </a:lnTo>
                <a:close/>
                <a:moveTo>
                  <a:pt x="351" y="628"/>
                </a:moveTo>
                <a:cubicBezTo>
                  <a:pt x="330" y="639"/>
                  <a:pt x="330" y="639"/>
                  <a:pt x="330" y="639"/>
                </a:cubicBezTo>
                <a:cubicBezTo>
                  <a:pt x="332" y="590"/>
                  <a:pt x="332" y="590"/>
                  <a:pt x="332" y="590"/>
                </a:cubicBezTo>
                <a:cubicBezTo>
                  <a:pt x="353" y="579"/>
                  <a:pt x="353" y="579"/>
                  <a:pt x="353" y="579"/>
                </a:cubicBezTo>
                <a:lnTo>
                  <a:pt x="351" y="628"/>
                </a:lnTo>
                <a:close/>
                <a:moveTo>
                  <a:pt x="353" y="575"/>
                </a:moveTo>
                <a:cubicBezTo>
                  <a:pt x="333" y="586"/>
                  <a:pt x="333" y="586"/>
                  <a:pt x="333" y="586"/>
                </a:cubicBezTo>
                <a:cubicBezTo>
                  <a:pt x="334" y="545"/>
                  <a:pt x="334" y="545"/>
                  <a:pt x="334" y="545"/>
                </a:cubicBezTo>
                <a:cubicBezTo>
                  <a:pt x="355" y="534"/>
                  <a:pt x="355" y="534"/>
                  <a:pt x="355" y="534"/>
                </a:cubicBezTo>
                <a:lnTo>
                  <a:pt x="353" y="575"/>
                </a:lnTo>
                <a:close/>
                <a:moveTo>
                  <a:pt x="379" y="613"/>
                </a:moveTo>
                <a:cubicBezTo>
                  <a:pt x="354" y="626"/>
                  <a:pt x="354" y="626"/>
                  <a:pt x="354" y="626"/>
                </a:cubicBezTo>
                <a:cubicBezTo>
                  <a:pt x="356" y="577"/>
                  <a:pt x="356" y="577"/>
                  <a:pt x="356" y="577"/>
                </a:cubicBezTo>
                <a:cubicBezTo>
                  <a:pt x="380" y="565"/>
                  <a:pt x="380" y="565"/>
                  <a:pt x="380" y="565"/>
                </a:cubicBezTo>
                <a:lnTo>
                  <a:pt x="379" y="613"/>
                </a:lnTo>
                <a:close/>
                <a:moveTo>
                  <a:pt x="380" y="561"/>
                </a:moveTo>
                <a:cubicBezTo>
                  <a:pt x="356" y="574"/>
                  <a:pt x="356" y="574"/>
                  <a:pt x="356" y="574"/>
                </a:cubicBezTo>
                <a:cubicBezTo>
                  <a:pt x="358" y="533"/>
                  <a:pt x="358" y="533"/>
                  <a:pt x="358" y="533"/>
                </a:cubicBezTo>
                <a:cubicBezTo>
                  <a:pt x="382" y="520"/>
                  <a:pt x="382" y="520"/>
                  <a:pt x="382" y="520"/>
                </a:cubicBezTo>
                <a:lnTo>
                  <a:pt x="380" y="561"/>
                </a:lnTo>
                <a:close/>
                <a:moveTo>
                  <a:pt x="399" y="602"/>
                </a:moveTo>
                <a:cubicBezTo>
                  <a:pt x="382" y="611"/>
                  <a:pt x="382" y="611"/>
                  <a:pt x="382" y="611"/>
                </a:cubicBezTo>
                <a:cubicBezTo>
                  <a:pt x="383" y="563"/>
                  <a:pt x="383" y="563"/>
                  <a:pt x="383" y="563"/>
                </a:cubicBezTo>
                <a:cubicBezTo>
                  <a:pt x="402" y="553"/>
                  <a:pt x="402" y="553"/>
                  <a:pt x="402" y="553"/>
                </a:cubicBezTo>
                <a:lnTo>
                  <a:pt x="399" y="602"/>
                </a:lnTo>
                <a:close/>
                <a:moveTo>
                  <a:pt x="402" y="550"/>
                </a:moveTo>
                <a:cubicBezTo>
                  <a:pt x="383" y="559"/>
                  <a:pt x="383" y="559"/>
                  <a:pt x="383" y="559"/>
                </a:cubicBezTo>
                <a:cubicBezTo>
                  <a:pt x="385" y="519"/>
                  <a:pt x="385" y="519"/>
                  <a:pt x="385" y="519"/>
                </a:cubicBezTo>
                <a:cubicBezTo>
                  <a:pt x="404" y="509"/>
                  <a:pt x="404" y="509"/>
                  <a:pt x="404" y="509"/>
                </a:cubicBezTo>
                <a:lnTo>
                  <a:pt x="402" y="550"/>
                </a:lnTo>
                <a:close/>
                <a:moveTo>
                  <a:pt x="424" y="588"/>
                </a:moveTo>
                <a:cubicBezTo>
                  <a:pt x="402" y="600"/>
                  <a:pt x="402" y="600"/>
                  <a:pt x="402" y="600"/>
                </a:cubicBezTo>
                <a:cubicBezTo>
                  <a:pt x="405" y="552"/>
                  <a:pt x="405" y="552"/>
                  <a:pt x="405" y="552"/>
                </a:cubicBezTo>
                <a:cubicBezTo>
                  <a:pt x="427" y="540"/>
                  <a:pt x="427" y="540"/>
                  <a:pt x="427" y="540"/>
                </a:cubicBezTo>
                <a:lnTo>
                  <a:pt x="424" y="588"/>
                </a:lnTo>
                <a:close/>
                <a:moveTo>
                  <a:pt x="427" y="536"/>
                </a:moveTo>
                <a:cubicBezTo>
                  <a:pt x="405" y="548"/>
                  <a:pt x="405" y="548"/>
                  <a:pt x="405" y="548"/>
                </a:cubicBezTo>
                <a:cubicBezTo>
                  <a:pt x="407" y="507"/>
                  <a:pt x="407" y="507"/>
                  <a:pt x="407" y="507"/>
                </a:cubicBezTo>
                <a:cubicBezTo>
                  <a:pt x="429" y="496"/>
                  <a:pt x="429" y="496"/>
                  <a:pt x="429" y="496"/>
                </a:cubicBezTo>
                <a:lnTo>
                  <a:pt x="427" y="536"/>
                </a:lnTo>
                <a:close/>
                <a:moveTo>
                  <a:pt x="448" y="576"/>
                </a:moveTo>
                <a:cubicBezTo>
                  <a:pt x="427" y="587"/>
                  <a:pt x="427" y="587"/>
                  <a:pt x="427" y="587"/>
                </a:cubicBezTo>
                <a:cubicBezTo>
                  <a:pt x="430" y="538"/>
                  <a:pt x="430" y="538"/>
                  <a:pt x="430" y="538"/>
                </a:cubicBezTo>
                <a:cubicBezTo>
                  <a:pt x="450" y="528"/>
                  <a:pt x="450" y="528"/>
                  <a:pt x="450" y="528"/>
                </a:cubicBezTo>
                <a:lnTo>
                  <a:pt x="448" y="576"/>
                </a:lnTo>
                <a:close/>
                <a:moveTo>
                  <a:pt x="450" y="524"/>
                </a:moveTo>
                <a:cubicBezTo>
                  <a:pt x="430" y="535"/>
                  <a:pt x="430" y="535"/>
                  <a:pt x="430" y="535"/>
                </a:cubicBezTo>
                <a:cubicBezTo>
                  <a:pt x="432" y="494"/>
                  <a:pt x="432" y="494"/>
                  <a:pt x="432" y="494"/>
                </a:cubicBezTo>
                <a:cubicBezTo>
                  <a:pt x="452" y="484"/>
                  <a:pt x="452" y="484"/>
                  <a:pt x="452" y="484"/>
                </a:cubicBezTo>
                <a:lnTo>
                  <a:pt x="450" y="524"/>
                </a:lnTo>
                <a:close/>
                <a:moveTo>
                  <a:pt x="473" y="562"/>
                </a:moveTo>
                <a:cubicBezTo>
                  <a:pt x="451" y="574"/>
                  <a:pt x="451" y="574"/>
                  <a:pt x="451" y="574"/>
                </a:cubicBezTo>
                <a:cubicBezTo>
                  <a:pt x="453" y="526"/>
                  <a:pt x="453" y="526"/>
                  <a:pt x="453" y="526"/>
                </a:cubicBezTo>
                <a:cubicBezTo>
                  <a:pt x="475" y="514"/>
                  <a:pt x="475" y="514"/>
                  <a:pt x="475" y="514"/>
                </a:cubicBezTo>
                <a:lnTo>
                  <a:pt x="473" y="562"/>
                </a:lnTo>
                <a:close/>
                <a:moveTo>
                  <a:pt x="453" y="522"/>
                </a:moveTo>
                <a:cubicBezTo>
                  <a:pt x="455" y="482"/>
                  <a:pt x="455" y="482"/>
                  <a:pt x="455" y="482"/>
                </a:cubicBezTo>
                <a:cubicBezTo>
                  <a:pt x="477" y="471"/>
                  <a:pt x="477" y="471"/>
                  <a:pt x="477" y="471"/>
                </a:cubicBezTo>
                <a:cubicBezTo>
                  <a:pt x="475" y="511"/>
                  <a:pt x="475" y="511"/>
                  <a:pt x="475" y="511"/>
                </a:cubicBezTo>
                <a:lnTo>
                  <a:pt x="453" y="522"/>
                </a:lnTo>
                <a:close/>
                <a:moveTo>
                  <a:pt x="495" y="550"/>
                </a:moveTo>
                <a:cubicBezTo>
                  <a:pt x="476" y="560"/>
                  <a:pt x="476" y="560"/>
                  <a:pt x="476" y="560"/>
                </a:cubicBezTo>
                <a:cubicBezTo>
                  <a:pt x="478" y="513"/>
                  <a:pt x="478" y="513"/>
                  <a:pt x="478" y="513"/>
                </a:cubicBezTo>
                <a:cubicBezTo>
                  <a:pt x="498" y="502"/>
                  <a:pt x="498" y="502"/>
                  <a:pt x="498" y="502"/>
                </a:cubicBezTo>
                <a:lnTo>
                  <a:pt x="495" y="550"/>
                </a:lnTo>
                <a:close/>
                <a:moveTo>
                  <a:pt x="498" y="499"/>
                </a:moveTo>
                <a:cubicBezTo>
                  <a:pt x="478" y="509"/>
                  <a:pt x="478" y="509"/>
                  <a:pt x="478" y="509"/>
                </a:cubicBezTo>
                <a:cubicBezTo>
                  <a:pt x="480" y="469"/>
                  <a:pt x="480" y="469"/>
                  <a:pt x="480" y="469"/>
                </a:cubicBezTo>
                <a:cubicBezTo>
                  <a:pt x="500" y="459"/>
                  <a:pt x="500" y="459"/>
                  <a:pt x="500" y="459"/>
                </a:cubicBezTo>
                <a:lnTo>
                  <a:pt x="498" y="499"/>
                </a:lnTo>
                <a:close/>
                <a:moveTo>
                  <a:pt x="518" y="537"/>
                </a:moveTo>
                <a:cubicBezTo>
                  <a:pt x="498" y="548"/>
                  <a:pt x="498" y="548"/>
                  <a:pt x="498" y="548"/>
                </a:cubicBezTo>
                <a:cubicBezTo>
                  <a:pt x="501" y="500"/>
                  <a:pt x="501" y="500"/>
                  <a:pt x="501" y="500"/>
                </a:cubicBezTo>
                <a:cubicBezTo>
                  <a:pt x="520" y="490"/>
                  <a:pt x="520" y="490"/>
                  <a:pt x="520" y="490"/>
                </a:cubicBezTo>
                <a:lnTo>
                  <a:pt x="518" y="537"/>
                </a:lnTo>
                <a:close/>
                <a:moveTo>
                  <a:pt x="520" y="487"/>
                </a:moveTo>
                <a:cubicBezTo>
                  <a:pt x="501" y="497"/>
                  <a:pt x="501" y="497"/>
                  <a:pt x="501" y="497"/>
                </a:cubicBezTo>
                <a:cubicBezTo>
                  <a:pt x="503" y="457"/>
                  <a:pt x="503" y="457"/>
                  <a:pt x="503" y="457"/>
                </a:cubicBezTo>
                <a:cubicBezTo>
                  <a:pt x="522" y="447"/>
                  <a:pt x="522" y="447"/>
                  <a:pt x="522" y="447"/>
                </a:cubicBezTo>
                <a:lnTo>
                  <a:pt x="520" y="487"/>
                </a:lnTo>
                <a:close/>
                <a:moveTo>
                  <a:pt x="539" y="526"/>
                </a:moveTo>
                <a:cubicBezTo>
                  <a:pt x="521" y="536"/>
                  <a:pt x="521" y="536"/>
                  <a:pt x="521" y="536"/>
                </a:cubicBezTo>
                <a:cubicBezTo>
                  <a:pt x="523" y="488"/>
                  <a:pt x="523" y="488"/>
                  <a:pt x="523" y="488"/>
                </a:cubicBezTo>
                <a:cubicBezTo>
                  <a:pt x="542" y="479"/>
                  <a:pt x="542" y="479"/>
                  <a:pt x="542" y="479"/>
                </a:cubicBezTo>
                <a:lnTo>
                  <a:pt x="539" y="526"/>
                </a:lnTo>
                <a:close/>
                <a:moveTo>
                  <a:pt x="524" y="485"/>
                </a:moveTo>
                <a:cubicBezTo>
                  <a:pt x="526" y="445"/>
                  <a:pt x="526" y="445"/>
                  <a:pt x="526" y="445"/>
                </a:cubicBezTo>
                <a:cubicBezTo>
                  <a:pt x="545" y="436"/>
                  <a:pt x="545" y="436"/>
                  <a:pt x="545" y="436"/>
                </a:cubicBezTo>
                <a:cubicBezTo>
                  <a:pt x="542" y="475"/>
                  <a:pt x="542" y="475"/>
                  <a:pt x="542" y="475"/>
                </a:cubicBezTo>
                <a:lnTo>
                  <a:pt x="524" y="485"/>
                </a:lnTo>
                <a:close/>
                <a:moveTo>
                  <a:pt x="563" y="513"/>
                </a:moveTo>
                <a:cubicBezTo>
                  <a:pt x="542" y="524"/>
                  <a:pt x="542" y="524"/>
                  <a:pt x="542" y="524"/>
                </a:cubicBezTo>
                <a:cubicBezTo>
                  <a:pt x="545" y="477"/>
                  <a:pt x="545" y="477"/>
                  <a:pt x="545" y="477"/>
                </a:cubicBezTo>
                <a:cubicBezTo>
                  <a:pt x="565" y="466"/>
                  <a:pt x="565" y="466"/>
                  <a:pt x="565" y="466"/>
                </a:cubicBezTo>
                <a:lnTo>
                  <a:pt x="563" y="513"/>
                </a:lnTo>
                <a:close/>
                <a:moveTo>
                  <a:pt x="566" y="463"/>
                </a:moveTo>
                <a:cubicBezTo>
                  <a:pt x="545" y="473"/>
                  <a:pt x="545" y="473"/>
                  <a:pt x="545" y="473"/>
                </a:cubicBezTo>
                <a:cubicBezTo>
                  <a:pt x="548" y="434"/>
                  <a:pt x="548" y="434"/>
                  <a:pt x="548" y="434"/>
                </a:cubicBezTo>
                <a:cubicBezTo>
                  <a:pt x="568" y="424"/>
                  <a:pt x="568" y="424"/>
                  <a:pt x="568" y="424"/>
                </a:cubicBezTo>
                <a:lnTo>
                  <a:pt x="566" y="463"/>
                </a:lnTo>
                <a:close/>
                <a:moveTo>
                  <a:pt x="585" y="501"/>
                </a:moveTo>
                <a:cubicBezTo>
                  <a:pt x="566" y="511"/>
                  <a:pt x="566" y="511"/>
                  <a:pt x="566" y="511"/>
                </a:cubicBezTo>
                <a:cubicBezTo>
                  <a:pt x="568" y="464"/>
                  <a:pt x="568" y="464"/>
                  <a:pt x="568" y="464"/>
                </a:cubicBezTo>
                <a:cubicBezTo>
                  <a:pt x="588" y="454"/>
                  <a:pt x="588" y="454"/>
                  <a:pt x="588" y="454"/>
                </a:cubicBezTo>
                <a:lnTo>
                  <a:pt x="585" y="501"/>
                </a:lnTo>
                <a:close/>
                <a:moveTo>
                  <a:pt x="588" y="451"/>
                </a:moveTo>
                <a:cubicBezTo>
                  <a:pt x="569" y="461"/>
                  <a:pt x="569" y="461"/>
                  <a:pt x="569" y="461"/>
                </a:cubicBezTo>
                <a:cubicBezTo>
                  <a:pt x="571" y="422"/>
                  <a:pt x="571" y="422"/>
                  <a:pt x="571" y="422"/>
                </a:cubicBezTo>
                <a:cubicBezTo>
                  <a:pt x="590" y="412"/>
                  <a:pt x="590" y="412"/>
                  <a:pt x="590" y="412"/>
                </a:cubicBezTo>
                <a:lnTo>
                  <a:pt x="588" y="451"/>
                </a:lnTo>
                <a:close/>
                <a:moveTo>
                  <a:pt x="603" y="491"/>
                </a:moveTo>
                <a:cubicBezTo>
                  <a:pt x="588" y="499"/>
                  <a:pt x="588" y="499"/>
                  <a:pt x="588" y="499"/>
                </a:cubicBezTo>
                <a:cubicBezTo>
                  <a:pt x="591" y="453"/>
                  <a:pt x="591" y="453"/>
                  <a:pt x="591" y="453"/>
                </a:cubicBezTo>
                <a:cubicBezTo>
                  <a:pt x="606" y="444"/>
                  <a:pt x="606" y="444"/>
                  <a:pt x="606" y="444"/>
                </a:cubicBezTo>
                <a:lnTo>
                  <a:pt x="603" y="491"/>
                </a:lnTo>
                <a:close/>
                <a:moveTo>
                  <a:pt x="625" y="479"/>
                </a:moveTo>
                <a:cubicBezTo>
                  <a:pt x="606" y="489"/>
                  <a:pt x="606" y="489"/>
                  <a:pt x="606" y="489"/>
                </a:cubicBezTo>
                <a:cubicBezTo>
                  <a:pt x="610" y="443"/>
                  <a:pt x="610" y="443"/>
                  <a:pt x="610" y="443"/>
                </a:cubicBezTo>
                <a:cubicBezTo>
                  <a:pt x="629" y="433"/>
                  <a:pt x="629" y="433"/>
                  <a:pt x="629" y="433"/>
                </a:cubicBezTo>
                <a:lnTo>
                  <a:pt x="625" y="479"/>
                </a:lnTo>
                <a:close/>
                <a:moveTo>
                  <a:pt x="648" y="466"/>
                </a:moveTo>
                <a:cubicBezTo>
                  <a:pt x="628" y="477"/>
                  <a:pt x="628" y="477"/>
                  <a:pt x="628" y="477"/>
                </a:cubicBezTo>
                <a:cubicBezTo>
                  <a:pt x="632" y="431"/>
                  <a:pt x="632" y="431"/>
                  <a:pt x="632" y="431"/>
                </a:cubicBezTo>
                <a:cubicBezTo>
                  <a:pt x="651" y="420"/>
                  <a:pt x="651" y="420"/>
                  <a:pt x="651" y="420"/>
                </a:cubicBezTo>
                <a:lnTo>
                  <a:pt x="648" y="466"/>
                </a:lnTo>
                <a:close/>
                <a:moveTo>
                  <a:pt x="632" y="427"/>
                </a:moveTo>
                <a:cubicBezTo>
                  <a:pt x="635" y="389"/>
                  <a:pt x="635" y="389"/>
                  <a:pt x="635" y="389"/>
                </a:cubicBezTo>
                <a:cubicBezTo>
                  <a:pt x="654" y="379"/>
                  <a:pt x="654" y="379"/>
                  <a:pt x="654" y="379"/>
                </a:cubicBezTo>
                <a:cubicBezTo>
                  <a:pt x="651" y="417"/>
                  <a:pt x="651" y="417"/>
                  <a:pt x="651" y="417"/>
                </a:cubicBezTo>
                <a:lnTo>
                  <a:pt x="632" y="427"/>
                </a:lnTo>
                <a:close/>
                <a:moveTo>
                  <a:pt x="669" y="455"/>
                </a:moveTo>
                <a:cubicBezTo>
                  <a:pt x="652" y="465"/>
                  <a:pt x="652" y="465"/>
                  <a:pt x="652" y="465"/>
                </a:cubicBezTo>
                <a:cubicBezTo>
                  <a:pt x="654" y="419"/>
                  <a:pt x="654" y="419"/>
                  <a:pt x="654" y="419"/>
                </a:cubicBezTo>
                <a:cubicBezTo>
                  <a:pt x="672" y="409"/>
                  <a:pt x="672" y="409"/>
                  <a:pt x="672" y="409"/>
                </a:cubicBezTo>
                <a:lnTo>
                  <a:pt x="669" y="455"/>
                </a:lnTo>
                <a:close/>
                <a:moveTo>
                  <a:pt x="672" y="406"/>
                </a:moveTo>
                <a:cubicBezTo>
                  <a:pt x="655" y="415"/>
                  <a:pt x="655" y="415"/>
                  <a:pt x="655" y="415"/>
                </a:cubicBezTo>
                <a:cubicBezTo>
                  <a:pt x="657" y="377"/>
                  <a:pt x="657" y="377"/>
                  <a:pt x="657" y="377"/>
                </a:cubicBezTo>
                <a:cubicBezTo>
                  <a:pt x="674" y="368"/>
                  <a:pt x="674" y="368"/>
                  <a:pt x="674" y="368"/>
                </a:cubicBezTo>
                <a:lnTo>
                  <a:pt x="672" y="406"/>
                </a:lnTo>
                <a:close/>
                <a:moveTo>
                  <a:pt x="690" y="444"/>
                </a:moveTo>
                <a:cubicBezTo>
                  <a:pt x="673" y="453"/>
                  <a:pt x="673" y="453"/>
                  <a:pt x="673" y="453"/>
                </a:cubicBezTo>
                <a:cubicBezTo>
                  <a:pt x="675" y="408"/>
                  <a:pt x="675" y="408"/>
                  <a:pt x="675" y="408"/>
                </a:cubicBezTo>
                <a:cubicBezTo>
                  <a:pt x="693" y="398"/>
                  <a:pt x="693" y="398"/>
                  <a:pt x="693" y="398"/>
                </a:cubicBezTo>
                <a:lnTo>
                  <a:pt x="690" y="444"/>
                </a:lnTo>
                <a:close/>
                <a:moveTo>
                  <a:pt x="675" y="404"/>
                </a:moveTo>
                <a:cubicBezTo>
                  <a:pt x="677" y="366"/>
                  <a:pt x="677" y="366"/>
                  <a:pt x="677" y="366"/>
                </a:cubicBezTo>
                <a:cubicBezTo>
                  <a:pt x="695" y="357"/>
                  <a:pt x="695" y="357"/>
                  <a:pt x="695" y="357"/>
                </a:cubicBezTo>
                <a:cubicBezTo>
                  <a:pt x="693" y="395"/>
                  <a:pt x="693" y="395"/>
                  <a:pt x="693" y="395"/>
                </a:cubicBezTo>
                <a:lnTo>
                  <a:pt x="675" y="404"/>
                </a:lnTo>
                <a:close/>
                <a:moveTo>
                  <a:pt x="709" y="433"/>
                </a:moveTo>
                <a:cubicBezTo>
                  <a:pt x="693" y="442"/>
                  <a:pt x="693" y="442"/>
                  <a:pt x="693" y="442"/>
                </a:cubicBezTo>
                <a:cubicBezTo>
                  <a:pt x="696" y="397"/>
                  <a:pt x="696" y="397"/>
                  <a:pt x="696" y="397"/>
                </a:cubicBezTo>
                <a:cubicBezTo>
                  <a:pt x="712" y="388"/>
                  <a:pt x="712" y="388"/>
                  <a:pt x="712" y="388"/>
                </a:cubicBezTo>
                <a:lnTo>
                  <a:pt x="709" y="433"/>
                </a:lnTo>
                <a:close/>
                <a:moveTo>
                  <a:pt x="726" y="424"/>
                </a:moveTo>
                <a:cubicBezTo>
                  <a:pt x="712" y="432"/>
                  <a:pt x="712" y="432"/>
                  <a:pt x="712" y="432"/>
                </a:cubicBezTo>
                <a:cubicBezTo>
                  <a:pt x="715" y="386"/>
                  <a:pt x="715" y="386"/>
                  <a:pt x="715" y="386"/>
                </a:cubicBezTo>
                <a:cubicBezTo>
                  <a:pt x="730" y="379"/>
                  <a:pt x="730" y="379"/>
                  <a:pt x="730" y="379"/>
                </a:cubicBezTo>
                <a:lnTo>
                  <a:pt x="726" y="424"/>
                </a:lnTo>
                <a:close/>
                <a:moveTo>
                  <a:pt x="730" y="375"/>
                </a:moveTo>
                <a:cubicBezTo>
                  <a:pt x="716" y="383"/>
                  <a:pt x="716" y="383"/>
                  <a:pt x="716" y="383"/>
                </a:cubicBezTo>
                <a:cubicBezTo>
                  <a:pt x="718" y="345"/>
                  <a:pt x="718" y="345"/>
                  <a:pt x="718" y="345"/>
                </a:cubicBezTo>
                <a:cubicBezTo>
                  <a:pt x="733" y="338"/>
                  <a:pt x="733" y="338"/>
                  <a:pt x="733" y="338"/>
                </a:cubicBezTo>
                <a:lnTo>
                  <a:pt x="730" y="375"/>
                </a:lnTo>
                <a:close/>
                <a:moveTo>
                  <a:pt x="733" y="334"/>
                </a:moveTo>
                <a:cubicBezTo>
                  <a:pt x="718" y="342"/>
                  <a:pt x="718" y="342"/>
                  <a:pt x="718" y="342"/>
                </a:cubicBezTo>
                <a:cubicBezTo>
                  <a:pt x="721" y="302"/>
                  <a:pt x="721" y="302"/>
                  <a:pt x="721" y="302"/>
                </a:cubicBezTo>
                <a:cubicBezTo>
                  <a:pt x="736" y="295"/>
                  <a:pt x="736" y="295"/>
                  <a:pt x="736" y="295"/>
                </a:cubicBezTo>
                <a:lnTo>
                  <a:pt x="733" y="334"/>
                </a:lnTo>
                <a:close/>
                <a:moveTo>
                  <a:pt x="736" y="291"/>
                </a:moveTo>
                <a:cubicBezTo>
                  <a:pt x="721" y="298"/>
                  <a:pt x="721" y="298"/>
                  <a:pt x="721" y="298"/>
                </a:cubicBezTo>
                <a:cubicBezTo>
                  <a:pt x="724" y="260"/>
                  <a:pt x="724" y="260"/>
                  <a:pt x="724" y="260"/>
                </a:cubicBezTo>
                <a:cubicBezTo>
                  <a:pt x="739" y="252"/>
                  <a:pt x="739" y="252"/>
                  <a:pt x="739" y="252"/>
                </a:cubicBezTo>
                <a:lnTo>
                  <a:pt x="736" y="291"/>
                </a:lnTo>
                <a:close/>
                <a:moveTo>
                  <a:pt x="739" y="249"/>
                </a:moveTo>
                <a:cubicBezTo>
                  <a:pt x="724" y="256"/>
                  <a:pt x="724" y="256"/>
                  <a:pt x="724" y="256"/>
                </a:cubicBezTo>
                <a:cubicBezTo>
                  <a:pt x="727" y="216"/>
                  <a:pt x="727" y="216"/>
                  <a:pt x="727" y="216"/>
                </a:cubicBezTo>
                <a:cubicBezTo>
                  <a:pt x="742" y="209"/>
                  <a:pt x="742" y="209"/>
                  <a:pt x="742" y="209"/>
                </a:cubicBezTo>
                <a:lnTo>
                  <a:pt x="739" y="249"/>
                </a:lnTo>
                <a:close/>
                <a:moveTo>
                  <a:pt x="743" y="205"/>
                </a:moveTo>
                <a:cubicBezTo>
                  <a:pt x="727" y="213"/>
                  <a:pt x="727" y="213"/>
                  <a:pt x="727" y="213"/>
                </a:cubicBezTo>
                <a:cubicBezTo>
                  <a:pt x="729" y="175"/>
                  <a:pt x="729" y="175"/>
                  <a:pt x="729" y="175"/>
                </a:cubicBezTo>
                <a:cubicBezTo>
                  <a:pt x="745" y="168"/>
                  <a:pt x="745" y="168"/>
                  <a:pt x="745" y="168"/>
                </a:cubicBezTo>
                <a:lnTo>
                  <a:pt x="743" y="205"/>
                </a:lnTo>
                <a:close/>
                <a:moveTo>
                  <a:pt x="746" y="164"/>
                </a:moveTo>
                <a:cubicBezTo>
                  <a:pt x="729" y="172"/>
                  <a:pt x="729" y="172"/>
                  <a:pt x="729" y="172"/>
                </a:cubicBezTo>
                <a:cubicBezTo>
                  <a:pt x="732" y="130"/>
                  <a:pt x="732" y="130"/>
                  <a:pt x="732" y="130"/>
                </a:cubicBezTo>
                <a:cubicBezTo>
                  <a:pt x="749" y="123"/>
                  <a:pt x="749" y="123"/>
                  <a:pt x="749" y="123"/>
                </a:cubicBezTo>
                <a:lnTo>
                  <a:pt x="746" y="164"/>
                </a:lnTo>
                <a:close/>
                <a:moveTo>
                  <a:pt x="738" y="41"/>
                </a:moveTo>
                <a:cubicBezTo>
                  <a:pt x="756" y="34"/>
                  <a:pt x="756" y="34"/>
                  <a:pt x="756" y="34"/>
                </a:cubicBezTo>
                <a:cubicBezTo>
                  <a:pt x="753" y="73"/>
                  <a:pt x="753" y="73"/>
                  <a:pt x="753" y="73"/>
                </a:cubicBezTo>
                <a:cubicBezTo>
                  <a:pt x="735" y="80"/>
                  <a:pt x="735" y="80"/>
                  <a:pt x="735" y="80"/>
                </a:cubicBezTo>
                <a:lnTo>
                  <a:pt x="738" y="41"/>
                </a:lnTo>
                <a:close/>
                <a:moveTo>
                  <a:pt x="735" y="84"/>
                </a:moveTo>
                <a:cubicBezTo>
                  <a:pt x="752" y="76"/>
                  <a:pt x="752" y="76"/>
                  <a:pt x="752" y="76"/>
                </a:cubicBezTo>
                <a:cubicBezTo>
                  <a:pt x="749" y="119"/>
                  <a:pt x="749" y="119"/>
                  <a:pt x="749" y="119"/>
                </a:cubicBezTo>
                <a:cubicBezTo>
                  <a:pt x="732" y="127"/>
                  <a:pt x="732" y="127"/>
                  <a:pt x="732" y="127"/>
                </a:cubicBezTo>
                <a:lnTo>
                  <a:pt x="735" y="84"/>
                </a:lnTo>
                <a:close/>
                <a:moveTo>
                  <a:pt x="716" y="51"/>
                </a:moveTo>
                <a:cubicBezTo>
                  <a:pt x="735" y="43"/>
                  <a:pt x="735" y="43"/>
                  <a:pt x="735" y="43"/>
                </a:cubicBezTo>
                <a:cubicBezTo>
                  <a:pt x="732" y="82"/>
                  <a:pt x="732" y="82"/>
                  <a:pt x="732" y="82"/>
                </a:cubicBezTo>
                <a:cubicBezTo>
                  <a:pt x="714" y="90"/>
                  <a:pt x="714" y="90"/>
                  <a:pt x="714" y="90"/>
                </a:cubicBezTo>
                <a:lnTo>
                  <a:pt x="716" y="51"/>
                </a:lnTo>
                <a:close/>
                <a:moveTo>
                  <a:pt x="713" y="93"/>
                </a:moveTo>
                <a:cubicBezTo>
                  <a:pt x="732" y="85"/>
                  <a:pt x="732" y="85"/>
                  <a:pt x="732" y="85"/>
                </a:cubicBezTo>
                <a:cubicBezTo>
                  <a:pt x="729" y="128"/>
                  <a:pt x="729" y="128"/>
                  <a:pt x="729" y="128"/>
                </a:cubicBezTo>
                <a:cubicBezTo>
                  <a:pt x="711" y="137"/>
                  <a:pt x="711" y="137"/>
                  <a:pt x="711" y="137"/>
                </a:cubicBezTo>
                <a:lnTo>
                  <a:pt x="713" y="93"/>
                </a:lnTo>
                <a:close/>
                <a:moveTo>
                  <a:pt x="694" y="60"/>
                </a:moveTo>
                <a:cubicBezTo>
                  <a:pt x="713" y="52"/>
                  <a:pt x="713" y="52"/>
                  <a:pt x="713" y="52"/>
                </a:cubicBezTo>
                <a:cubicBezTo>
                  <a:pt x="710" y="91"/>
                  <a:pt x="710" y="91"/>
                  <a:pt x="710" y="91"/>
                </a:cubicBezTo>
                <a:cubicBezTo>
                  <a:pt x="692" y="99"/>
                  <a:pt x="692" y="99"/>
                  <a:pt x="692" y="99"/>
                </a:cubicBezTo>
                <a:lnTo>
                  <a:pt x="694" y="60"/>
                </a:lnTo>
                <a:close/>
                <a:moveTo>
                  <a:pt x="692" y="103"/>
                </a:moveTo>
                <a:cubicBezTo>
                  <a:pt x="710" y="95"/>
                  <a:pt x="710" y="95"/>
                  <a:pt x="710" y="95"/>
                </a:cubicBezTo>
                <a:cubicBezTo>
                  <a:pt x="708" y="138"/>
                  <a:pt x="708" y="138"/>
                  <a:pt x="708" y="138"/>
                </a:cubicBezTo>
                <a:cubicBezTo>
                  <a:pt x="690" y="146"/>
                  <a:pt x="690" y="146"/>
                  <a:pt x="690" y="146"/>
                </a:cubicBezTo>
                <a:lnTo>
                  <a:pt x="692" y="103"/>
                </a:lnTo>
                <a:close/>
                <a:moveTo>
                  <a:pt x="676" y="68"/>
                </a:moveTo>
                <a:cubicBezTo>
                  <a:pt x="691" y="61"/>
                  <a:pt x="691" y="61"/>
                  <a:pt x="691" y="61"/>
                </a:cubicBezTo>
                <a:cubicBezTo>
                  <a:pt x="689" y="101"/>
                  <a:pt x="689" y="101"/>
                  <a:pt x="689" y="101"/>
                </a:cubicBezTo>
                <a:cubicBezTo>
                  <a:pt x="674" y="107"/>
                  <a:pt x="674" y="107"/>
                  <a:pt x="674" y="107"/>
                </a:cubicBezTo>
                <a:lnTo>
                  <a:pt x="676" y="68"/>
                </a:lnTo>
                <a:close/>
                <a:moveTo>
                  <a:pt x="674" y="111"/>
                </a:moveTo>
                <a:cubicBezTo>
                  <a:pt x="689" y="104"/>
                  <a:pt x="689" y="104"/>
                  <a:pt x="689" y="104"/>
                </a:cubicBezTo>
                <a:cubicBezTo>
                  <a:pt x="687" y="148"/>
                  <a:pt x="687" y="148"/>
                  <a:pt x="687" y="148"/>
                </a:cubicBezTo>
                <a:cubicBezTo>
                  <a:pt x="671" y="155"/>
                  <a:pt x="671" y="155"/>
                  <a:pt x="671" y="155"/>
                </a:cubicBezTo>
                <a:lnTo>
                  <a:pt x="674" y="111"/>
                </a:lnTo>
                <a:close/>
                <a:moveTo>
                  <a:pt x="657" y="76"/>
                </a:moveTo>
                <a:cubicBezTo>
                  <a:pt x="673" y="69"/>
                  <a:pt x="673" y="69"/>
                  <a:pt x="673" y="69"/>
                </a:cubicBezTo>
                <a:cubicBezTo>
                  <a:pt x="671" y="109"/>
                  <a:pt x="671" y="109"/>
                  <a:pt x="671" y="109"/>
                </a:cubicBezTo>
                <a:cubicBezTo>
                  <a:pt x="654" y="116"/>
                  <a:pt x="654" y="116"/>
                  <a:pt x="654" y="116"/>
                </a:cubicBezTo>
                <a:lnTo>
                  <a:pt x="657" y="76"/>
                </a:lnTo>
                <a:close/>
                <a:moveTo>
                  <a:pt x="671" y="112"/>
                </a:moveTo>
                <a:cubicBezTo>
                  <a:pt x="668" y="156"/>
                  <a:pt x="668" y="156"/>
                  <a:pt x="668" y="156"/>
                </a:cubicBezTo>
                <a:cubicBezTo>
                  <a:pt x="650" y="164"/>
                  <a:pt x="650" y="164"/>
                  <a:pt x="650" y="164"/>
                </a:cubicBezTo>
                <a:cubicBezTo>
                  <a:pt x="654" y="120"/>
                  <a:pt x="654" y="120"/>
                  <a:pt x="654" y="120"/>
                </a:cubicBezTo>
                <a:lnTo>
                  <a:pt x="671" y="112"/>
                </a:lnTo>
                <a:close/>
                <a:moveTo>
                  <a:pt x="633" y="86"/>
                </a:moveTo>
                <a:cubicBezTo>
                  <a:pt x="653" y="77"/>
                  <a:pt x="653" y="77"/>
                  <a:pt x="653" y="77"/>
                </a:cubicBezTo>
                <a:cubicBezTo>
                  <a:pt x="651" y="117"/>
                  <a:pt x="651" y="117"/>
                  <a:pt x="651" y="117"/>
                </a:cubicBezTo>
                <a:cubicBezTo>
                  <a:pt x="630" y="126"/>
                  <a:pt x="630" y="126"/>
                  <a:pt x="630" y="126"/>
                </a:cubicBezTo>
                <a:lnTo>
                  <a:pt x="633" y="86"/>
                </a:lnTo>
                <a:close/>
                <a:moveTo>
                  <a:pt x="630" y="130"/>
                </a:moveTo>
                <a:cubicBezTo>
                  <a:pt x="650" y="121"/>
                  <a:pt x="650" y="121"/>
                  <a:pt x="650" y="121"/>
                </a:cubicBezTo>
                <a:cubicBezTo>
                  <a:pt x="647" y="166"/>
                  <a:pt x="647" y="166"/>
                  <a:pt x="647" y="166"/>
                </a:cubicBezTo>
                <a:cubicBezTo>
                  <a:pt x="627" y="175"/>
                  <a:pt x="627" y="175"/>
                  <a:pt x="627" y="175"/>
                </a:cubicBezTo>
                <a:lnTo>
                  <a:pt x="630" y="130"/>
                </a:lnTo>
                <a:close/>
                <a:moveTo>
                  <a:pt x="610" y="96"/>
                </a:moveTo>
                <a:cubicBezTo>
                  <a:pt x="630" y="88"/>
                  <a:pt x="630" y="88"/>
                  <a:pt x="630" y="88"/>
                </a:cubicBezTo>
                <a:cubicBezTo>
                  <a:pt x="627" y="128"/>
                  <a:pt x="627" y="128"/>
                  <a:pt x="627" y="128"/>
                </a:cubicBezTo>
                <a:cubicBezTo>
                  <a:pt x="608" y="136"/>
                  <a:pt x="608" y="136"/>
                  <a:pt x="608" y="136"/>
                </a:cubicBezTo>
                <a:lnTo>
                  <a:pt x="610" y="96"/>
                </a:lnTo>
                <a:close/>
                <a:moveTo>
                  <a:pt x="608" y="140"/>
                </a:moveTo>
                <a:cubicBezTo>
                  <a:pt x="627" y="131"/>
                  <a:pt x="627" y="131"/>
                  <a:pt x="627" y="131"/>
                </a:cubicBezTo>
                <a:cubicBezTo>
                  <a:pt x="624" y="176"/>
                  <a:pt x="624" y="176"/>
                  <a:pt x="624" y="176"/>
                </a:cubicBezTo>
                <a:cubicBezTo>
                  <a:pt x="605" y="185"/>
                  <a:pt x="605" y="185"/>
                  <a:pt x="605" y="185"/>
                </a:cubicBezTo>
                <a:lnTo>
                  <a:pt x="608" y="140"/>
                </a:lnTo>
                <a:close/>
                <a:moveTo>
                  <a:pt x="587" y="106"/>
                </a:moveTo>
                <a:cubicBezTo>
                  <a:pt x="607" y="97"/>
                  <a:pt x="607" y="97"/>
                  <a:pt x="607" y="97"/>
                </a:cubicBezTo>
                <a:cubicBezTo>
                  <a:pt x="605" y="138"/>
                  <a:pt x="605" y="138"/>
                  <a:pt x="605" y="138"/>
                </a:cubicBezTo>
                <a:cubicBezTo>
                  <a:pt x="585" y="146"/>
                  <a:pt x="585" y="146"/>
                  <a:pt x="585" y="146"/>
                </a:cubicBezTo>
                <a:lnTo>
                  <a:pt x="587" y="106"/>
                </a:lnTo>
                <a:close/>
                <a:moveTo>
                  <a:pt x="585" y="150"/>
                </a:moveTo>
                <a:cubicBezTo>
                  <a:pt x="605" y="141"/>
                  <a:pt x="605" y="141"/>
                  <a:pt x="605" y="141"/>
                </a:cubicBezTo>
                <a:cubicBezTo>
                  <a:pt x="602" y="186"/>
                  <a:pt x="602" y="186"/>
                  <a:pt x="602" y="186"/>
                </a:cubicBezTo>
                <a:cubicBezTo>
                  <a:pt x="582" y="195"/>
                  <a:pt x="582" y="195"/>
                  <a:pt x="582" y="195"/>
                </a:cubicBezTo>
                <a:lnTo>
                  <a:pt x="585" y="150"/>
                </a:lnTo>
                <a:close/>
                <a:moveTo>
                  <a:pt x="567" y="114"/>
                </a:moveTo>
                <a:cubicBezTo>
                  <a:pt x="584" y="107"/>
                  <a:pt x="584" y="107"/>
                  <a:pt x="584" y="107"/>
                </a:cubicBezTo>
                <a:cubicBezTo>
                  <a:pt x="582" y="148"/>
                  <a:pt x="582" y="148"/>
                  <a:pt x="582" y="148"/>
                </a:cubicBezTo>
                <a:cubicBezTo>
                  <a:pt x="565" y="155"/>
                  <a:pt x="565" y="155"/>
                  <a:pt x="565" y="155"/>
                </a:cubicBezTo>
                <a:lnTo>
                  <a:pt x="567" y="114"/>
                </a:lnTo>
                <a:close/>
                <a:moveTo>
                  <a:pt x="565" y="159"/>
                </a:moveTo>
                <a:cubicBezTo>
                  <a:pt x="582" y="151"/>
                  <a:pt x="582" y="151"/>
                  <a:pt x="582" y="151"/>
                </a:cubicBezTo>
                <a:cubicBezTo>
                  <a:pt x="579" y="197"/>
                  <a:pt x="579" y="197"/>
                  <a:pt x="579" y="197"/>
                </a:cubicBezTo>
                <a:cubicBezTo>
                  <a:pt x="562" y="205"/>
                  <a:pt x="562" y="205"/>
                  <a:pt x="562" y="205"/>
                </a:cubicBezTo>
                <a:lnTo>
                  <a:pt x="565" y="159"/>
                </a:lnTo>
                <a:close/>
                <a:moveTo>
                  <a:pt x="542" y="125"/>
                </a:moveTo>
                <a:cubicBezTo>
                  <a:pt x="564" y="116"/>
                  <a:pt x="564" y="116"/>
                  <a:pt x="564" y="116"/>
                </a:cubicBezTo>
                <a:cubicBezTo>
                  <a:pt x="562" y="156"/>
                  <a:pt x="562" y="156"/>
                  <a:pt x="562" y="156"/>
                </a:cubicBezTo>
                <a:cubicBezTo>
                  <a:pt x="539" y="166"/>
                  <a:pt x="539" y="166"/>
                  <a:pt x="539" y="166"/>
                </a:cubicBezTo>
                <a:lnTo>
                  <a:pt x="542" y="125"/>
                </a:lnTo>
                <a:close/>
                <a:moveTo>
                  <a:pt x="539" y="170"/>
                </a:moveTo>
                <a:cubicBezTo>
                  <a:pt x="561" y="160"/>
                  <a:pt x="561" y="160"/>
                  <a:pt x="561" y="160"/>
                </a:cubicBezTo>
                <a:cubicBezTo>
                  <a:pt x="559" y="206"/>
                  <a:pt x="559" y="206"/>
                  <a:pt x="559" y="206"/>
                </a:cubicBezTo>
                <a:cubicBezTo>
                  <a:pt x="537" y="216"/>
                  <a:pt x="537" y="216"/>
                  <a:pt x="537" y="216"/>
                </a:cubicBezTo>
                <a:lnTo>
                  <a:pt x="539" y="170"/>
                </a:lnTo>
                <a:close/>
                <a:moveTo>
                  <a:pt x="520" y="134"/>
                </a:moveTo>
                <a:cubicBezTo>
                  <a:pt x="538" y="126"/>
                  <a:pt x="538" y="126"/>
                  <a:pt x="538" y="126"/>
                </a:cubicBezTo>
                <a:cubicBezTo>
                  <a:pt x="536" y="168"/>
                  <a:pt x="536" y="168"/>
                  <a:pt x="536" y="168"/>
                </a:cubicBezTo>
                <a:cubicBezTo>
                  <a:pt x="518" y="176"/>
                  <a:pt x="518" y="176"/>
                  <a:pt x="518" y="176"/>
                </a:cubicBezTo>
                <a:lnTo>
                  <a:pt x="520" y="134"/>
                </a:lnTo>
                <a:close/>
                <a:moveTo>
                  <a:pt x="517" y="179"/>
                </a:moveTo>
                <a:cubicBezTo>
                  <a:pt x="536" y="171"/>
                  <a:pt x="536" y="171"/>
                  <a:pt x="536" y="171"/>
                </a:cubicBezTo>
                <a:cubicBezTo>
                  <a:pt x="534" y="217"/>
                  <a:pt x="534" y="217"/>
                  <a:pt x="534" y="217"/>
                </a:cubicBezTo>
                <a:cubicBezTo>
                  <a:pt x="515" y="226"/>
                  <a:pt x="515" y="226"/>
                  <a:pt x="515" y="226"/>
                </a:cubicBezTo>
                <a:lnTo>
                  <a:pt x="517" y="179"/>
                </a:lnTo>
                <a:close/>
                <a:moveTo>
                  <a:pt x="495" y="145"/>
                </a:moveTo>
                <a:cubicBezTo>
                  <a:pt x="517" y="136"/>
                  <a:pt x="517" y="136"/>
                  <a:pt x="517" y="136"/>
                </a:cubicBezTo>
                <a:cubicBezTo>
                  <a:pt x="514" y="177"/>
                  <a:pt x="514" y="177"/>
                  <a:pt x="514" y="177"/>
                </a:cubicBezTo>
                <a:cubicBezTo>
                  <a:pt x="493" y="187"/>
                  <a:pt x="493" y="187"/>
                  <a:pt x="493" y="187"/>
                </a:cubicBezTo>
                <a:lnTo>
                  <a:pt x="495" y="145"/>
                </a:lnTo>
                <a:close/>
                <a:moveTo>
                  <a:pt x="493" y="190"/>
                </a:moveTo>
                <a:cubicBezTo>
                  <a:pt x="514" y="181"/>
                  <a:pt x="514" y="181"/>
                  <a:pt x="514" y="181"/>
                </a:cubicBezTo>
                <a:cubicBezTo>
                  <a:pt x="512" y="228"/>
                  <a:pt x="512" y="228"/>
                  <a:pt x="512" y="228"/>
                </a:cubicBezTo>
                <a:cubicBezTo>
                  <a:pt x="491" y="237"/>
                  <a:pt x="491" y="237"/>
                  <a:pt x="491" y="237"/>
                </a:cubicBezTo>
                <a:lnTo>
                  <a:pt x="493" y="190"/>
                </a:lnTo>
                <a:close/>
                <a:moveTo>
                  <a:pt x="468" y="156"/>
                </a:moveTo>
                <a:cubicBezTo>
                  <a:pt x="492" y="146"/>
                  <a:pt x="492" y="146"/>
                  <a:pt x="492" y="146"/>
                </a:cubicBezTo>
                <a:cubicBezTo>
                  <a:pt x="490" y="188"/>
                  <a:pt x="490" y="188"/>
                  <a:pt x="490" y="188"/>
                </a:cubicBezTo>
                <a:cubicBezTo>
                  <a:pt x="467" y="198"/>
                  <a:pt x="467" y="198"/>
                  <a:pt x="467" y="198"/>
                </a:cubicBezTo>
                <a:lnTo>
                  <a:pt x="468" y="156"/>
                </a:lnTo>
                <a:close/>
                <a:moveTo>
                  <a:pt x="467" y="201"/>
                </a:moveTo>
                <a:cubicBezTo>
                  <a:pt x="490" y="191"/>
                  <a:pt x="490" y="191"/>
                  <a:pt x="490" y="191"/>
                </a:cubicBezTo>
                <a:cubicBezTo>
                  <a:pt x="488" y="239"/>
                  <a:pt x="488" y="239"/>
                  <a:pt x="488" y="239"/>
                </a:cubicBezTo>
                <a:cubicBezTo>
                  <a:pt x="465" y="249"/>
                  <a:pt x="465" y="249"/>
                  <a:pt x="465" y="249"/>
                </a:cubicBezTo>
                <a:lnTo>
                  <a:pt x="467" y="201"/>
                </a:lnTo>
                <a:close/>
                <a:moveTo>
                  <a:pt x="448" y="165"/>
                </a:moveTo>
                <a:cubicBezTo>
                  <a:pt x="465" y="158"/>
                  <a:pt x="465" y="158"/>
                  <a:pt x="465" y="158"/>
                </a:cubicBezTo>
                <a:cubicBezTo>
                  <a:pt x="464" y="199"/>
                  <a:pt x="464" y="199"/>
                  <a:pt x="464" y="199"/>
                </a:cubicBezTo>
                <a:cubicBezTo>
                  <a:pt x="446" y="207"/>
                  <a:pt x="446" y="207"/>
                  <a:pt x="446" y="207"/>
                </a:cubicBezTo>
                <a:lnTo>
                  <a:pt x="448" y="165"/>
                </a:lnTo>
                <a:close/>
                <a:moveTo>
                  <a:pt x="446" y="211"/>
                </a:moveTo>
                <a:cubicBezTo>
                  <a:pt x="463" y="203"/>
                  <a:pt x="463" y="203"/>
                  <a:pt x="463" y="203"/>
                </a:cubicBezTo>
                <a:cubicBezTo>
                  <a:pt x="461" y="250"/>
                  <a:pt x="461" y="250"/>
                  <a:pt x="461" y="250"/>
                </a:cubicBezTo>
                <a:cubicBezTo>
                  <a:pt x="443" y="259"/>
                  <a:pt x="443" y="259"/>
                  <a:pt x="443" y="259"/>
                </a:cubicBezTo>
                <a:lnTo>
                  <a:pt x="446" y="211"/>
                </a:lnTo>
                <a:close/>
                <a:moveTo>
                  <a:pt x="424" y="175"/>
                </a:moveTo>
                <a:cubicBezTo>
                  <a:pt x="445" y="166"/>
                  <a:pt x="445" y="166"/>
                  <a:pt x="445" y="166"/>
                </a:cubicBezTo>
                <a:cubicBezTo>
                  <a:pt x="443" y="208"/>
                  <a:pt x="443" y="208"/>
                  <a:pt x="443" y="208"/>
                </a:cubicBezTo>
                <a:cubicBezTo>
                  <a:pt x="422" y="218"/>
                  <a:pt x="422" y="218"/>
                  <a:pt x="422" y="218"/>
                </a:cubicBezTo>
                <a:lnTo>
                  <a:pt x="424" y="175"/>
                </a:lnTo>
                <a:close/>
                <a:moveTo>
                  <a:pt x="422" y="221"/>
                </a:moveTo>
                <a:cubicBezTo>
                  <a:pt x="443" y="212"/>
                  <a:pt x="443" y="212"/>
                  <a:pt x="443" y="212"/>
                </a:cubicBezTo>
                <a:cubicBezTo>
                  <a:pt x="440" y="260"/>
                  <a:pt x="440" y="260"/>
                  <a:pt x="440" y="260"/>
                </a:cubicBezTo>
                <a:cubicBezTo>
                  <a:pt x="419" y="270"/>
                  <a:pt x="419" y="270"/>
                  <a:pt x="419" y="270"/>
                </a:cubicBezTo>
                <a:lnTo>
                  <a:pt x="422" y="221"/>
                </a:lnTo>
                <a:close/>
                <a:moveTo>
                  <a:pt x="396" y="187"/>
                </a:moveTo>
                <a:cubicBezTo>
                  <a:pt x="421" y="177"/>
                  <a:pt x="421" y="177"/>
                  <a:pt x="421" y="177"/>
                </a:cubicBezTo>
                <a:cubicBezTo>
                  <a:pt x="419" y="219"/>
                  <a:pt x="419" y="219"/>
                  <a:pt x="419" y="219"/>
                </a:cubicBezTo>
                <a:cubicBezTo>
                  <a:pt x="394" y="230"/>
                  <a:pt x="394" y="230"/>
                  <a:pt x="394" y="230"/>
                </a:cubicBezTo>
                <a:lnTo>
                  <a:pt x="396" y="187"/>
                </a:lnTo>
                <a:close/>
                <a:moveTo>
                  <a:pt x="394" y="233"/>
                </a:moveTo>
                <a:cubicBezTo>
                  <a:pt x="418" y="223"/>
                  <a:pt x="418" y="223"/>
                  <a:pt x="418" y="223"/>
                </a:cubicBezTo>
                <a:cubicBezTo>
                  <a:pt x="416" y="271"/>
                  <a:pt x="416" y="271"/>
                  <a:pt x="416" y="271"/>
                </a:cubicBezTo>
                <a:cubicBezTo>
                  <a:pt x="393" y="282"/>
                  <a:pt x="393" y="282"/>
                  <a:pt x="393" y="282"/>
                </a:cubicBezTo>
                <a:lnTo>
                  <a:pt x="394" y="233"/>
                </a:lnTo>
                <a:close/>
                <a:moveTo>
                  <a:pt x="372" y="198"/>
                </a:moveTo>
                <a:cubicBezTo>
                  <a:pt x="393" y="189"/>
                  <a:pt x="393" y="189"/>
                  <a:pt x="393" y="189"/>
                </a:cubicBezTo>
                <a:cubicBezTo>
                  <a:pt x="391" y="231"/>
                  <a:pt x="391" y="231"/>
                  <a:pt x="391" y="231"/>
                </a:cubicBezTo>
                <a:cubicBezTo>
                  <a:pt x="370" y="240"/>
                  <a:pt x="370" y="240"/>
                  <a:pt x="370" y="240"/>
                </a:cubicBezTo>
                <a:lnTo>
                  <a:pt x="372" y="198"/>
                </a:lnTo>
                <a:close/>
                <a:moveTo>
                  <a:pt x="370" y="244"/>
                </a:moveTo>
                <a:cubicBezTo>
                  <a:pt x="391" y="234"/>
                  <a:pt x="391" y="234"/>
                  <a:pt x="391" y="234"/>
                </a:cubicBezTo>
                <a:cubicBezTo>
                  <a:pt x="390" y="283"/>
                  <a:pt x="390" y="283"/>
                  <a:pt x="390" y="283"/>
                </a:cubicBezTo>
                <a:cubicBezTo>
                  <a:pt x="368" y="293"/>
                  <a:pt x="368" y="293"/>
                  <a:pt x="368" y="293"/>
                </a:cubicBezTo>
                <a:lnTo>
                  <a:pt x="370" y="244"/>
                </a:lnTo>
                <a:close/>
                <a:moveTo>
                  <a:pt x="347" y="208"/>
                </a:moveTo>
                <a:cubicBezTo>
                  <a:pt x="369" y="199"/>
                  <a:pt x="369" y="199"/>
                  <a:pt x="369" y="199"/>
                </a:cubicBezTo>
                <a:cubicBezTo>
                  <a:pt x="367" y="242"/>
                  <a:pt x="367" y="242"/>
                  <a:pt x="367" y="242"/>
                </a:cubicBezTo>
                <a:cubicBezTo>
                  <a:pt x="345" y="251"/>
                  <a:pt x="345" y="251"/>
                  <a:pt x="345" y="251"/>
                </a:cubicBezTo>
                <a:lnTo>
                  <a:pt x="347" y="208"/>
                </a:lnTo>
                <a:close/>
                <a:moveTo>
                  <a:pt x="345" y="255"/>
                </a:moveTo>
                <a:cubicBezTo>
                  <a:pt x="367" y="245"/>
                  <a:pt x="367" y="245"/>
                  <a:pt x="367" y="245"/>
                </a:cubicBezTo>
                <a:cubicBezTo>
                  <a:pt x="365" y="295"/>
                  <a:pt x="365" y="295"/>
                  <a:pt x="365" y="295"/>
                </a:cubicBezTo>
                <a:cubicBezTo>
                  <a:pt x="343" y="304"/>
                  <a:pt x="343" y="304"/>
                  <a:pt x="343" y="304"/>
                </a:cubicBezTo>
                <a:lnTo>
                  <a:pt x="345" y="255"/>
                </a:lnTo>
                <a:close/>
                <a:moveTo>
                  <a:pt x="320" y="220"/>
                </a:moveTo>
                <a:cubicBezTo>
                  <a:pt x="344" y="210"/>
                  <a:pt x="344" y="210"/>
                  <a:pt x="344" y="210"/>
                </a:cubicBezTo>
                <a:cubicBezTo>
                  <a:pt x="342" y="253"/>
                  <a:pt x="342" y="253"/>
                  <a:pt x="342" y="253"/>
                </a:cubicBezTo>
                <a:cubicBezTo>
                  <a:pt x="318" y="263"/>
                  <a:pt x="318" y="263"/>
                  <a:pt x="318" y="263"/>
                </a:cubicBezTo>
                <a:lnTo>
                  <a:pt x="320" y="220"/>
                </a:lnTo>
                <a:close/>
                <a:moveTo>
                  <a:pt x="318" y="266"/>
                </a:moveTo>
                <a:cubicBezTo>
                  <a:pt x="342" y="256"/>
                  <a:pt x="342" y="256"/>
                  <a:pt x="342" y="256"/>
                </a:cubicBezTo>
                <a:cubicBezTo>
                  <a:pt x="340" y="306"/>
                  <a:pt x="340" y="306"/>
                  <a:pt x="340" y="306"/>
                </a:cubicBezTo>
                <a:cubicBezTo>
                  <a:pt x="316" y="317"/>
                  <a:pt x="316" y="317"/>
                  <a:pt x="316" y="317"/>
                </a:cubicBezTo>
                <a:lnTo>
                  <a:pt x="318" y="266"/>
                </a:lnTo>
                <a:close/>
                <a:moveTo>
                  <a:pt x="293" y="231"/>
                </a:moveTo>
                <a:cubicBezTo>
                  <a:pt x="317" y="221"/>
                  <a:pt x="317" y="221"/>
                  <a:pt x="317" y="221"/>
                </a:cubicBezTo>
                <a:cubicBezTo>
                  <a:pt x="315" y="264"/>
                  <a:pt x="315" y="264"/>
                  <a:pt x="315" y="264"/>
                </a:cubicBezTo>
                <a:cubicBezTo>
                  <a:pt x="292" y="275"/>
                  <a:pt x="292" y="275"/>
                  <a:pt x="292" y="275"/>
                </a:cubicBezTo>
                <a:lnTo>
                  <a:pt x="293" y="231"/>
                </a:lnTo>
                <a:close/>
                <a:moveTo>
                  <a:pt x="291" y="278"/>
                </a:moveTo>
                <a:cubicBezTo>
                  <a:pt x="315" y="268"/>
                  <a:pt x="315" y="268"/>
                  <a:pt x="315" y="268"/>
                </a:cubicBezTo>
                <a:cubicBezTo>
                  <a:pt x="313" y="318"/>
                  <a:pt x="313" y="318"/>
                  <a:pt x="313" y="318"/>
                </a:cubicBezTo>
                <a:cubicBezTo>
                  <a:pt x="290" y="329"/>
                  <a:pt x="290" y="329"/>
                  <a:pt x="290" y="329"/>
                </a:cubicBezTo>
                <a:lnTo>
                  <a:pt x="291" y="278"/>
                </a:lnTo>
                <a:close/>
                <a:moveTo>
                  <a:pt x="267" y="243"/>
                </a:moveTo>
                <a:cubicBezTo>
                  <a:pt x="290" y="233"/>
                  <a:pt x="290" y="233"/>
                  <a:pt x="290" y="233"/>
                </a:cubicBezTo>
                <a:cubicBezTo>
                  <a:pt x="288" y="276"/>
                  <a:pt x="288" y="276"/>
                  <a:pt x="288" y="276"/>
                </a:cubicBezTo>
                <a:cubicBezTo>
                  <a:pt x="265" y="286"/>
                  <a:pt x="265" y="286"/>
                  <a:pt x="265" y="286"/>
                </a:cubicBezTo>
                <a:lnTo>
                  <a:pt x="267" y="243"/>
                </a:lnTo>
                <a:close/>
                <a:moveTo>
                  <a:pt x="265" y="290"/>
                </a:moveTo>
                <a:cubicBezTo>
                  <a:pt x="288" y="280"/>
                  <a:pt x="288" y="280"/>
                  <a:pt x="288" y="280"/>
                </a:cubicBezTo>
                <a:cubicBezTo>
                  <a:pt x="286" y="330"/>
                  <a:pt x="286" y="330"/>
                  <a:pt x="286" y="330"/>
                </a:cubicBezTo>
                <a:cubicBezTo>
                  <a:pt x="264" y="341"/>
                  <a:pt x="264" y="341"/>
                  <a:pt x="264" y="341"/>
                </a:cubicBezTo>
                <a:lnTo>
                  <a:pt x="265" y="290"/>
                </a:lnTo>
                <a:close/>
                <a:moveTo>
                  <a:pt x="239" y="254"/>
                </a:moveTo>
                <a:cubicBezTo>
                  <a:pt x="264" y="244"/>
                  <a:pt x="264" y="244"/>
                  <a:pt x="264" y="244"/>
                </a:cubicBezTo>
                <a:cubicBezTo>
                  <a:pt x="262" y="288"/>
                  <a:pt x="262" y="288"/>
                  <a:pt x="262" y="288"/>
                </a:cubicBezTo>
                <a:cubicBezTo>
                  <a:pt x="238" y="298"/>
                  <a:pt x="238" y="298"/>
                  <a:pt x="238" y="298"/>
                </a:cubicBezTo>
                <a:lnTo>
                  <a:pt x="239" y="254"/>
                </a:lnTo>
                <a:close/>
                <a:moveTo>
                  <a:pt x="238" y="302"/>
                </a:moveTo>
                <a:cubicBezTo>
                  <a:pt x="262" y="291"/>
                  <a:pt x="262" y="291"/>
                  <a:pt x="262" y="291"/>
                </a:cubicBezTo>
                <a:cubicBezTo>
                  <a:pt x="260" y="342"/>
                  <a:pt x="260" y="342"/>
                  <a:pt x="260" y="342"/>
                </a:cubicBezTo>
                <a:cubicBezTo>
                  <a:pt x="236" y="353"/>
                  <a:pt x="236" y="353"/>
                  <a:pt x="236" y="353"/>
                </a:cubicBezTo>
                <a:lnTo>
                  <a:pt x="238" y="302"/>
                </a:lnTo>
                <a:close/>
                <a:moveTo>
                  <a:pt x="213" y="266"/>
                </a:moveTo>
                <a:cubicBezTo>
                  <a:pt x="236" y="256"/>
                  <a:pt x="236" y="256"/>
                  <a:pt x="236" y="256"/>
                </a:cubicBezTo>
                <a:cubicBezTo>
                  <a:pt x="235" y="300"/>
                  <a:pt x="235" y="300"/>
                  <a:pt x="235" y="300"/>
                </a:cubicBezTo>
                <a:cubicBezTo>
                  <a:pt x="211" y="310"/>
                  <a:pt x="211" y="310"/>
                  <a:pt x="211" y="310"/>
                </a:cubicBezTo>
                <a:lnTo>
                  <a:pt x="213" y="266"/>
                </a:lnTo>
                <a:close/>
                <a:moveTo>
                  <a:pt x="211" y="313"/>
                </a:moveTo>
                <a:cubicBezTo>
                  <a:pt x="235" y="303"/>
                  <a:pt x="235" y="303"/>
                  <a:pt x="235" y="303"/>
                </a:cubicBezTo>
                <a:cubicBezTo>
                  <a:pt x="233" y="355"/>
                  <a:pt x="233" y="355"/>
                  <a:pt x="233" y="355"/>
                </a:cubicBezTo>
                <a:cubicBezTo>
                  <a:pt x="210" y="365"/>
                  <a:pt x="210" y="365"/>
                  <a:pt x="210" y="365"/>
                </a:cubicBezTo>
                <a:lnTo>
                  <a:pt x="211" y="313"/>
                </a:lnTo>
                <a:close/>
                <a:moveTo>
                  <a:pt x="210" y="369"/>
                </a:moveTo>
                <a:cubicBezTo>
                  <a:pt x="233" y="358"/>
                  <a:pt x="233" y="358"/>
                  <a:pt x="233" y="358"/>
                </a:cubicBezTo>
                <a:cubicBezTo>
                  <a:pt x="232" y="403"/>
                  <a:pt x="232" y="403"/>
                  <a:pt x="232" y="403"/>
                </a:cubicBezTo>
                <a:cubicBezTo>
                  <a:pt x="209" y="413"/>
                  <a:pt x="209" y="413"/>
                  <a:pt x="209" y="413"/>
                </a:cubicBezTo>
                <a:lnTo>
                  <a:pt x="210" y="369"/>
                </a:lnTo>
                <a:close/>
                <a:moveTo>
                  <a:pt x="182" y="279"/>
                </a:moveTo>
                <a:cubicBezTo>
                  <a:pt x="210" y="267"/>
                  <a:pt x="210" y="267"/>
                  <a:pt x="210" y="267"/>
                </a:cubicBezTo>
                <a:cubicBezTo>
                  <a:pt x="208" y="311"/>
                  <a:pt x="208" y="311"/>
                  <a:pt x="208" y="311"/>
                </a:cubicBezTo>
                <a:cubicBezTo>
                  <a:pt x="181" y="323"/>
                  <a:pt x="181" y="323"/>
                  <a:pt x="181" y="323"/>
                </a:cubicBezTo>
                <a:lnTo>
                  <a:pt x="182" y="279"/>
                </a:lnTo>
                <a:close/>
                <a:moveTo>
                  <a:pt x="181" y="327"/>
                </a:moveTo>
                <a:cubicBezTo>
                  <a:pt x="208" y="315"/>
                  <a:pt x="208" y="315"/>
                  <a:pt x="208" y="315"/>
                </a:cubicBezTo>
                <a:cubicBezTo>
                  <a:pt x="207" y="367"/>
                  <a:pt x="207" y="367"/>
                  <a:pt x="207" y="367"/>
                </a:cubicBezTo>
                <a:cubicBezTo>
                  <a:pt x="179" y="379"/>
                  <a:pt x="179" y="379"/>
                  <a:pt x="179" y="379"/>
                </a:cubicBezTo>
                <a:lnTo>
                  <a:pt x="181" y="327"/>
                </a:lnTo>
                <a:close/>
                <a:moveTo>
                  <a:pt x="179" y="383"/>
                </a:moveTo>
                <a:cubicBezTo>
                  <a:pt x="207" y="370"/>
                  <a:pt x="207" y="370"/>
                  <a:pt x="207" y="370"/>
                </a:cubicBezTo>
                <a:cubicBezTo>
                  <a:pt x="205" y="415"/>
                  <a:pt x="205" y="415"/>
                  <a:pt x="205" y="415"/>
                </a:cubicBezTo>
                <a:cubicBezTo>
                  <a:pt x="178" y="427"/>
                  <a:pt x="178" y="427"/>
                  <a:pt x="178" y="427"/>
                </a:cubicBezTo>
                <a:lnTo>
                  <a:pt x="179" y="383"/>
                </a:lnTo>
                <a:close/>
                <a:moveTo>
                  <a:pt x="153" y="291"/>
                </a:moveTo>
                <a:cubicBezTo>
                  <a:pt x="179" y="280"/>
                  <a:pt x="179" y="280"/>
                  <a:pt x="179" y="280"/>
                </a:cubicBezTo>
                <a:cubicBezTo>
                  <a:pt x="178" y="325"/>
                  <a:pt x="178" y="325"/>
                  <a:pt x="178" y="325"/>
                </a:cubicBezTo>
                <a:cubicBezTo>
                  <a:pt x="152" y="336"/>
                  <a:pt x="152" y="336"/>
                  <a:pt x="152" y="336"/>
                </a:cubicBezTo>
                <a:lnTo>
                  <a:pt x="153" y="291"/>
                </a:lnTo>
                <a:close/>
                <a:moveTo>
                  <a:pt x="152" y="339"/>
                </a:moveTo>
                <a:cubicBezTo>
                  <a:pt x="178" y="328"/>
                  <a:pt x="178" y="328"/>
                  <a:pt x="178" y="328"/>
                </a:cubicBezTo>
                <a:cubicBezTo>
                  <a:pt x="176" y="381"/>
                  <a:pt x="176" y="381"/>
                  <a:pt x="176" y="381"/>
                </a:cubicBezTo>
                <a:cubicBezTo>
                  <a:pt x="151" y="392"/>
                  <a:pt x="151" y="392"/>
                  <a:pt x="151" y="392"/>
                </a:cubicBezTo>
                <a:lnTo>
                  <a:pt x="152" y="339"/>
                </a:lnTo>
                <a:close/>
                <a:moveTo>
                  <a:pt x="151" y="396"/>
                </a:moveTo>
                <a:cubicBezTo>
                  <a:pt x="176" y="384"/>
                  <a:pt x="176" y="384"/>
                  <a:pt x="176" y="384"/>
                </a:cubicBezTo>
                <a:cubicBezTo>
                  <a:pt x="175" y="429"/>
                  <a:pt x="175" y="429"/>
                  <a:pt x="175" y="429"/>
                </a:cubicBezTo>
                <a:cubicBezTo>
                  <a:pt x="150" y="440"/>
                  <a:pt x="150" y="440"/>
                  <a:pt x="150" y="440"/>
                </a:cubicBezTo>
                <a:lnTo>
                  <a:pt x="151" y="396"/>
                </a:lnTo>
                <a:close/>
                <a:moveTo>
                  <a:pt x="175" y="432"/>
                </a:moveTo>
                <a:cubicBezTo>
                  <a:pt x="174" y="476"/>
                  <a:pt x="174" y="476"/>
                  <a:pt x="174" y="476"/>
                </a:cubicBezTo>
                <a:cubicBezTo>
                  <a:pt x="149" y="488"/>
                  <a:pt x="149" y="488"/>
                  <a:pt x="149" y="488"/>
                </a:cubicBezTo>
                <a:cubicBezTo>
                  <a:pt x="150" y="444"/>
                  <a:pt x="150" y="444"/>
                  <a:pt x="150" y="444"/>
                </a:cubicBezTo>
                <a:lnTo>
                  <a:pt x="175" y="432"/>
                </a:lnTo>
                <a:close/>
                <a:moveTo>
                  <a:pt x="124" y="304"/>
                </a:moveTo>
                <a:cubicBezTo>
                  <a:pt x="150" y="293"/>
                  <a:pt x="150" y="293"/>
                  <a:pt x="150" y="293"/>
                </a:cubicBezTo>
                <a:cubicBezTo>
                  <a:pt x="149" y="337"/>
                  <a:pt x="149" y="337"/>
                  <a:pt x="149" y="337"/>
                </a:cubicBezTo>
                <a:cubicBezTo>
                  <a:pt x="123" y="349"/>
                  <a:pt x="123" y="349"/>
                  <a:pt x="123" y="349"/>
                </a:cubicBezTo>
                <a:lnTo>
                  <a:pt x="124" y="304"/>
                </a:lnTo>
                <a:close/>
                <a:moveTo>
                  <a:pt x="123" y="352"/>
                </a:moveTo>
                <a:cubicBezTo>
                  <a:pt x="149" y="341"/>
                  <a:pt x="149" y="341"/>
                  <a:pt x="149" y="341"/>
                </a:cubicBezTo>
                <a:cubicBezTo>
                  <a:pt x="148" y="394"/>
                  <a:pt x="148" y="394"/>
                  <a:pt x="148" y="394"/>
                </a:cubicBezTo>
                <a:cubicBezTo>
                  <a:pt x="123" y="405"/>
                  <a:pt x="123" y="405"/>
                  <a:pt x="123" y="405"/>
                </a:cubicBezTo>
                <a:lnTo>
                  <a:pt x="123" y="352"/>
                </a:lnTo>
                <a:close/>
                <a:moveTo>
                  <a:pt x="123" y="408"/>
                </a:moveTo>
                <a:cubicBezTo>
                  <a:pt x="148" y="397"/>
                  <a:pt x="148" y="397"/>
                  <a:pt x="148" y="397"/>
                </a:cubicBezTo>
                <a:cubicBezTo>
                  <a:pt x="147" y="442"/>
                  <a:pt x="147" y="442"/>
                  <a:pt x="147" y="442"/>
                </a:cubicBezTo>
                <a:cubicBezTo>
                  <a:pt x="122" y="453"/>
                  <a:pt x="122" y="453"/>
                  <a:pt x="122" y="453"/>
                </a:cubicBezTo>
                <a:lnTo>
                  <a:pt x="123" y="408"/>
                </a:lnTo>
                <a:close/>
                <a:moveTo>
                  <a:pt x="122" y="457"/>
                </a:moveTo>
                <a:cubicBezTo>
                  <a:pt x="147" y="445"/>
                  <a:pt x="147" y="445"/>
                  <a:pt x="147" y="445"/>
                </a:cubicBezTo>
                <a:cubicBezTo>
                  <a:pt x="146" y="490"/>
                  <a:pt x="146" y="490"/>
                  <a:pt x="146" y="490"/>
                </a:cubicBezTo>
                <a:cubicBezTo>
                  <a:pt x="121" y="501"/>
                  <a:pt x="121" y="501"/>
                  <a:pt x="121" y="501"/>
                </a:cubicBezTo>
                <a:lnTo>
                  <a:pt x="122" y="457"/>
                </a:lnTo>
                <a:close/>
                <a:moveTo>
                  <a:pt x="121" y="505"/>
                </a:moveTo>
                <a:cubicBezTo>
                  <a:pt x="146" y="493"/>
                  <a:pt x="146" y="493"/>
                  <a:pt x="146" y="493"/>
                </a:cubicBezTo>
                <a:cubicBezTo>
                  <a:pt x="145" y="542"/>
                  <a:pt x="145" y="542"/>
                  <a:pt x="145" y="542"/>
                </a:cubicBezTo>
                <a:cubicBezTo>
                  <a:pt x="121" y="553"/>
                  <a:pt x="121" y="553"/>
                  <a:pt x="121" y="553"/>
                </a:cubicBezTo>
                <a:lnTo>
                  <a:pt x="121" y="505"/>
                </a:lnTo>
                <a:close/>
                <a:moveTo>
                  <a:pt x="121" y="557"/>
                </a:moveTo>
                <a:cubicBezTo>
                  <a:pt x="145" y="545"/>
                  <a:pt x="145" y="545"/>
                  <a:pt x="145" y="545"/>
                </a:cubicBezTo>
                <a:cubicBezTo>
                  <a:pt x="144" y="586"/>
                  <a:pt x="144" y="586"/>
                  <a:pt x="144" y="586"/>
                </a:cubicBezTo>
                <a:cubicBezTo>
                  <a:pt x="120" y="598"/>
                  <a:pt x="120" y="598"/>
                  <a:pt x="120" y="598"/>
                </a:cubicBezTo>
                <a:lnTo>
                  <a:pt x="121" y="557"/>
                </a:lnTo>
                <a:close/>
                <a:moveTo>
                  <a:pt x="95" y="316"/>
                </a:moveTo>
                <a:cubicBezTo>
                  <a:pt x="121" y="305"/>
                  <a:pt x="121" y="305"/>
                  <a:pt x="121" y="305"/>
                </a:cubicBezTo>
                <a:cubicBezTo>
                  <a:pt x="120" y="350"/>
                  <a:pt x="120" y="350"/>
                  <a:pt x="120" y="350"/>
                </a:cubicBezTo>
                <a:cubicBezTo>
                  <a:pt x="94" y="361"/>
                  <a:pt x="94" y="361"/>
                  <a:pt x="94" y="361"/>
                </a:cubicBezTo>
                <a:lnTo>
                  <a:pt x="95" y="316"/>
                </a:lnTo>
                <a:close/>
                <a:moveTo>
                  <a:pt x="94" y="365"/>
                </a:moveTo>
                <a:cubicBezTo>
                  <a:pt x="120" y="353"/>
                  <a:pt x="120" y="353"/>
                  <a:pt x="120" y="353"/>
                </a:cubicBezTo>
                <a:cubicBezTo>
                  <a:pt x="120" y="406"/>
                  <a:pt x="120" y="406"/>
                  <a:pt x="120" y="406"/>
                </a:cubicBezTo>
                <a:cubicBezTo>
                  <a:pt x="94" y="418"/>
                  <a:pt x="94" y="418"/>
                  <a:pt x="94" y="418"/>
                </a:cubicBezTo>
                <a:lnTo>
                  <a:pt x="94" y="365"/>
                </a:lnTo>
                <a:close/>
                <a:moveTo>
                  <a:pt x="94" y="421"/>
                </a:moveTo>
                <a:cubicBezTo>
                  <a:pt x="120" y="410"/>
                  <a:pt x="120" y="410"/>
                  <a:pt x="120" y="410"/>
                </a:cubicBezTo>
                <a:cubicBezTo>
                  <a:pt x="119" y="455"/>
                  <a:pt x="119" y="455"/>
                  <a:pt x="119" y="455"/>
                </a:cubicBezTo>
                <a:cubicBezTo>
                  <a:pt x="94" y="466"/>
                  <a:pt x="94" y="466"/>
                  <a:pt x="94" y="466"/>
                </a:cubicBezTo>
                <a:lnTo>
                  <a:pt x="94" y="421"/>
                </a:lnTo>
                <a:close/>
                <a:moveTo>
                  <a:pt x="94" y="470"/>
                </a:moveTo>
                <a:cubicBezTo>
                  <a:pt x="119" y="458"/>
                  <a:pt x="119" y="458"/>
                  <a:pt x="119" y="458"/>
                </a:cubicBezTo>
                <a:cubicBezTo>
                  <a:pt x="118" y="503"/>
                  <a:pt x="118" y="503"/>
                  <a:pt x="118" y="503"/>
                </a:cubicBezTo>
                <a:cubicBezTo>
                  <a:pt x="93" y="514"/>
                  <a:pt x="93" y="514"/>
                  <a:pt x="93" y="514"/>
                </a:cubicBezTo>
                <a:lnTo>
                  <a:pt x="94" y="470"/>
                </a:lnTo>
                <a:close/>
                <a:moveTo>
                  <a:pt x="93" y="518"/>
                </a:moveTo>
                <a:cubicBezTo>
                  <a:pt x="118" y="506"/>
                  <a:pt x="118" y="506"/>
                  <a:pt x="118" y="506"/>
                </a:cubicBezTo>
                <a:cubicBezTo>
                  <a:pt x="118" y="555"/>
                  <a:pt x="118" y="555"/>
                  <a:pt x="118" y="555"/>
                </a:cubicBezTo>
                <a:cubicBezTo>
                  <a:pt x="93" y="567"/>
                  <a:pt x="93" y="567"/>
                  <a:pt x="93" y="567"/>
                </a:cubicBezTo>
                <a:lnTo>
                  <a:pt x="93" y="518"/>
                </a:lnTo>
                <a:close/>
                <a:moveTo>
                  <a:pt x="93" y="570"/>
                </a:moveTo>
                <a:cubicBezTo>
                  <a:pt x="118" y="558"/>
                  <a:pt x="118" y="558"/>
                  <a:pt x="118" y="558"/>
                </a:cubicBezTo>
                <a:cubicBezTo>
                  <a:pt x="117" y="600"/>
                  <a:pt x="117" y="600"/>
                  <a:pt x="117" y="600"/>
                </a:cubicBezTo>
                <a:cubicBezTo>
                  <a:pt x="93" y="612"/>
                  <a:pt x="93" y="612"/>
                  <a:pt x="93" y="612"/>
                </a:cubicBezTo>
                <a:lnTo>
                  <a:pt x="93" y="570"/>
                </a:lnTo>
                <a:close/>
                <a:moveTo>
                  <a:pt x="93" y="615"/>
                </a:moveTo>
                <a:cubicBezTo>
                  <a:pt x="117" y="603"/>
                  <a:pt x="117" y="603"/>
                  <a:pt x="117" y="603"/>
                </a:cubicBezTo>
                <a:cubicBezTo>
                  <a:pt x="117" y="655"/>
                  <a:pt x="117" y="655"/>
                  <a:pt x="117" y="655"/>
                </a:cubicBezTo>
                <a:cubicBezTo>
                  <a:pt x="93" y="668"/>
                  <a:pt x="93" y="668"/>
                  <a:pt x="93" y="668"/>
                </a:cubicBezTo>
                <a:lnTo>
                  <a:pt x="93" y="615"/>
                </a:lnTo>
                <a:close/>
                <a:moveTo>
                  <a:pt x="93" y="671"/>
                </a:moveTo>
                <a:cubicBezTo>
                  <a:pt x="117" y="658"/>
                  <a:pt x="117" y="658"/>
                  <a:pt x="117" y="658"/>
                </a:cubicBezTo>
                <a:cubicBezTo>
                  <a:pt x="116" y="702"/>
                  <a:pt x="116" y="702"/>
                  <a:pt x="116" y="702"/>
                </a:cubicBezTo>
                <a:cubicBezTo>
                  <a:pt x="92" y="714"/>
                  <a:pt x="92" y="714"/>
                  <a:pt x="92" y="714"/>
                </a:cubicBezTo>
                <a:lnTo>
                  <a:pt x="93" y="671"/>
                </a:lnTo>
                <a:close/>
                <a:moveTo>
                  <a:pt x="92" y="718"/>
                </a:moveTo>
                <a:cubicBezTo>
                  <a:pt x="116" y="705"/>
                  <a:pt x="116" y="705"/>
                  <a:pt x="116" y="705"/>
                </a:cubicBezTo>
                <a:cubicBezTo>
                  <a:pt x="116" y="756"/>
                  <a:pt x="116" y="756"/>
                  <a:pt x="116" y="756"/>
                </a:cubicBezTo>
                <a:cubicBezTo>
                  <a:pt x="92" y="769"/>
                  <a:pt x="92" y="769"/>
                  <a:pt x="92" y="769"/>
                </a:cubicBezTo>
                <a:lnTo>
                  <a:pt x="92" y="718"/>
                </a:lnTo>
                <a:close/>
                <a:moveTo>
                  <a:pt x="65" y="329"/>
                </a:moveTo>
                <a:cubicBezTo>
                  <a:pt x="91" y="317"/>
                  <a:pt x="91" y="317"/>
                  <a:pt x="91" y="317"/>
                </a:cubicBezTo>
                <a:cubicBezTo>
                  <a:pt x="91" y="363"/>
                  <a:pt x="91" y="363"/>
                  <a:pt x="91" y="363"/>
                </a:cubicBezTo>
                <a:cubicBezTo>
                  <a:pt x="65" y="374"/>
                  <a:pt x="65" y="374"/>
                  <a:pt x="65" y="374"/>
                </a:cubicBezTo>
                <a:lnTo>
                  <a:pt x="65" y="329"/>
                </a:lnTo>
                <a:close/>
                <a:moveTo>
                  <a:pt x="65" y="378"/>
                </a:moveTo>
                <a:cubicBezTo>
                  <a:pt x="91" y="366"/>
                  <a:pt x="91" y="366"/>
                  <a:pt x="91" y="366"/>
                </a:cubicBezTo>
                <a:cubicBezTo>
                  <a:pt x="91" y="419"/>
                  <a:pt x="91" y="419"/>
                  <a:pt x="91" y="419"/>
                </a:cubicBezTo>
                <a:cubicBezTo>
                  <a:pt x="64" y="432"/>
                  <a:pt x="64" y="432"/>
                  <a:pt x="64" y="432"/>
                </a:cubicBezTo>
                <a:lnTo>
                  <a:pt x="65" y="378"/>
                </a:lnTo>
                <a:close/>
                <a:moveTo>
                  <a:pt x="64" y="435"/>
                </a:moveTo>
                <a:cubicBezTo>
                  <a:pt x="91" y="423"/>
                  <a:pt x="91" y="423"/>
                  <a:pt x="91" y="423"/>
                </a:cubicBezTo>
                <a:cubicBezTo>
                  <a:pt x="91" y="468"/>
                  <a:pt x="91" y="468"/>
                  <a:pt x="91" y="468"/>
                </a:cubicBezTo>
                <a:cubicBezTo>
                  <a:pt x="64" y="480"/>
                  <a:pt x="64" y="480"/>
                  <a:pt x="64" y="480"/>
                </a:cubicBezTo>
                <a:lnTo>
                  <a:pt x="64" y="435"/>
                </a:lnTo>
                <a:close/>
                <a:moveTo>
                  <a:pt x="64" y="484"/>
                </a:moveTo>
                <a:cubicBezTo>
                  <a:pt x="91" y="471"/>
                  <a:pt x="91" y="471"/>
                  <a:pt x="91" y="471"/>
                </a:cubicBezTo>
                <a:cubicBezTo>
                  <a:pt x="90" y="516"/>
                  <a:pt x="90" y="516"/>
                  <a:pt x="90" y="516"/>
                </a:cubicBezTo>
                <a:cubicBezTo>
                  <a:pt x="64" y="529"/>
                  <a:pt x="64" y="529"/>
                  <a:pt x="64" y="529"/>
                </a:cubicBezTo>
                <a:lnTo>
                  <a:pt x="64" y="484"/>
                </a:lnTo>
                <a:close/>
                <a:moveTo>
                  <a:pt x="64" y="532"/>
                </a:moveTo>
                <a:cubicBezTo>
                  <a:pt x="90" y="519"/>
                  <a:pt x="90" y="519"/>
                  <a:pt x="90" y="519"/>
                </a:cubicBezTo>
                <a:cubicBezTo>
                  <a:pt x="90" y="568"/>
                  <a:pt x="90" y="568"/>
                  <a:pt x="90" y="568"/>
                </a:cubicBezTo>
                <a:cubicBezTo>
                  <a:pt x="63" y="582"/>
                  <a:pt x="63" y="582"/>
                  <a:pt x="63" y="582"/>
                </a:cubicBezTo>
                <a:lnTo>
                  <a:pt x="64" y="532"/>
                </a:lnTo>
                <a:close/>
                <a:moveTo>
                  <a:pt x="63" y="585"/>
                </a:moveTo>
                <a:cubicBezTo>
                  <a:pt x="90" y="572"/>
                  <a:pt x="90" y="572"/>
                  <a:pt x="90" y="572"/>
                </a:cubicBezTo>
                <a:cubicBezTo>
                  <a:pt x="90" y="613"/>
                  <a:pt x="90" y="613"/>
                  <a:pt x="90" y="613"/>
                </a:cubicBezTo>
                <a:cubicBezTo>
                  <a:pt x="63" y="627"/>
                  <a:pt x="63" y="627"/>
                  <a:pt x="63" y="627"/>
                </a:cubicBezTo>
                <a:lnTo>
                  <a:pt x="63" y="585"/>
                </a:lnTo>
                <a:close/>
                <a:moveTo>
                  <a:pt x="63" y="630"/>
                </a:moveTo>
                <a:cubicBezTo>
                  <a:pt x="90" y="617"/>
                  <a:pt x="90" y="617"/>
                  <a:pt x="90" y="617"/>
                </a:cubicBezTo>
                <a:cubicBezTo>
                  <a:pt x="90" y="669"/>
                  <a:pt x="90" y="669"/>
                  <a:pt x="90" y="669"/>
                </a:cubicBezTo>
                <a:cubicBezTo>
                  <a:pt x="63" y="683"/>
                  <a:pt x="63" y="683"/>
                  <a:pt x="63" y="683"/>
                </a:cubicBezTo>
                <a:lnTo>
                  <a:pt x="63" y="630"/>
                </a:lnTo>
                <a:close/>
                <a:moveTo>
                  <a:pt x="63" y="686"/>
                </a:moveTo>
                <a:cubicBezTo>
                  <a:pt x="90" y="673"/>
                  <a:pt x="90" y="673"/>
                  <a:pt x="90" y="673"/>
                </a:cubicBezTo>
                <a:cubicBezTo>
                  <a:pt x="89" y="716"/>
                  <a:pt x="89" y="716"/>
                  <a:pt x="89" y="716"/>
                </a:cubicBezTo>
                <a:cubicBezTo>
                  <a:pt x="63" y="730"/>
                  <a:pt x="63" y="730"/>
                  <a:pt x="63" y="730"/>
                </a:cubicBezTo>
                <a:lnTo>
                  <a:pt x="63" y="686"/>
                </a:lnTo>
                <a:close/>
                <a:moveTo>
                  <a:pt x="63" y="733"/>
                </a:moveTo>
                <a:cubicBezTo>
                  <a:pt x="89" y="719"/>
                  <a:pt x="89" y="719"/>
                  <a:pt x="89" y="719"/>
                </a:cubicBezTo>
                <a:cubicBezTo>
                  <a:pt x="89" y="771"/>
                  <a:pt x="89" y="771"/>
                  <a:pt x="89" y="771"/>
                </a:cubicBezTo>
                <a:cubicBezTo>
                  <a:pt x="62" y="785"/>
                  <a:pt x="62" y="785"/>
                  <a:pt x="62" y="785"/>
                </a:cubicBezTo>
                <a:lnTo>
                  <a:pt x="63" y="733"/>
                </a:lnTo>
                <a:close/>
                <a:moveTo>
                  <a:pt x="35" y="341"/>
                </a:moveTo>
                <a:cubicBezTo>
                  <a:pt x="62" y="330"/>
                  <a:pt x="62" y="330"/>
                  <a:pt x="62" y="330"/>
                </a:cubicBezTo>
                <a:cubicBezTo>
                  <a:pt x="62" y="376"/>
                  <a:pt x="62" y="376"/>
                  <a:pt x="62" y="376"/>
                </a:cubicBezTo>
                <a:cubicBezTo>
                  <a:pt x="35" y="387"/>
                  <a:pt x="35" y="387"/>
                  <a:pt x="35" y="387"/>
                </a:cubicBezTo>
                <a:lnTo>
                  <a:pt x="35" y="341"/>
                </a:lnTo>
                <a:close/>
                <a:moveTo>
                  <a:pt x="35" y="391"/>
                </a:moveTo>
                <a:cubicBezTo>
                  <a:pt x="62" y="379"/>
                  <a:pt x="62" y="379"/>
                  <a:pt x="62" y="379"/>
                </a:cubicBezTo>
                <a:cubicBezTo>
                  <a:pt x="61" y="433"/>
                  <a:pt x="61" y="433"/>
                  <a:pt x="61" y="433"/>
                </a:cubicBezTo>
                <a:cubicBezTo>
                  <a:pt x="35" y="445"/>
                  <a:pt x="35" y="445"/>
                  <a:pt x="35" y="445"/>
                </a:cubicBezTo>
                <a:lnTo>
                  <a:pt x="35" y="391"/>
                </a:lnTo>
                <a:close/>
                <a:moveTo>
                  <a:pt x="35" y="448"/>
                </a:moveTo>
                <a:cubicBezTo>
                  <a:pt x="61" y="436"/>
                  <a:pt x="61" y="436"/>
                  <a:pt x="61" y="436"/>
                </a:cubicBezTo>
                <a:cubicBezTo>
                  <a:pt x="61" y="482"/>
                  <a:pt x="61" y="482"/>
                  <a:pt x="61" y="482"/>
                </a:cubicBezTo>
                <a:cubicBezTo>
                  <a:pt x="34" y="494"/>
                  <a:pt x="34" y="494"/>
                  <a:pt x="34" y="494"/>
                </a:cubicBezTo>
                <a:lnTo>
                  <a:pt x="35" y="448"/>
                </a:lnTo>
                <a:close/>
                <a:moveTo>
                  <a:pt x="34" y="497"/>
                </a:moveTo>
                <a:cubicBezTo>
                  <a:pt x="61" y="485"/>
                  <a:pt x="61" y="485"/>
                  <a:pt x="61" y="485"/>
                </a:cubicBezTo>
                <a:cubicBezTo>
                  <a:pt x="61" y="530"/>
                  <a:pt x="61" y="530"/>
                  <a:pt x="61" y="530"/>
                </a:cubicBezTo>
                <a:cubicBezTo>
                  <a:pt x="34" y="543"/>
                  <a:pt x="34" y="543"/>
                  <a:pt x="34" y="543"/>
                </a:cubicBezTo>
                <a:lnTo>
                  <a:pt x="34" y="497"/>
                </a:lnTo>
                <a:close/>
                <a:moveTo>
                  <a:pt x="34" y="546"/>
                </a:moveTo>
                <a:cubicBezTo>
                  <a:pt x="61" y="533"/>
                  <a:pt x="61" y="533"/>
                  <a:pt x="61" y="533"/>
                </a:cubicBezTo>
                <a:cubicBezTo>
                  <a:pt x="60" y="583"/>
                  <a:pt x="60" y="583"/>
                  <a:pt x="60" y="583"/>
                </a:cubicBezTo>
                <a:cubicBezTo>
                  <a:pt x="34" y="596"/>
                  <a:pt x="34" y="596"/>
                  <a:pt x="34" y="596"/>
                </a:cubicBezTo>
                <a:lnTo>
                  <a:pt x="34" y="546"/>
                </a:lnTo>
                <a:close/>
                <a:moveTo>
                  <a:pt x="34" y="600"/>
                </a:moveTo>
                <a:cubicBezTo>
                  <a:pt x="60" y="587"/>
                  <a:pt x="60" y="587"/>
                  <a:pt x="60" y="587"/>
                </a:cubicBezTo>
                <a:cubicBezTo>
                  <a:pt x="60" y="628"/>
                  <a:pt x="60" y="628"/>
                  <a:pt x="60" y="628"/>
                </a:cubicBezTo>
                <a:cubicBezTo>
                  <a:pt x="34" y="641"/>
                  <a:pt x="34" y="641"/>
                  <a:pt x="34" y="641"/>
                </a:cubicBezTo>
                <a:lnTo>
                  <a:pt x="34" y="600"/>
                </a:lnTo>
                <a:close/>
                <a:moveTo>
                  <a:pt x="33" y="645"/>
                </a:moveTo>
                <a:cubicBezTo>
                  <a:pt x="60" y="632"/>
                  <a:pt x="60" y="632"/>
                  <a:pt x="60" y="632"/>
                </a:cubicBezTo>
                <a:cubicBezTo>
                  <a:pt x="60" y="685"/>
                  <a:pt x="60" y="685"/>
                  <a:pt x="60" y="685"/>
                </a:cubicBezTo>
                <a:cubicBezTo>
                  <a:pt x="33" y="699"/>
                  <a:pt x="33" y="699"/>
                  <a:pt x="33" y="699"/>
                </a:cubicBezTo>
                <a:lnTo>
                  <a:pt x="33" y="645"/>
                </a:lnTo>
                <a:close/>
                <a:moveTo>
                  <a:pt x="33" y="702"/>
                </a:moveTo>
                <a:cubicBezTo>
                  <a:pt x="60" y="688"/>
                  <a:pt x="60" y="688"/>
                  <a:pt x="60" y="688"/>
                </a:cubicBezTo>
                <a:cubicBezTo>
                  <a:pt x="60" y="732"/>
                  <a:pt x="60" y="732"/>
                  <a:pt x="60" y="732"/>
                </a:cubicBezTo>
                <a:cubicBezTo>
                  <a:pt x="33" y="746"/>
                  <a:pt x="33" y="746"/>
                  <a:pt x="33" y="746"/>
                </a:cubicBezTo>
                <a:lnTo>
                  <a:pt x="33" y="702"/>
                </a:lnTo>
                <a:close/>
                <a:moveTo>
                  <a:pt x="33" y="749"/>
                </a:moveTo>
                <a:cubicBezTo>
                  <a:pt x="60" y="735"/>
                  <a:pt x="60" y="735"/>
                  <a:pt x="60" y="735"/>
                </a:cubicBezTo>
                <a:cubicBezTo>
                  <a:pt x="59" y="787"/>
                  <a:pt x="59" y="787"/>
                  <a:pt x="59" y="787"/>
                </a:cubicBezTo>
                <a:cubicBezTo>
                  <a:pt x="33" y="801"/>
                  <a:pt x="33" y="801"/>
                  <a:pt x="33" y="801"/>
                </a:cubicBezTo>
                <a:lnTo>
                  <a:pt x="33" y="749"/>
                </a:lnTo>
                <a:close/>
                <a:moveTo>
                  <a:pt x="5" y="354"/>
                </a:moveTo>
                <a:cubicBezTo>
                  <a:pt x="32" y="343"/>
                  <a:pt x="32" y="343"/>
                  <a:pt x="32" y="343"/>
                </a:cubicBezTo>
                <a:cubicBezTo>
                  <a:pt x="32" y="389"/>
                  <a:pt x="32" y="389"/>
                  <a:pt x="32" y="389"/>
                </a:cubicBezTo>
                <a:cubicBezTo>
                  <a:pt x="5" y="400"/>
                  <a:pt x="5" y="400"/>
                  <a:pt x="5" y="400"/>
                </a:cubicBezTo>
                <a:lnTo>
                  <a:pt x="5" y="354"/>
                </a:lnTo>
                <a:close/>
                <a:moveTo>
                  <a:pt x="5" y="404"/>
                </a:moveTo>
                <a:cubicBezTo>
                  <a:pt x="32" y="392"/>
                  <a:pt x="32" y="392"/>
                  <a:pt x="32" y="392"/>
                </a:cubicBezTo>
                <a:cubicBezTo>
                  <a:pt x="31" y="447"/>
                  <a:pt x="31" y="447"/>
                  <a:pt x="31" y="447"/>
                </a:cubicBezTo>
                <a:cubicBezTo>
                  <a:pt x="5" y="459"/>
                  <a:pt x="5" y="459"/>
                  <a:pt x="5" y="459"/>
                </a:cubicBezTo>
                <a:lnTo>
                  <a:pt x="5" y="404"/>
                </a:lnTo>
                <a:close/>
                <a:moveTo>
                  <a:pt x="5" y="462"/>
                </a:moveTo>
                <a:cubicBezTo>
                  <a:pt x="5" y="462"/>
                  <a:pt x="5" y="462"/>
                  <a:pt x="5" y="462"/>
                </a:cubicBezTo>
                <a:cubicBezTo>
                  <a:pt x="31" y="450"/>
                  <a:pt x="31" y="450"/>
                  <a:pt x="31" y="450"/>
                </a:cubicBezTo>
                <a:cubicBezTo>
                  <a:pt x="31" y="495"/>
                  <a:pt x="31" y="495"/>
                  <a:pt x="31" y="495"/>
                </a:cubicBezTo>
                <a:cubicBezTo>
                  <a:pt x="5" y="508"/>
                  <a:pt x="5" y="508"/>
                  <a:pt x="5" y="508"/>
                </a:cubicBezTo>
                <a:lnTo>
                  <a:pt x="5" y="462"/>
                </a:lnTo>
                <a:close/>
                <a:moveTo>
                  <a:pt x="5" y="511"/>
                </a:moveTo>
                <a:cubicBezTo>
                  <a:pt x="31" y="499"/>
                  <a:pt x="31" y="499"/>
                  <a:pt x="31" y="499"/>
                </a:cubicBezTo>
                <a:cubicBezTo>
                  <a:pt x="31" y="544"/>
                  <a:pt x="31" y="544"/>
                  <a:pt x="31" y="544"/>
                </a:cubicBezTo>
                <a:cubicBezTo>
                  <a:pt x="4" y="557"/>
                  <a:pt x="4" y="557"/>
                  <a:pt x="4" y="557"/>
                </a:cubicBezTo>
                <a:lnTo>
                  <a:pt x="5" y="511"/>
                </a:lnTo>
                <a:close/>
                <a:moveTo>
                  <a:pt x="4" y="559"/>
                </a:moveTo>
                <a:cubicBezTo>
                  <a:pt x="5" y="560"/>
                  <a:pt x="5" y="560"/>
                  <a:pt x="5" y="560"/>
                </a:cubicBezTo>
                <a:cubicBezTo>
                  <a:pt x="31" y="548"/>
                  <a:pt x="31" y="548"/>
                  <a:pt x="31" y="548"/>
                </a:cubicBezTo>
                <a:cubicBezTo>
                  <a:pt x="31" y="598"/>
                  <a:pt x="31" y="598"/>
                  <a:pt x="31" y="598"/>
                </a:cubicBezTo>
                <a:cubicBezTo>
                  <a:pt x="4" y="611"/>
                  <a:pt x="4" y="611"/>
                  <a:pt x="4" y="611"/>
                </a:cubicBezTo>
                <a:lnTo>
                  <a:pt x="4" y="559"/>
                </a:lnTo>
                <a:close/>
                <a:moveTo>
                  <a:pt x="4" y="612"/>
                </a:moveTo>
                <a:cubicBezTo>
                  <a:pt x="5" y="614"/>
                  <a:pt x="5" y="614"/>
                  <a:pt x="5" y="614"/>
                </a:cubicBezTo>
                <a:cubicBezTo>
                  <a:pt x="31" y="601"/>
                  <a:pt x="31" y="601"/>
                  <a:pt x="31" y="601"/>
                </a:cubicBezTo>
                <a:cubicBezTo>
                  <a:pt x="30" y="643"/>
                  <a:pt x="30" y="643"/>
                  <a:pt x="30" y="643"/>
                </a:cubicBezTo>
                <a:cubicBezTo>
                  <a:pt x="4" y="656"/>
                  <a:pt x="4" y="656"/>
                  <a:pt x="4" y="656"/>
                </a:cubicBezTo>
                <a:lnTo>
                  <a:pt x="4" y="612"/>
                </a:lnTo>
                <a:close/>
                <a:moveTo>
                  <a:pt x="4" y="660"/>
                </a:moveTo>
                <a:cubicBezTo>
                  <a:pt x="30" y="646"/>
                  <a:pt x="30" y="646"/>
                  <a:pt x="30" y="646"/>
                </a:cubicBezTo>
                <a:cubicBezTo>
                  <a:pt x="30" y="700"/>
                  <a:pt x="30" y="700"/>
                  <a:pt x="30" y="700"/>
                </a:cubicBezTo>
                <a:cubicBezTo>
                  <a:pt x="3" y="714"/>
                  <a:pt x="3" y="714"/>
                  <a:pt x="3" y="714"/>
                </a:cubicBezTo>
                <a:lnTo>
                  <a:pt x="4" y="660"/>
                </a:lnTo>
                <a:close/>
                <a:moveTo>
                  <a:pt x="3" y="717"/>
                </a:moveTo>
                <a:cubicBezTo>
                  <a:pt x="30" y="704"/>
                  <a:pt x="30" y="704"/>
                  <a:pt x="30" y="704"/>
                </a:cubicBezTo>
                <a:cubicBezTo>
                  <a:pt x="30" y="747"/>
                  <a:pt x="30" y="747"/>
                  <a:pt x="30" y="747"/>
                </a:cubicBezTo>
                <a:cubicBezTo>
                  <a:pt x="3" y="762"/>
                  <a:pt x="3" y="762"/>
                  <a:pt x="3" y="762"/>
                </a:cubicBezTo>
                <a:lnTo>
                  <a:pt x="3" y="717"/>
                </a:lnTo>
                <a:close/>
                <a:moveTo>
                  <a:pt x="3" y="765"/>
                </a:moveTo>
                <a:cubicBezTo>
                  <a:pt x="30" y="751"/>
                  <a:pt x="30" y="751"/>
                  <a:pt x="30" y="751"/>
                </a:cubicBezTo>
                <a:cubicBezTo>
                  <a:pt x="30" y="803"/>
                  <a:pt x="30" y="803"/>
                  <a:pt x="30" y="803"/>
                </a:cubicBezTo>
                <a:cubicBezTo>
                  <a:pt x="3" y="817"/>
                  <a:pt x="3" y="817"/>
                  <a:pt x="3" y="817"/>
                </a:cubicBezTo>
                <a:lnTo>
                  <a:pt x="3" y="7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571A3A4F-D63B-45B0-A4B8-C182941277A9}"/>
              </a:ext>
            </a:extLst>
          </p:cNvPr>
          <p:cNvSpPr>
            <a:spLocks noEditPoints="1"/>
          </p:cNvSpPr>
          <p:nvPr/>
        </p:nvSpPr>
        <p:spPr bwMode="auto">
          <a:xfrm>
            <a:off x="1501775" y="3217863"/>
            <a:ext cx="4664075" cy="2535238"/>
          </a:xfrm>
          <a:custGeom>
            <a:avLst/>
            <a:gdLst>
              <a:gd name="T0" fmla="*/ 359 w 1059"/>
              <a:gd name="T1" fmla="*/ 510 h 574"/>
              <a:gd name="T2" fmla="*/ 447 w 1059"/>
              <a:gd name="T3" fmla="*/ 489 h 574"/>
              <a:gd name="T4" fmla="*/ 148 w 1059"/>
              <a:gd name="T5" fmla="*/ 462 h 574"/>
              <a:gd name="T6" fmla="*/ 375 w 1059"/>
              <a:gd name="T7" fmla="*/ 462 h 574"/>
              <a:gd name="T8" fmla="*/ 278 w 1059"/>
              <a:gd name="T9" fmla="*/ 453 h 574"/>
              <a:gd name="T10" fmla="*/ 179 w 1059"/>
              <a:gd name="T11" fmla="*/ 445 h 574"/>
              <a:gd name="T12" fmla="*/ 364 w 1059"/>
              <a:gd name="T13" fmla="*/ 435 h 574"/>
              <a:gd name="T14" fmla="*/ 495 w 1059"/>
              <a:gd name="T15" fmla="*/ 427 h 574"/>
              <a:gd name="T16" fmla="*/ 103 w 1059"/>
              <a:gd name="T17" fmla="*/ 418 h 574"/>
              <a:gd name="T18" fmla="*/ 290 w 1059"/>
              <a:gd name="T19" fmla="*/ 410 h 574"/>
              <a:gd name="T20" fmla="*/ 191 w 1059"/>
              <a:gd name="T21" fmla="*/ 400 h 574"/>
              <a:gd name="T22" fmla="*/ 382 w 1059"/>
              <a:gd name="T23" fmla="*/ 391 h 574"/>
              <a:gd name="T24" fmla="*/ 502 w 1059"/>
              <a:gd name="T25" fmla="*/ 384 h 574"/>
              <a:gd name="T26" fmla="*/ 117 w 1059"/>
              <a:gd name="T27" fmla="*/ 375 h 574"/>
              <a:gd name="T28" fmla="*/ 311 w 1059"/>
              <a:gd name="T29" fmla="*/ 368 h 574"/>
              <a:gd name="T30" fmla="*/ 207 w 1059"/>
              <a:gd name="T31" fmla="*/ 361 h 574"/>
              <a:gd name="T32" fmla="*/ 614 w 1059"/>
              <a:gd name="T33" fmla="*/ 353 h 574"/>
              <a:gd name="T34" fmla="*/ 514 w 1059"/>
              <a:gd name="T35" fmla="*/ 344 h 574"/>
              <a:gd name="T36" fmla="*/ 417 w 1059"/>
              <a:gd name="T37" fmla="*/ 336 h 574"/>
              <a:gd name="T38" fmla="*/ 321 w 1059"/>
              <a:gd name="T39" fmla="*/ 327 h 574"/>
              <a:gd name="T40" fmla="*/ 504 w 1059"/>
              <a:gd name="T41" fmla="*/ 319 h 574"/>
              <a:gd name="T42" fmla="*/ 618 w 1059"/>
              <a:gd name="T43" fmla="*/ 313 h 574"/>
              <a:gd name="T44" fmla="*/ 247 w 1059"/>
              <a:gd name="T45" fmla="*/ 304 h 574"/>
              <a:gd name="T46" fmla="*/ 642 w 1059"/>
              <a:gd name="T47" fmla="*/ 299 h 574"/>
              <a:gd name="T48" fmla="*/ 336 w 1059"/>
              <a:gd name="T49" fmla="*/ 289 h 574"/>
              <a:gd name="T50" fmla="*/ 456 w 1059"/>
              <a:gd name="T51" fmla="*/ 284 h 574"/>
              <a:gd name="T52" fmla="*/ 361 w 1059"/>
              <a:gd name="T53" fmla="*/ 275 h 574"/>
              <a:gd name="T54" fmla="*/ 535 w 1059"/>
              <a:gd name="T55" fmla="*/ 267 h 574"/>
              <a:gd name="T56" fmla="*/ 443 w 1059"/>
              <a:gd name="T57" fmla="*/ 258 h 574"/>
              <a:gd name="T58" fmla="*/ 615 w 1059"/>
              <a:gd name="T59" fmla="*/ 253 h 574"/>
              <a:gd name="T60" fmla="*/ 464 w 1059"/>
              <a:gd name="T61" fmla="*/ 246 h 574"/>
              <a:gd name="T62" fmla="*/ 371 w 1059"/>
              <a:gd name="T63" fmla="*/ 236 h 574"/>
              <a:gd name="T64" fmla="*/ 809 w 1059"/>
              <a:gd name="T65" fmla="*/ 231 h 574"/>
              <a:gd name="T66" fmla="*/ 454 w 1059"/>
              <a:gd name="T67" fmla="*/ 223 h 574"/>
              <a:gd name="T68" fmla="*/ 570 w 1059"/>
              <a:gd name="T69" fmla="*/ 218 h 574"/>
              <a:gd name="T70" fmla="*/ 477 w 1059"/>
              <a:gd name="T71" fmla="*/ 211 h 574"/>
              <a:gd name="T72" fmla="*/ 645 w 1059"/>
              <a:gd name="T73" fmla="*/ 203 h 574"/>
              <a:gd name="T74" fmla="*/ 810 w 1059"/>
              <a:gd name="T75" fmla="*/ 196 h 574"/>
              <a:gd name="T76" fmla="*/ 722 w 1059"/>
              <a:gd name="T77" fmla="*/ 189 h 574"/>
              <a:gd name="T78" fmla="*/ 577 w 1059"/>
              <a:gd name="T79" fmla="*/ 183 h 574"/>
              <a:gd name="T80" fmla="*/ 484 w 1059"/>
              <a:gd name="T81" fmla="*/ 174 h 574"/>
              <a:gd name="T82" fmla="*/ 598 w 1059"/>
              <a:gd name="T83" fmla="*/ 171 h 574"/>
              <a:gd name="T84" fmla="*/ 815 w 1059"/>
              <a:gd name="T85" fmla="*/ 162 h 574"/>
              <a:gd name="T86" fmla="*/ 676 w 1059"/>
              <a:gd name="T87" fmla="*/ 157 h 574"/>
              <a:gd name="T88" fmla="*/ 886 w 1059"/>
              <a:gd name="T89" fmla="*/ 150 h 574"/>
              <a:gd name="T90" fmla="*/ 748 w 1059"/>
              <a:gd name="T91" fmla="*/ 143 h 574"/>
              <a:gd name="T92" fmla="*/ 905 w 1059"/>
              <a:gd name="T93" fmla="*/ 138 h 574"/>
              <a:gd name="T94" fmla="*/ 820 w 1059"/>
              <a:gd name="T95" fmla="*/ 131 h 574"/>
              <a:gd name="T96" fmla="*/ 680 w 1059"/>
              <a:gd name="T97" fmla="*/ 125 h 574"/>
              <a:gd name="T98" fmla="*/ 588 w 1059"/>
              <a:gd name="T99" fmla="*/ 117 h 574"/>
              <a:gd name="T100" fmla="*/ 858 w 1059"/>
              <a:gd name="T101" fmla="*/ 108 h 574"/>
              <a:gd name="T102" fmla="*/ 825 w 1059"/>
              <a:gd name="T103" fmla="*/ 98 h 574"/>
              <a:gd name="T104" fmla="*/ 709 w 1059"/>
              <a:gd name="T105" fmla="*/ 82 h 574"/>
              <a:gd name="T106" fmla="*/ 690 w 1059"/>
              <a:gd name="T107" fmla="*/ 61 h 574"/>
              <a:gd name="T108" fmla="*/ 543 w 1059"/>
              <a:gd name="T109" fmla="*/ 139 h 574"/>
              <a:gd name="T110" fmla="*/ 264 w 1059"/>
              <a:gd name="T111" fmla="*/ 292 h 574"/>
              <a:gd name="T112" fmla="*/ 400 w 1059"/>
              <a:gd name="T113" fmla="*/ 521 h 574"/>
              <a:gd name="T114" fmla="*/ 575 w 1059"/>
              <a:gd name="T115" fmla="*/ 410 h 574"/>
              <a:gd name="T116" fmla="*/ 754 w 1059"/>
              <a:gd name="T117" fmla="*/ 335 h 574"/>
              <a:gd name="T118" fmla="*/ 879 w 1059"/>
              <a:gd name="T119" fmla="*/ 252 h 574"/>
              <a:gd name="T120" fmla="*/ 955 w 1059"/>
              <a:gd name="T121" fmla="*/ 170 h 574"/>
              <a:gd name="T122" fmla="*/ 960 w 1059"/>
              <a:gd name="T123" fmla="*/ 74 h 574"/>
              <a:gd name="T124" fmla="*/ 797 w 1059"/>
              <a:gd name="T125" fmla="*/ 0 h 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59" h="574">
                <a:moveTo>
                  <a:pt x="345" y="554"/>
                </a:moveTo>
                <a:cubicBezTo>
                  <a:pt x="311" y="542"/>
                  <a:pt x="311" y="542"/>
                  <a:pt x="311" y="542"/>
                </a:cubicBezTo>
                <a:cubicBezTo>
                  <a:pt x="335" y="527"/>
                  <a:pt x="335" y="527"/>
                  <a:pt x="335" y="527"/>
                </a:cubicBezTo>
                <a:cubicBezTo>
                  <a:pt x="369" y="539"/>
                  <a:pt x="369" y="539"/>
                  <a:pt x="369" y="539"/>
                </a:cubicBezTo>
                <a:cubicBezTo>
                  <a:pt x="345" y="554"/>
                  <a:pt x="345" y="554"/>
                  <a:pt x="345" y="554"/>
                </a:cubicBezTo>
                <a:moveTo>
                  <a:pt x="309" y="541"/>
                </a:moveTo>
                <a:cubicBezTo>
                  <a:pt x="268" y="527"/>
                  <a:pt x="268" y="527"/>
                  <a:pt x="268" y="527"/>
                </a:cubicBezTo>
                <a:cubicBezTo>
                  <a:pt x="292" y="512"/>
                  <a:pt x="292" y="512"/>
                  <a:pt x="292" y="512"/>
                </a:cubicBezTo>
                <a:cubicBezTo>
                  <a:pt x="333" y="526"/>
                  <a:pt x="333" y="526"/>
                  <a:pt x="333" y="526"/>
                </a:cubicBezTo>
                <a:cubicBezTo>
                  <a:pt x="309" y="541"/>
                  <a:pt x="309" y="541"/>
                  <a:pt x="309" y="541"/>
                </a:cubicBezTo>
                <a:moveTo>
                  <a:pt x="371" y="537"/>
                </a:moveTo>
                <a:cubicBezTo>
                  <a:pt x="338" y="525"/>
                  <a:pt x="338" y="525"/>
                  <a:pt x="338" y="525"/>
                </a:cubicBezTo>
                <a:cubicBezTo>
                  <a:pt x="361" y="511"/>
                  <a:pt x="361" y="511"/>
                  <a:pt x="361" y="511"/>
                </a:cubicBezTo>
                <a:cubicBezTo>
                  <a:pt x="395" y="522"/>
                  <a:pt x="395" y="522"/>
                  <a:pt x="395" y="522"/>
                </a:cubicBezTo>
                <a:cubicBezTo>
                  <a:pt x="371" y="537"/>
                  <a:pt x="371" y="537"/>
                  <a:pt x="371" y="537"/>
                </a:cubicBezTo>
                <a:moveTo>
                  <a:pt x="266" y="526"/>
                </a:moveTo>
                <a:cubicBezTo>
                  <a:pt x="232" y="515"/>
                  <a:pt x="232" y="515"/>
                  <a:pt x="232" y="515"/>
                </a:cubicBezTo>
                <a:cubicBezTo>
                  <a:pt x="257" y="500"/>
                  <a:pt x="257" y="500"/>
                  <a:pt x="257" y="500"/>
                </a:cubicBezTo>
                <a:cubicBezTo>
                  <a:pt x="290" y="511"/>
                  <a:pt x="290" y="511"/>
                  <a:pt x="290" y="511"/>
                </a:cubicBezTo>
                <a:cubicBezTo>
                  <a:pt x="266" y="526"/>
                  <a:pt x="266" y="526"/>
                  <a:pt x="266" y="526"/>
                </a:cubicBezTo>
                <a:cubicBezTo>
                  <a:pt x="266" y="526"/>
                  <a:pt x="266" y="526"/>
                  <a:pt x="266" y="526"/>
                </a:cubicBezTo>
                <a:moveTo>
                  <a:pt x="335" y="524"/>
                </a:moveTo>
                <a:cubicBezTo>
                  <a:pt x="295" y="511"/>
                  <a:pt x="295" y="511"/>
                  <a:pt x="295" y="511"/>
                </a:cubicBezTo>
                <a:cubicBezTo>
                  <a:pt x="319" y="496"/>
                  <a:pt x="319" y="496"/>
                  <a:pt x="319" y="496"/>
                </a:cubicBezTo>
                <a:cubicBezTo>
                  <a:pt x="359" y="510"/>
                  <a:pt x="359" y="510"/>
                  <a:pt x="359" y="510"/>
                </a:cubicBezTo>
                <a:cubicBezTo>
                  <a:pt x="335" y="524"/>
                  <a:pt x="335" y="524"/>
                  <a:pt x="335" y="524"/>
                </a:cubicBezTo>
                <a:moveTo>
                  <a:pt x="397" y="520"/>
                </a:moveTo>
                <a:cubicBezTo>
                  <a:pt x="364" y="509"/>
                  <a:pt x="364" y="509"/>
                  <a:pt x="364" y="509"/>
                </a:cubicBezTo>
                <a:cubicBezTo>
                  <a:pt x="388" y="494"/>
                  <a:pt x="388" y="494"/>
                  <a:pt x="388" y="494"/>
                </a:cubicBezTo>
                <a:cubicBezTo>
                  <a:pt x="421" y="505"/>
                  <a:pt x="421" y="505"/>
                  <a:pt x="421" y="505"/>
                </a:cubicBezTo>
                <a:cubicBezTo>
                  <a:pt x="397" y="520"/>
                  <a:pt x="397" y="520"/>
                  <a:pt x="397" y="520"/>
                </a:cubicBezTo>
                <a:moveTo>
                  <a:pt x="230" y="514"/>
                </a:moveTo>
                <a:cubicBezTo>
                  <a:pt x="196" y="502"/>
                  <a:pt x="196" y="502"/>
                  <a:pt x="196" y="502"/>
                </a:cubicBezTo>
                <a:cubicBezTo>
                  <a:pt x="221" y="487"/>
                  <a:pt x="221" y="487"/>
                  <a:pt x="221" y="487"/>
                </a:cubicBezTo>
                <a:cubicBezTo>
                  <a:pt x="254" y="499"/>
                  <a:pt x="254" y="499"/>
                  <a:pt x="254" y="499"/>
                </a:cubicBezTo>
                <a:cubicBezTo>
                  <a:pt x="230" y="514"/>
                  <a:pt x="230" y="514"/>
                  <a:pt x="230" y="514"/>
                </a:cubicBezTo>
                <a:moveTo>
                  <a:pt x="293" y="510"/>
                </a:moveTo>
                <a:cubicBezTo>
                  <a:pt x="259" y="498"/>
                  <a:pt x="259" y="498"/>
                  <a:pt x="259" y="498"/>
                </a:cubicBezTo>
                <a:cubicBezTo>
                  <a:pt x="284" y="484"/>
                  <a:pt x="284" y="484"/>
                  <a:pt x="284" y="484"/>
                </a:cubicBezTo>
                <a:cubicBezTo>
                  <a:pt x="317" y="495"/>
                  <a:pt x="317" y="495"/>
                  <a:pt x="317" y="495"/>
                </a:cubicBezTo>
                <a:cubicBezTo>
                  <a:pt x="293" y="510"/>
                  <a:pt x="293" y="510"/>
                  <a:pt x="293" y="510"/>
                </a:cubicBezTo>
                <a:moveTo>
                  <a:pt x="362" y="508"/>
                </a:moveTo>
                <a:cubicBezTo>
                  <a:pt x="322" y="494"/>
                  <a:pt x="322" y="494"/>
                  <a:pt x="322" y="494"/>
                </a:cubicBezTo>
                <a:cubicBezTo>
                  <a:pt x="346" y="480"/>
                  <a:pt x="346" y="480"/>
                  <a:pt x="346" y="480"/>
                </a:cubicBezTo>
                <a:cubicBezTo>
                  <a:pt x="385" y="493"/>
                  <a:pt x="385" y="493"/>
                  <a:pt x="385" y="493"/>
                </a:cubicBezTo>
                <a:cubicBezTo>
                  <a:pt x="362" y="508"/>
                  <a:pt x="362" y="508"/>
                  <a:pt x="362" y="508"/>
                </a:cubicBezTo>
                <a:moveTo>
                  <a:pt x="424" y="504"/>
                </a:moveTo>
                <a:cubicBezTo>
                  <a:pt x="391" y="492"/>
                  <a:pt x="391" y="492"/>
                  <a:pt x="391" y="492"/>
                </a:cubicBezTo>
                <a:cubicBezTo>
                  <a:pt x="414" y="478"/>
                  <a:pt x="414" y="478"/>
                  <a:pt x="414" y="478"/>
                </a:cubicBezTo>
                <a:cubicBezTo>
                  <a:pt x="447" y="489"/>
                  <a:pt x="447" y="489"/>
                  <a:pt x="447" y="489"/>
                </a:cubicBezTo>
                <a:cubicBezTo>
                  <a:pt x="424" y="504"/>
                  <a:pt x="424" y="504"/>
                  <a:pt x="424" y="504"/>
                </a:cubicBezTo>
                <a:moveTo>
                  <a:pt x="195" y="502"/>
                </a:moveTo>
                <a:cubicBezTo>
                  <a:pt x="157" y="488"/>
                  <a:pt x="157" y="488"/>
                  <a:pt x="157" y="488"/>
                </a:cubicBezTo>
                <a:cubicBezTo>
                  <a:pt x="181" y="474"/>
                  <a:pt x="181" y="474"/>
                  <a:pt x="181" y="474"/>
                </a:cubicBezTo>
                <a:cubicBezTo>
                  <a:pt x="218" y="487"/>
                  <a:pt x="218" y="487"/>
                  <a:pt x="218" y="487"/>
                </a:cubicBezTo>
                <a:cubicBezTo>
                  <a:pt x="194" y="501"/>
                  <a:pt x="194" y="501"/>
                  <a:pt x="194" y="501"/>
                </a:cubicBezTo>
                <a:cubicBezTo>
                  <a:pt x="195" y="502"/>
                  <a:pt x="195" y="502"/>
                  <a:pt x="195" y="502"/>
                </a:cubicBezTo>
                <a:moveTo>
                  <a:pt x="257" y="497"/>
                </a:moveTo>
                <a:cubicBezTo>
                  <a:pt x="224" y="486"/>
                  <a:pt x="224" y="486"/>
                  <a:pt x="224" y="486"/>
                </a:cubicBezTo>
                <a:cubicBezTo>
                  <a:pt x="248" y="471"/>
                  <a:pt x="248" y="471"/>
                  <a:pt x="248" y="471"/>
                </a:cubicBezTo>
                <a:cubicBezTo>
                  <a:pt x="281" y="483"/>
                  <a:pt x="281" y="483"/>
                  <a:pt x="281" y="483"/>
                </a:cubicBezTo>
                <a:cubicBezTo>
                  <a:pt x="257" y="497"/>
                  <a:pt x="257" y="497"/>
                  <a:pt x="257" y="497"/>
                </a:cubicBezTo>
                <a:moveTo>
                  <a:pt x="320" y="493"/>
                </a:moveTo>
                <a:cubicBezTo>
                  <a:pt x="286" y="482"/>
                  <a:pt x="286" y="482"/>
                  <a:pt x="286" y="482"/>
                </a:cubicBezTo>
                <a:cubicBezTo>
                  <a:pt x="311" y="467"/>
                  <a:pt x="311" y="467"/>
                  <a:pt x="311" y="467"/>
                </a:cubicBezTo>
                <a:cubicBezTo>
                  <a:pt x="344" y="479"/>
                  <a:pt x="344" y="479"/>
                  <a:pt x="344" y="479"/>
                </a:cubicBezTo>
                <a:cubicBezTo>
                  <a:pt x="320" y="493"/>
                  <a:pt x="320" y="493"/>
                  <a:pt x="320" y="493"/>
                </a:cubicBezTo>
                <a:moveTo>
                  <a:pt x="388" y="491"/>
                </a:moveTo>
                <a:cubicBezTo>
                  <a:pt x="349" y="478"/>
                  <a:pt x="349" y="478"/>
                  <a:pt x="349" y="478"/>
                </a:cubicBezTo>
                <a:cubicBezTo>
                  <a:pt x="372" y="464"/>
                  <a:pt x="372" y="464"/>
                  <a:pt x="372" y="464"/>
                </a:cubicBezTo>
                <a:cubicBezTo>
                  <a:pt x="411" y="477"/>
                  <a:pt x="411" y="477"/>
                  <a:pt x="411" y="477"/>
                </a:cubicBezTo>
                <a:cubicBezTo>
                  <a:pt x="388" y="491"/>
                  <a:pt x="388" y="491"/>
                  <a:pt x="388" y="491"/>
                </a:cubicBezTo>
                <a:moveTo>
                  <a:pt x="156" y="488"/>
                </a:moveTo>
                <a:cubicBezTo>
                  <a:pt x="123" y="477"/>
                  <a:pt x="123" y="477"/>
                  <a:pt x="123" y="477"/>
                </a:cubicBezTo>
                <a:cubicBezTo>
                  <a:pt x="148" y="462"/>
                  <a:pt x="148" y="462"/>
                  <a:pt x="148" y="462"/>
                </a:cubicBezTo>
                <a:cubicBezTo>
                  <a:pt x="179" y="473"/>
                  <a:pt x="179" y="473"/>
                  <a:pt x="179" y="473"/>
                </a:cubicBezTo>
                <a:cubicBezTo>
                  <a:pt x="155" y="487"/>
                  <a:pt x="155" y="487"/>
                  <a:pt x="155" y="487"/>
                </a:cubicBezTo>
                <a:cubicBezTo>
                  <a:pt x="156" y="488"/>
                  <a:pt x="156" y="488"/>
                  <a:pt x="156" y="488"/>
                </a:cubicBezTo>
                <a:moveTo>
                  <a:pt x="449" y="487"/>
                </a:moveTo>
                <a:cubicBezTo>
                  <a:pt x="416" y="476"/>
                  <a:pt x="416" y="476"/>
                  <a:pt x="416" y="476"/>
                </a:cubicBezTo>
                <a:cubicBezTo>
                  <a:pt x="439" y="462"/>
                  <a:pt x="439" y="462"/>
                  <a:pt x="439" y="462"/>
                </a:cubicBezTo>
                <a:cubicBezTo>
                  <a:pt x="472" y="473"/>
                  <a:pt x="472" y="473"/>
                  <a:pt x="472" y="473"/>
                </a:cubicBezTo>
                <a:cubicBezTo>
                  <a:pt x="449" y="487"/>
                  <a:pt x="449" y="487"/>
                  <a:pt x="449" y="487"/>
                </a:cubicBezTo>
                <a:moveTo>
                  <a:pt x="221" y="485"/>
                </a:moveTo>
                <a:cubicBezTo>
                  <a:pt x="184" y="472"/>
                  <a:pt x="184" y="472"/>
                  <a:pt x="184" y="472"/>
                </a:cubicBezTo>
                <a:cubicBezTo>
                  <a:pt x="209" y="458"/>
                  <a:pt x="209" y="458"/>
                  <a:pt x="209" y="458"/>
                </a:cubicBezTo>
                <a:cubicBezTo>
                  <a:pt x="246" y="470"/>
                  <a:pt x="246" y="470"/>
                  <a:pt x="246" y="470"/>
                </a:cubicBezTo>
                <a:cubicBezTo>
                  <a:pt x="221" y="485"/>
                  <a:pt x="221" y="485"/>
                  <a:pt x="221" y="485"/>
                </a:cubicBezTo>
                <a:moveTo>
                  <a:pt x="284" y="481"/>
                </a:moveTo>
                <a:cubicBezTo>
                  <a:pt x="251" y="470"/>
                  <a:pt x="251" y="470"/>
                  <a:pt x="251" y="470"/>
                </a:cubicBezTo>
                <a:cubicBezTo>
                  <a:pt x="275" y="455"/>
                  <a:pt x="275" y="455"/>
                  <a:pt x="275" y="455"/>
                </a:cubicBezTo>
                <a:cubicBezTo>
                  <a:pt x="308" y="466"/>
                  <a:pt x="308" y="466"/>
                  <a:pt x="308" y="466"/>
                </a:cubicBezTo>
                <a:cubicBezTo>
                  <a:pt x="284" y="481"/>
                  <a:pt x="284" y="481"/>
                  <a:pt x="284" y="481"/>
                </a:cubicBezTo>
                <a:moveTo>
                  <a:pt x="346" y="477"/>
                </a:moveTo>
                <a:cubicBezTo>
                  <a:pt x="313" y="466"/>
                  <a:pt x="313" y="466"/>
                  <a:pt x="313" y="466"/>
                </a:cubicBezTo>
                <a:cubicBezTo>
                  <a:pt x="336" y="452"/>
                  <a:pt x="336" y="452"/>
                  <a:pt x="336" y="452"/>
                </a:cubicBezTo>
                <a:cubicBezTo>
                  <a:pt x="369" y="463"/>
                  <a:pt x="369" y="463"/>
                  <a:pt x="369" y="463"/>
                </a:cubicBezTo>
                <a:cubicBezTo>
                  <a:pt x="346" y="477"/>
                  <a:pt x="346" y="477"/>
                  <a:pt x="346" y="477"/>
                </a:cubicBezTo>
                <a:moveTo>
                  <a:pt x="414" y="475"/>
                </a:moveTo>
                <a:cubicBezTo>
                  <a:pt x="375" y="462"/>
                  <a:pt x="375" y="462"/>
                  <a:pt x="375" y="462"/>
                </a:cubicBezTo>
                <a:cubicBezTo>
                  <a:pt x="397" y="448"/>
                  <a:pt x="397" y="448"/>
                  <a:pt x="397" y="448"/>
                </a:cubicBezTo>
                <a:cubicBezTo>
                  <a:pt x="436" y="461"/>
                  <a:pt x="436" y="461"/>
                  <a:pt x="436" y="461"/>
                </a:cubicBezTo>
                <a:cubicBezTo>
                  <a:pt x="414" y="475"/>
                  <a:pt x="414" y="475"/>
                  <a:pt x="414" y="475"/>
                </a:cubicBezTo>
                <a:moveTo>
                  <a:pt x="121" y="476"/>
                </a:moveTo>
                <a:cubicBezTo>
                  <a:pt x="81" y="462"/>
                  <a:pt x="81" y="462"/>
                  <a:pt x="81" y="462"/>
                </a:cubicBezTo>
                <a:cubicBezTo>
                  <a:pt x="106" y="448"/>
                  <a:pt x="106" y="448"/>
                  <a:pt x="106" y="448"/>
                </a:cubicBezTo>
                <a:cubicBezTo>
                  <a:pt x="146" y="462"/>
                  <a:pt x="146" y="462"/>
                  <a:pt x="146" y="462"/>
                </a:cubicBezTo>
                <a:cubicBezTo>
                  <a:pt x="121" y="476"/>
                  <a:pt x="121" y="476"/>
                  <a:pt x="121" y="476"/>
                </a:cubicBezTo>
                <a:moveTo>
                  <a:pt x="182" y="471"/>
                </a:moveTo>
                <a:cubicBezTo>
                  <a:pt x="151" y="461"/>
                  <a:pt x="151" y="461"/>
                  <a:pt x="151" y="461"/>
                </a:cubicBezTo>
                <a:cubicBezTo>
                  <a:pt x="176" y="446"/>
                  <a:pt x="176" y="446"/>
                  <a:pt x="176" y="446"/>
                </a:cubicBezTo>
                <a:cubicBezTo>
                  <a:pt x="207" y="457"/>
                  <a:pt x="207" y="457"/>
                  <a:pt x="207" y="457"/>
                </a:cubicBezTo>
                <a:cubicBezTo>
                  <a:pt x="182" y="471"/>
                  <a:pt x="182" y="471"/>
                  <a:pt x="182" y="471"/>
                </a:cubicBezTo>
                <a:moveTo>
                  <a:pt x="475" y="471"/>
                </a:moveTo>
                <a:cubicBezTo>
                  <a:pt x="442" y="460"/>
                  <a:pt x="442" y="460"/>
                  <a:pt x="442" y="460"/>
                </a:cubicBezTo>
                <a:cubicBezTo>
                  <a:pt x="465" y="446"/>
                  <a:pt x="465" y="446"/>
                  <a:pt x="465" y="446"/>
                </a:cubicBezTo>
                <a:cubicBezTo>
                  <a:pt x="498" y="457"/>
                  <a:pt x="498" y="457"/>
                  <a:pt x="498" y="457"/>
                </a:cubicBezTo>
                <a:cubicBezTo>
                  <a:pt x="475" y="471"/>
                  <a:pt x="475" y="471"/>
                  <a:pt x="475" y="471"/>
                </a:cubicBezTo>
                <a:moveTo>
                  <a:pt x="248" y="469"/>
                </a:moveTo>
                <a:cubicBezTo>
                  <a:pt x="212" y="456"/>
                  <a:pt x="212" y="456"/>
                  <a:pt x="212" y="456"/>
                </a:cubicBezTo>
                <a:cubicBezTo>
                  <a:pt x="237" y="442"/>
                  <a:pt x="237" y="442"/>
                  <a:pt x="237" y="442"/>
                </a:cubicBezTo>
                <a:cubicBezTo>
                  <a:pt x="273" y="454"/>
                  <a:pt x="273" y="454"/>
                  <a:pt x="273" y="454"/>
                </a:cubicBezTo>
                <a:cubicBezTo>
                  <a:pt x="248" y="469"/>
                  <a:pt x="248" y="469"/>
                  <a:pt x="248" y="469"/>
                </a:cubicBezTo>
                <a:moveTo>
                  <a:pt x="311" y="465"/>
                </a:moveTo>
                <a:cubicBezTo>
                  <a:pt x="278" y="453"/>
                  <a:pt x="278" y="453"/>
                  <a:pt x="278" y="453"/>
                </a:cubicBezTo>
                <a:cubicBezTo>
                  <a:pt x="301" y="440"/>
                  <a:pt x="301" y="440"/>
                  <a:pt x="301" y="440"/>
                </a:cubicBezTo>
                <a:cubicBezTo>
                  <a:pt x="334" y="451"/>
                  <a:pt x="334" y="451"/>
                  <a:pt x="334" y="451"/>
                </a:cubicBezTo>
                <a:cubicBezTo>
                  <a:pt x="311" y="465"/>
                  <a:pt x="311" y="465"/>
                  <a:pt x="311" y="465"/>
                </a:cubicBezTo>
                <a:moveTo>
                  <a:pt x="372" y="461"/>
                </a:moveTo>
                <a:cubicBezTo>
                  <a:pt x="339" y="450"/>
                  <a:pt x="339" y="450"/>
                  <a:pt x="339" y="450"/>
                </a:cubicBezTo>
                <a:cubicBezTo>
                  <a:pt x="361" y="436"/>
                  <a:pt x="361" y="436"/>
                  <a:pt x="361" y="436"/>
                </a:cubicBezTo>
                <a:cubicBezTo>
                  <a:pt x="395" y="447"/>
                  <a:pt x="395" y="447"/>
                  <a:pt x="395" y="447"/>
                </a:cubicBezTo>
                <a:cubicBezTo>
                  <a:pt x="372" y="461"/>
                  <a:pt x="372" y="461"/>
                  <a:pt x="372" y="461"/>
                </a:cubicBezTo>
                <a:moveTo>
                  <a:pt x="79" y="461"/>
                </a:moveTo>
                <a:cubicBezTo>
                  <a:pt x="46" y="450"/>
                  <a:pt x="46" y="450"/>
                  <a:pt x="46" y="450"/>
                </a:cubicBezTo>
                <a:cubicBezTo>
                  <a:pt x="72" y="436"/>
                  <a:pt x="72" y="436"/>
                  <a:pt x="72" y="436"/>
                </a:cubicBezTo>
                <a:cubicBezTo>
                  <a:pt x="104" y="447"/>
                  <a:pt x="104" y="447"/>
                  <a:pt x="104" y="447"/>
                </a:cubicBezTo>
                <a:cubicBezTo>
                  <a:pt x="79" y="461"/>
                  <a:pt x="79" y="461"/>
                  <a:pt x="79" y="461"/>
                </a:cubicBezTo>
                <a:moveTo>
                  <a:pt x="439" y="459"/>
                </a:moveTo>
                <a:cubicBezTo>
                  <a:pt x="400" y="447"/>
                  <a:pt x="400" y="447"/>
                  <a:pt x="400" y="447"/>
                </a:cubicBezTo>
                <a:cubicBezTo>
                  <a:pt x="423" y="433"/>
                  <a:pt x="423" y="433"/>
                  <a:pt x="423" y="433"/>
                </a:cubicBezTo>
                <a:cubicBezTo>
                  <a:pt x="462" y="445"/>
                  <a:pt x="462" y="445"/>
                  <a:pt x="462" y="445"/>
                </a:cubicBezTo>
                <a:cubicBezTo>
                  <a:pt x="439" y="459"/>
                  <a:pt x="439" y="459"/>
                  <a:pt x="439" y="459"/>
                </a:cubicBezTo>
                <a:moveTo>
                  <a:pt x="149" y="460"/>
                </a:moveTo>
                <a:cubicBezTo>
                  <a:pt x="109" y="446"/>
                  <a:pt x="109" y="446"/>
                  <a:pt x="109" y="446"/>
                </a:cubicBezTo>
                <a:cubicBezTo>
                  <a:pt x="135" y="432"/>
                  <a:pt x="135" y="432"/>
                  <a:pt x="135" y="432"/>
                </a:cubicBezTo>
                <a:cubicBezTo>
                  <a:pt x="174" y="445"/>
                  <a:pt x="174" y="445"/>
                  <a:pt x="174" y="445"/>
                </a:cubicBezTo>
                <a:cubicBezTo>
                  <a:pt x="149" y="460"/>
                  <a:pt x="149" y="460"/>
                  <a:pt x="149" y="460"/>
                </a:cubicBezTo>
                <a:moveTo>
                  <a:pt x="209" y="455"/>
                </a:moveTo>
                <a:cubicBezTo>
                  <a:pt x="179" y="445"/>
                  <a:pt x="179" y="445"/>
                  <a:pt x="179" y="445"/>
                </a:cubicBezTo>
                <a:cubicBezTo>
                  <a:pt x="204" y="430"/>
                  <a:pt x="204" y="430"/>
                  <a:pt x="204" y="430"/>
                </a:cubicBezTo>
                <a:cubicBezTo>
                  <a:pt x="234" y="441"/>
                  <a:pt x="234" y="441"/>
                  <a:pt x="234" y="441"/>
                </a:cubicBezTo>
                <a:cubicBezTo>
                  <a:pt x="209" y="455"/>
                  <a:pt x="209" y="455"/>
                  <a:pt x="209" y="455"/>
                </a:cubicBezTo>
                <a:moveTo>
                  <a:pt x="501" y="455"/>
                </a:moveTo>
                <a:cubicBezTo>
                  <a:pt x="467" y="444"/>
                  <a:pt x="467" y="444"/>
                  <a:pt x="467" y="444"/>
                </a:cubicBezTo>
                <a:cubicBezTo>
                  <a:pt x="492" y="429"/>
                  <a:pt x="492" y="429"/>
                  <a:pt x="492" y="429"/>
                </a:cubicBezTo>
                <a:cubicBezTo>
                  <a:pt x="525" y="440"/>
                  <a:pt x="525" y="440"/>
                  <a:pt x="525" y="440"/>
                </a:cubicBezTo>
                <a:cubicBezTo>
                  <a:pt x="501" y="455"/>
                  <a:pt x="501" y="455"/>
                  <a:pt x="501" y="455"/>
                </a:cubicBezTo>
                <a:moveTo>
                  <a:pt x="276" y="452"/>
                </a:moveTo>
                <a:cubicBezTo>
                  <a:pt x="240" y="440"/>
                  <a:pt x="240" y="440"/>
                  <a:pt x="240" y="440"/>
                </a:cubicBezTo>
                <a:cubicBezTo>
                  <a:pt x="262" y="427"/>
                  <a:pt x="262" y="427"/>
                  <a:pt x="262" y="427"/>
                </a:cubicBezTo>
                <a:cubicBezTo>
                  <a:pt x="298" y="439"/>
                  <a:pt x="298" y="439"/>
                  <a:pt x="298" y="439"/>
                </a:cubicBezTo>
                <a:cubicBezTo>
                  <a:pt x="276" y="452"/>
                  <a:pt x="276" y="452"/>
                  <a:pt x="276" y="452"/>
                </a:cubicBezTo>
                <a:moveTo>
                  <a:pt x="337" y="449"/>
                </a:moveTo>
                <a:cubicBezTo>
                  <a:pt x="304" y="438"/>
                  <a:pt x="304" y="438"/>
                  <a:pt x="304" y="438"/>
                </a:cubicBezTo>
                <a:cubicBezTo>
                  <a:pt x="326" y="425"/>
                  <a:pt x="326" y="425"/>
                  <a:pt x="326" y="425"/>
                </a:cubicBezTo>
                <a:cubicBezTo>
                  <a:pt x="359" y="436"/>
                  <a:pt x="359" y="436"/>
                  <a:pt x="359" y="436"/>
                </a:cubicBezTo>
                <a:cubicBezTo>
                  <a:pt x="337" y="449"/>
                  <a:pt x="337" y="449"/>
                  <a:pt x="337" y="449"/>
                </a:cubicBezTo>
                <a:moveTo>
                  <a:pt x="44" y="449"/>
                </a:moveTo>
                <a:cubicBezTo>
                  <a:pt x="5" y="436"/>
                  <a:pt x="5" y="436"/>
                  <a:pt x="5" y="436"/>
                </a:cubicBezTo>
                <a:cubicBezTo>
                  <a:pt x="31" y="422"/>
                  <a:pt x="31" y="422"/>
                  <a:pt x="31" y="422"/>
                </a:cubicBezTo>
                <a:cubicBezTo>
                  <a:pt x="69" y="435"/>
                  <a:pt x="69" y="435"/>
                  <a:pt x="69" y="435"/>
                </a:cubicBezTo>
                <a:cubicBezTo>
                  <a:pt x="44" y="449"/>
                  <a:pt x="44" y="449"/>
                  <a:pt x="44" y="449"/>
                </a:cubicBezTo>
                <a:moveTo>
                  <a:pt x="398" y="446"/>
                </a:moveTo>
                <a:cubicBezTo>
                  <a:pt x="364" y="435"/>
                  <a:pt x="364" y="435"/>
                  <a:pt x="364" y="435"/>
                </a:cubicBezTo>
                <a:cubicBezTo>
                  <a:pt x="387" y="421"/>
                  <a:pt x="387" y="421"/>
                  <a:pt x="387" y="421"/>
                </a:cubicBezTo>
                <a:cubicBezTo>
                  <a:pt x="420" y="432"/>
                  <a:pt x="420" y="432"/>
                  <a:pt x="420" y="432"/>
                </a:cubicBezTo>
                <a:cubicBezTo>
                  <a:pt x="398" y="446"/>
                  <a:pt x="398" y="446"/>
                  <a:pt x="398" y="446"/>
                </a:cubicBezTo>
                <a:moveTo>
                  <a:pt x="107" y="445"/>
                </a:moveTo>
                <a:cubicBezTo>
                  <a:pt x="75" y="434"/>
                  <a:pt x="75" y="434"/>
                  <a:pt x="75" y="434"/>
                </a:cubicBezTo>
                <a:cubicBezTo>
                  <a:pt x="100" y="420"/>
                  <a:pt x="100" y="420"/>
                  <a:pt x="100" y="420"/>
                </a:cubicBezTo>
                <a:cubicBezTo>
                  <a:pt x="132" y="431"/>
                  <a:pt x="132" y="431"/>
                  <a:pt x="132" y="431"/>
                </a:cubicBezTo>
                <a:cubicBezTo>
                  <a:pt x="107" y="445"/>
                  <a:pt x="107" y="445"/>
                  <a:pt x="107" y="445"/>
                </a:cubicBezTo>
                <a:moveTo>
                  <a:pt x="176" y="444"/>
                </a:moveTo>
                <a:cubicBezTo>
                  <a:pt x="137" y="430"/>
                  <a:pt x="137" y="430"/>
                  <a:pt x="137" y="430"/>
                </a:cubicBezTo>
                <a:cubicBezTo>
                  <a:pt x="163" y="416"/>
                  <a:pt x="163" y="416"/>
                  <a:pt x="163" y="416"/>
                </a:cubicBezTo>
                <a:cubicBezTo>
                  <a:pt x="201" y="429"/>
                  <a:pt x="201" y="429"/>
                  <a:pt x="201" y="429"/>
                </a:cubicBezTo>
                <a:cubicBezTo>
                  <a:pt x="176" y="444"/>
                  <a:pt x="176" y="444"/>
                  <a:pt x="176" y="444"/>
                </a:cubicBezTo>
                <a:moveTo>
                  <a:pt x="465" y="443"/>
                </a:moveTo>
                <a:cubicBezTo>
                  <a:pt x="426" y="431"/>
                  <a:pt x="426" y="431"/>
                  <a:pt x="426" y="431"/>
                </a:cubicBezTo>
                <a:cubicBezTo>
                  <a:pt x="451" y="416"/>
                  <a:pt x="451" y="416"/>
                  <a:pt x="451" y="416"/>
                </a:cubicBezTo>
                <a:cubicBezTo>
                  <a:pt x="489" y="428"/>
                  <a:pt x="489" y="428"/>
                  <a:pt x="489" y="428"/>
                </a:cubicBezTo>
                <a:cubicBezTo>
                  <a:pt x="465" y="443"/>
                  <a:pt x="465" y="443"/>
                  <a:pt x="465" y="443"/>
                </a:cubicBezTo>
                <a:moveTo>
                  <a:pt x="237" y="439"/>
                </a:moveTo>
                <a:cubicBezTo>
                  <a:pt x="207" y="429"/>
                  <a:pt x="207" y="429"/>
                  <a:pt x="207" y="429"/>
                </a:cubicBezTo>
                <a:cubicBezTo>
                  <a:pt x="229" y="415"/>
                  <a:pt x="229" y="415"/>
                  <a:pt x="229" y="415"/>
                </a:cubicBezTo>
                <a:cubicBezTo>
                  <a:pt x="260" y="426"/>
                  <a:pt x="260" y="426"/>
                  <a:pt x="260" y="426"/>
                </a:cubicBezTo>
                <a:cubicBezTo>
                  <a:pt x="237" y="439"/>
                  <a:pt x="237" y="439"/>
                  <a:pt x="237" y="439"/>
                </a:cubicBezTo>
                <a:moveTo>
                  <a:pt x="528" y="438"/>
                </a:moveTo>
                <a:cubicBezTo>
                  <a:pt x="495" y="427"/>
                  <a:pt x="495" y="427"/>
                  <a:pt x="495" y="427"/>
                </a:cubicBezTo>
                <a:cubicBezTo>
                  <a:pt x="515" y="414"/>
                  <a:pt x="515" y="414"/>
                  <a:pt x="515" y="414"/>
                </a:cubicBezTo>
                <a:cubicBezTo>
                  <a:pt x="548" y="425"/>
                  <a:pt x="548" y="425"/>
                  <a:pt x="548" y="425"/>
                </a:cubicBezTo>
                <a:cubicBezTo>
                  <a:pt x="528" y="438"/>
                  <a:pt x="528" y="438"/>
                  <a:pt x="528" y="438"/>
                </a:cubicBezTo>
                <a:moveTo>
                  <a:pt x="301" y="437"/>
                </a:moveTo>
                <a:cubicBezTo>
                  <a:pt x="265" y="425"/>
                  <a:pt x="265" y="425"/>
                  <a:pt x="265" y="425"/>
                </a:cubicBezTo>
                <a:cubicBezTo>
                  <a:pt x="287" y="412"/>
                  <a:pt x="287" y="412"/>
                  <a:pt x="287" y="412"/>
                </a:cubicBezTo>
                <a:cubicBezTo>
                  <a:pt x="323" y="424"/>
                  <a:pt x="323" y="424"/>
                  <a:pt x="323" y="424"/>
                </a:cubicBezTo>
                <a:cubicBezTo>
                  <a:pt x="301" y="437"/>
                  <a:pt x="301" y="437"/>
                  <a:pt x="301" y="437"/>
                </a:cubicBezTo>
                <a:moveTo>
                  <a:pt x="362" y="434"/>
                </a:moveTo>
                <a:cubicBezTo>
                  <a:pt x="329" y="423"/>
                  <a:pt x="329" y="423"/>
                  <a:pt x="329" y="423"/>
                </a:cubicBezTo>
                <a:cubicBezTo>
                  <a:pt x="352" y="410"/>
                  <a:pt x="352" y="410"/>
                  <a:pt x="352" y="410"/>
                </a:cubicBezTo>
                <a:cubicBezTo>
                  <a:pt x="384" y="420"/>
                  <a:pt x="384" y="420"/>
                  <a:pt x="384" y="420"/>
                </a:cubicBezTo>
                <a:cubicBezTo>
                  <a:pt x="362" y="434"/>
                  <a:pt x="362" y="434"/>
                  <a:pt x="362" y="434"/>
                </a:cubicBezTo>
                <a:moveTo>
                  <a:pt x="72" y="433"/>
                </a:moveTo>
                <a:cubicBezTo>
                  <a:pt x="34" y="420"/>
                  <a:pt x="34" y="420"/>
                  <a:pt x="34" y="420"/>
                </a:cubicBezTo>
                <a:cubicBezTo>
                  <a:pt x="60" y="406"/>
                  <a:pt x="60" y="406"/>
                  <a:pt x="60" y="406"/>
                </a:cubicBezTo>
                <a:cubicBezTo>
                  <a:pt x="98" y="419"/>
                  <a:pt x="98" y="419"/>
                  <a:pt x="98" y="419"/>
                </a:cubicBezTo>
                <a:cubicBezTo>
                  <a:pt x="72" y="433"/>
                  <a:pt x="72" y="433"/>
                  <a:pt x="72" y="433"/>
                </a:cubicBezTo>
                <a:moveTo>
                  <a:pt x="423" y="430"/>
                </a:moveTo>
                <a:cubicBezTo>
                  <a:pt x="390" y="419"/>
                  <a:pt x="390" y="419"/>
                  <a:pt x="390" y="419"/>
                </a:cubicBezTo>
                <a:cubicBezTo>
                  <a:pt x="415" y="404"/>
                  <a:pt x="415" y="404"/>
                  <a:pt x="415" y="404"/>
                </a:cubicBezTo>
                <a:cubicBezTo>
                  <a:pt x="448" y="415"/>
                  <a:pt x="448" y="415"/>
                  <a:pt x="448" y="415"/>
                </a:cubicBezTo>
                <a:cubicBezTo>
                  <a:pt x="423" y="430"/>
                  <a:pt x="423" y="430"/>
                  <a:pt x="423" y="430"/>
                </a:cubicBezTo>
                <a:moveTo>
                  <a:pt x="135" y="429"/>
                </a:moveTo>
                <a:cubicBezTo>
                  <a:pt x="103" y="418"/>
                  <a:pt x="103" y="418"/>
                  <a:pt x="103" y="418"/>
                </a:cubicBezTo>
                <a:cubicBezTo>
                  <a:pt x="129" y="404"/>
                  <a:pt x="129" y="404"/>
                  <a:pt x="129" y="404"/>
                </a:cubicBezTo>
                <a:cubicBezTo>
                  <a:pt x="160" y="415"/>
                  <a:pt x="160" y="415"/>
                  <a:pt x="160" y="415"/>
                </a:cubicBezTo>
                <a:cubicBezTo>
                  <a:pt x="135" y="429"/>
                  <a:pt x="135" y="429"/>
                  <a:pt x="135" y="429"/>
                </a:cubicBezTo>
                <a:moveTo>
                  <a:pt x="204" y="428"/>
                </a:moveTo>
                <a:cubicBezTo>
                  <a:pt x="166" y="414"/>
                  <a:pt x="166" y="414"/>
                  <a:pt x="166" y="414"/>
                </a:cubicBezTo>
                <a:cubicBezTo>
                  <a:pt x="188" y="402"/>
                  <a:pt x="188" y="402"/>
                  <a:pt x="188" y="402"/>
                </a:cubicBezTo>
                <a:cubicBezTo>
                  <a:pt x="227" y="415"/>
                  <a:pt x="227" y="415"/>
                  <a:pt x="227" y="415"/>
                </a:cubicBezTo>
                <a:cubicBezTo>
                  <a:pt x="204" y="428"/>
                  <a:pt x="204" y="428"/>
                  <a:pt x="204" y="428"/>
                </a:cubicBezTo>
                <a:moveTo>
                  <a:pt x="492" y="426"/>
                </a:moveTo>
                <a:cubicBezTo>
                  <a:pt x="453" y="414"/>
                  <a:pt x="453" y="414"/>
                  <a:pt x="453" y="414"/>
                </a:cubicBezTo>
                <a:cubicBezTo>
                  <a:pt x="474" y="401"/>
                  <a:pt x="474" y="401"/>
                  <a:pt x="474" y="401"/>
                </a:cubicBezTo>
                <a:cubicBezTo>
                  <a:pt x="513" y="413"/>
                  <a:pt x="513" y="413"/>
                  <a:pt x="513" y="413"/>
                </a:cubicBezTo>
                <a:cubicBezTo>
                  <a:pt x="492" y="426"/>
                  <a:pt x="492" y="426"/>
                  <a:pt x="492" y="426"/>
                </a:cubicBezTo>
                <a:moveTo>
                  <a:pt x="263" y="424"/>
                </a:moveTo>
                <a:cubicBezTo>
                  <a:pt x="232" y="414"/>
                  <a:pt x="232" y="414"/>
                  <a:pt x="232" y="414"/>
                </a:cubicBezTo>
                <a:cubicBezTo>
                  <a:pt x="254" y="401"/>
                  <a:pt x="254" y="401"/>
                  <a:pt x="254" y="401"/>
                </a:cubicBezTo>
                <a:cubicBezTo>
                  <a:pt x="285" y="411"/>
                  <a:pt x="285" y="411"/>
                  <a:pt x="285" y="411"/>
                </a:cubicBezTo>
                <a:cubicBezTo>
                  <a:pt x="263" y="424"/>
                  <a:pt x="263" y="424"/>
                  <a:pt x="263" y="424"/>
                </a:cubicBezTo>
                <a:moveTo>
                  <a:pt x="551" y="423"/>
                </a:moveTo>
                <a:cubicBezTo>
                  <a:pt x="518" y="413"/>
                  <a:pt x="518" y="413"/>
                  <a:pt x="518" y="413"/>
                </a:cubicBezTo>
                <a:cubicBezTo>
                  <a:pt x="540" y="399"/>
                  <a:pt x="540" y="399"/>
                  <a:pt x="540" y="399"/>
                </a:cubicBezTo>
                <a:cubicBezTo>
                  <a:pt x="572" y="409"/>
                  <a:pt x="572" y="409"/>
                  <a:pt x="572" y="409"/>
                </a:cubicBezTo>
                <a:cubicBezTo>
                  <a:pt x="551" y="423"/>
                  <a:pt x="551" y="423"/>
                  <a:pt x="551" y="423"/>
                </a:cubicBezTo>
                <a:moveTo>
                  <a:pt x="326" y="422"/>
                </a:moveTo>
                <a:cubicBezTo>
                  <a:pt x="290" y="410"/>
                  <a:pt x="290" y="410"/>
                  <a:pt x="290" y="410"/>
                </a:cubicBezTo>
                <a:cubicBezTo>
                  <a:pt x="313" y="397"/>
                  <a:pt x="313" y="397"/>
                  <a:pt x="313" y="397"/>
                </a:cubicBezTo>
                <a:cubicBezTo>
                  <a:pt x="349" y="409"/>
                  <a:pt x="349" y="409"/>
                  <a:pt x="349" y="409"/>
                </a:cubicBezTo>
                <a:cubicBezTo>
                  <a:pt x="326" y="422"/>
                  <a:pt x="326" y="422"/>
                  <a:pt x="326" y="422"/>
                </a:cubicBezTo>
                <a:moveTo>
                  <a:pt x="387" y="418"/>
                </a:moveTo>
                <a:cubicBezTo>
                  <a:pt x="354" y="408"/>
                  <a:pt x="354" y="408"/>
                  <a:pt x="354" y="408"/>
                </a:cubicBezTo>
                <a:cubicBezTo>
                  <a:pt x="379" y="393"/>
                  <a:pt x="379" y="393"/>
                  <a:pt x="379" y="393"/>
                </a:cubicBezTo>
                <a:cubicBezTo>
                  <a:pt x="412" y="403"/>
                  <a:pt x="412" y="403"/>
                  <a:pt x="412" y="403"/>
                </a:cubicBezTo>
                <a:cubicBezTo>
                  <a:pt x="387" y="418"/>
                  <a:pt x="387" y="418"/>
                  <a:pt x="387" y="418"/>
                </a:cubicBezTo>
                <a:moveTo>
                  <a:pt x="101" y="418"/>
                </a:moveTo>
                <a:cubicBezTo>
                  <a:pt x="63" y="404"/>
                  <a:pt x="63" y="404"/>
                  <a:pt x="63" y="404"/>
                </a:cubicBezTo>
                <a:cubicBezTo>
                  <a:pt x="88" y="390"/>
                  <a:pt x="88" y="390"/>
                  <a:pt x="88" y="390"/>
                </a:cubicBezTo>
                <a:cubicBezTo>
                  <a:pt x="126" y="403"/>
                  <a:pt x="126" y="403"/>
                  <a:pt x="126" y="403"/>
                </a:cubicBezTo>
                <a:cubicBezTo>
                  <a:pt x="101" y="418"/>
                  <a:pt x="101" y="418"/>
                  <a:pt x="101" y="418"/>
                </a:cubicBezTo>
                <a:moveTo>
                  <a:pt x="163" y="414"/>
                </a:moveTo>
                <a:cubicBezTo>
                  <a:pt x="132" y="403"/>
                  <a:pt x="132" y="403"/>
                  <a:pt x="132" y="403"/>
                </a:cubicBezTo>
                <a:cubicBezTo>
                  <a:pt x="154" y="390"/>
                  <a:pt x="154" y="390"/>
                  <a:pt x="154" y="390"/>
                </a:cubicBezTo>
                <a:cubicBezTo>
                  <a:pt x="186" y="401"/>
                  <a:pt x="186" y="401"/>
                  <a:pt x="186" y="401"/>
                </a:cubicBezTo>
                <a:cubicBezTo>
                  <a:pt x="163" y="414"/>
                  <a:pt x="163" y="414"/>
                  <a:pt x="163" y="414"/>
                </a:cubicBezTo>
                <a:moveTo>
                  <a:pt x="451" y="413"/>
                </a:moveTo>
                <a:cubicBezTo>
                  <a:pt x="417" y="403"/>
                  <a:pt x="417" y="403"/>
                  <a:pt x="417" y="403"/>
                </a:cubicBezTo>
                <a:cubicBezTo>
                  <a:pt x="438" y="390"/>
                  <a:pt x="438" y="390"/>
                  <a:pt x="438" y="390"/>
                </a:cubicBezTo>
                <a:cubicBezTo>
                  <a:pt x="472" y="400"/>
                  <a:pt x="472" y="400"/>
                  <a:pt x="472" y="400"/>
                </a:cubicBezTo>
                <a:cubicBezTo>
                  <a:pt x="451" y="413"/>
                  <a:pt x="451" y="413"/>
                  <a:pt x="451" y="413"/>
                </a:cubicBezTo>
                <a:moveTo>
                  <a:pt x="230" y="413"/>
                </a:moveTo>
                <a:cubicBezTo>
                  <a:pt x="191" y="400"/>
                  <a:pt x="191" y="400"/>
                  <a:pt x="191" y="400"/>
                </a:cubicBezTo>
                <a:cubicBezTo>
                  <a:pt x="213" y="388"/>
                  <a:pt x="213" y="388"/>
                  <a:pt x="213" y="388"/>
                </a:cubicBezTo>
                <a:cubicBezTo>
                  <a:pt x="252" y="400"/>
                  <a:pt x="252" y="400"/>
                  <a:pt x="252" y="400"/>
                </a:cubicBezTo>
                <a:cubicBezTo>
                  <a:pt x="230" y="413"/>
                  <a:pt x="230" y="413"/>
                  <a:pt x="230" y="413"/>
                </a:cubicBezTo>
                <a:moveTo>
                  <a:pt x="288" y="410"/>
                </a:moveTo>
                <a:cubicBezTo>
                  <a:pt x="257" y="400"/>
                  <a:pt x="257" y="400"/>
                  <a:pt x="257" y="400"/>
                </a:cubicBezTo>
                <a:cubicBezTo>
                  <a:pt x="280" y="386"/>
                  <a:pt x="280" y="386"/>
                  <a:pt x="280" y="386"/>
                </a:cubicBezTo>
                <a:cubicBezTo>
                  <a:pt x="310" y="396"/>
                  <a:pt x="310" y="396"/>
                  <a:pt x="310" y="396"/>
                </a:cubicBezTo>
                <a:cubicBezTo>
                  <a:pt x="288" y="410"/>
                  <a:pt x="288" y="410"/>
                  <a:pt x="288" y="410"/>
                </a:cubicBezTo>
                <a:moveTo>
                  <a:pt x="516" y="412"/>
                </a:moveTo>
                <a:cubicBezTo>
                  <a:pt x="477" y="400"/>
                  <a:pt x="477" y="400"/>
                  <a:pt x="477" y="400"/>
                </a:cubicBezTo>
                <a:cubicBezTo>
                  <a:pt x="499" y="386"/>
                  <a:pt x="499" y="386"/>
                  <a:pt x="499" y="386"/>
                </a:cubicBezTo>
                <a:cubicBezTo>
                  <a:pt x="537" y="398"/>
                  <a:pt x="537" y="398"/>
                  <a:pt x="537" y="398"/>
                </a:cubicBezTo>
                <a:cubicBezTo>
                  <a:pt x="516" y="412"/>
                  <a:pt x="516" y="412"/>
                  <a:pt x="516" y="412"/>
                </a:cubicBezTo>
                <a:moveTo>
                  <a:pt x="575" y="408"/>
                </a:moveTo>
                <a:cubicBezTo>
                  <a:pt x="542" y="397"/>
                  <a:pt x="542" y="397"/>
                  <a:pt x="542" y="397"/>
                </a:cubicBezTo>
                <a:cubicBezTo>
                  <a:pt x="563" y="384"/>
                  <a:pt x="563" y="384"/>
                  <a:pt x="563" y="384"/>
                </a:cubicBezTo>
                <a:cubicBezTo>
                  <a:pt x="596" y="395"/>
                  <a:pt x="596" y="395"/>
                  <a:pt x="596" y="395"/>
                </a:cubicBezTo>
                <a:cubicBezTo>
                  <a:pt x="575" y="408"/>
                  <a:pt x="575" y="408"/>
                  <a:pt x="575" y="408"/>
                </a:cubicBezTo>
                <a:moveTo>
                  <a:pt x="352" y="407"/>
                </a:moveTo>
                <a:cubicBezTo>
                  <a:pt x="316" y="395"/>
                  <a:pt x="316" y="395"/>
                  <a:pt x="316" y="395"/>
                </a:cubicBezTo>
                <a:cubicBezTo>
                  <a:pt x="341" y="381"/>
                  <a:pt x="341" y="381"/>
                  <a:pt x="341" y="381"/>
                </a:cubicBezTo>
                <a:cubicBezTo>
                  <a:pt x="377" y="392"/>
                  <a:pt x="377" y="392"/>
                  <a:pt x="377" y="392"/>
                </a:cubicBezTo>
                <a:cubicBezTo>
                  <a:pt x="352" y="407"/>
                  <a:pt x="352" y="407"/>
                  <a:pt x="352" y="407"/>
                </a:cubicBezTo>
                <a:moveTo>
                  <a:pt x="415" y="402"/>
                </a:moveTo>
                <a:cubicBezTo>
                  <a:pt x="382" y="391"/>
                  <a:pt x="382" y="391"/>
                  <a:pt x="382" y="391"/>
                </a:cubicBezTo>
                <a:cubicBezTo>
                  <a:pt x="403" y="379"/>
                  <a:pt x="403" y="379"/>
                  <a:pt x="403" y="379"/>
                </a:cubicBezTo>
                <a:cubicBezTo>
                  <a:pt x="436" y="389"/>
                  <a:pt x="436" y="389"/>
                  <a:pt x="436" y="389"/>
                </a:cubicBezTo>
                <a:cubicBezTo>
                  <a:pt x="415" y="402"/>
                  <a:pt x="415" y="402"/>
                  <a:pt x="415" y="402"/>
                </a:cubicBezTo>
                <a:moveTo>
                  <a:pt x="189" y="399"/>
                </a:moveTo>
                <a:cubicBezTo>
                  <a:pt x="157" y="388"/>
                  <a:pt x="157" y="388"/>
                  <a:pt x="157" y="388"/>
                </a:cubicBezTo>
                <a:cubicBezTo>
                  <a:pt x="179" y="376"/>
                  <a:pt x="179" y="376"/>
                  <a:pt x="179" y="376"/>
                </a:cubicBezTo>
                <a:cubicBezTo>
                  <a:pt x="211" y="387"/>
                  <a:pt x="211" y="387"/>
                  <a:pt x="211" y="387"/>
                </a:cubicBezTo>
                <a:cubicBezTo>
                  <a:pt x="189" y="399"/>
                  <a:pt x="189" y="399"/>
                  <a:pt x="189" y="399"/>
                </a:cubicBezTo>
                <a:moveTo>
                  <a:pt x="129" y="402"/>
                </a:moveTo>
                <a:cubicBezTo>
                  <a:pt x="91" y="389"/>
                  <a:pt x="91" y="389"/>
                  <a:pt x="91" y="389"/>
                </a:cubicBezTo>
                <a:cubicBezTo>
                  <a:pt x="114" y="376"/>
                  <a:pt x="114" y="376"/>
                  <a:pt x="114" y="376"/>
                </a:cubicBezTo>
                <a:cubicBezTo>
                  <a:pt x="152" y="389"/>
                  <a:pt x="152" y="389"/>
                  <a:pt x="152" y="389"/>
                </a:cubicBezTo>
                <a:cubicBezTo>
                  <a:pt x="129" y="402"/>
                  <a:pt x="129" y="402"/>
                  <a:pt x="129" y="402"/>
                </a:cubicBezTo>
                <a:moveTo>
                  <a:pt x="474" y="399"/>
                </a:moveTo>
                <a:cubicBezTo>
                  <a:pt x="441" y="388"/>
                  <a:pt x="441" y="388"/>
                  <a:pt x="441" y="388"/>
                </a:cubicBezTo>
                <a:cubicBezTo>
                  <a:pt x="463" y="375"/>
                  <a:pt x="463" y="375"/>
                  <a:pt x="463" y="375"/>
                </a:cubicBezTo>
                <a:cubicBezTo>
                  <a:pt x="496" y="385"/>
                  <a:pt x="496" y="385"/>
                  <a:pt x="496" y="385"/>
                </a:cubicBezTo>
                <a:cubicBezTo>
                  <a:pt x="474" y="399"/>
                  <a:pt x="474" y="399"/>
                  <a:pt x="474" y="399"/>
                </a:cubicBezTo>
                <a:moveTo>
                  <a:pt x="254" y="399"/>
                </a:moveTo>
                <a:cubicBezTo>
                  <a:pt x="216" y="386"/>
                  <a:pt x="216" y="386"/>
                  <a:pt x="216" y="386"/>
                </a:cubicBezTo>
                <a:cubicBezTo>
                  <a:pt x="239" y="373"/>
                  <a:pt x="239" y="373"/>
                  <a:pt x="239" y="373"/>
                </a:cubicBezTo>
                <a:cubicBezTo>
                  <a:pt x="277" y="386"/>
                  <a:pt x="277" y="386"/>
                  <a:pt x="277" y="386"/>
                </a:cubicBezTo>
                <a:cubicBezTo>
                  <a:pt x="254" y="399"/>
                  <a:pt x="254" y="399"/>
                  <a:pt x="254" y="399"/>
                </a:cubicBezTo>
                <a:moveTo>
                  <a:pt x="540" y="397"/>
                </a:moveTo>
                <a:cubicBezTo>
                  <a:pt x="502" y="384"/>
                  <a:pt x="502" y="384"/>
                  <a:pt x="502" y="384"/>
                </a:cubicBezTo>
                <a:cubicBezTo>
                  <a:pt x="522" y="372"/>
                  <a:pt x="522" y="372"/>
                  <a:pt x="522" y="372"/>
                </a:cubicBezTo>
                <a:cubicBezTo>
                  <a:pt x="560" y="384"/>
                  <a:pt x="560" y="384"/>
                  <a:pt x="560" y="384"/>
                </a:cubicBezTo>
                <a:cubicBezTo>
                  <a:pt x="540" y="397"/>
                  <a:pt x="540" y="397"/>
                  <a:pt x="540" y="397"/>
                </a:cubicBezTo>
                <a:moveTo>
                  <a:pt x="313" y="395"/>
                </a:moveTo>
                <a:cubicBezTo>
                  <a:pt x="282" y="385"/>
                  <a:pt x="282" y="385"/>
                  <a:pt x="282" y="385"/>
                </a:cubicBezTo>
                <a:cubicBezTo>
                  <a:pt x="308" y="370"/>
                  <a:pt x="308" y="370"/>
                  <a:pt x="308" y="370"/>
                </a:cubicBezTo>
                <a:cubicBezTo>
                  <a:pt x="339" y="380"/>
                  <a:pt x="339" y="380"/>
                  <a:pt x="339" y="380"/>
                </a:cubicBezTo>
                <a:cubicBezTo>
                  <a:pt x="313" y="395"/>
                  <a:pt x="313" y="395"/>
                  <a:pt x="313" y="395"/>
                </a:cubicBezTo>
                <a:moveTo>
                  <a:pt x="598" y="393"/>
                </a:moveTo>
                <a:cubicBezTo>
                  <a:pt x="566" y="383"/>
                  <a:pt x="566" y="383"/>
                  <a:pt x="566" y="383"/>
                </a:cubicBezTo>
                <a:cubicBezTo>
                  <a:pt x="587" y="370"/>
                  <a:pt x="587" y="370"/>
                  <a:pt x="587" y="370"/>
                </a:cubicBezTo>
                <a:cubicBezTo>
                  <a:pt x="619" y="380"/>
                  <a:pt x="619" y="380"/>
                  <a:pt x="619" y="380"/>
                </a:cubicBezTo>
                <a:cubicBezTo>
                  <a:pt x="598" y="393"/>
                  <a:pt x="598" y="393"/>
                  <a:pt x="598" y="393"/>
                </a:cubicBezTo>
                <a:moveTo>
                  <a:pt x="380" y="390"/>
                </a:moveTo>
                <a:cubicBezTo>
                  <a:pt x="344" y="379"/>
                  <a:pt x="344" y="379"/>
                  <a:pt x="344" y="379"/>
                </a:cubicBezTo>
                <a:cubicBezTo>
                  <a:pt x="365" y="367"/>
                  <a:pt x="365" y="367"/>
                  <a:pt x="365" y="367"/>
                </a:cubicBezTo>
                <a:cubicBezTo>
                  <a:pt x="401" y="378"/>
                  <a:pt x="401" y="378"/>
                  <a:pt x="401" y="378"/>
                </a:cubicBezTo>
                <a:cubicBezTo>
                  <a:pt x="380" y="390"/>
                  <a:pt x="380" y="390"/>
                  <a:pt x="380" y="390"/>
                </a:cubicBezTo>
                <a:moveTo>
                  <a:pt x="439" y="387"/>
                </a:moveTo>
                <a:cubicBezTo>
                  <a:pt x="406" y="377"/>
                  <a:pt x="406" y="377"/>
                  <a:pt x="406" y="377"/>
                </a:cubicBezTo>
                <a:cubicBezTo>
                  <a:pt x="428" y="364"/>
                  <a:pt x="428" y="364"/>
                  <a:pt x="428" y="364"/>
                </a:cubicBezTo>
                <a:cubicBezTo>
                  <a:pt x="461" y="374"/>
                  <a:pt x="461" y="374"/>
                  <a:pt x="461" y="374"/>
                </a:cubicBezTo>
                <a:cubicBezTo>
                  <a:pt x="439" y="387"/>
                  <a:pt x="439" y="387"/>
                  <a:pt x="439" y="387"/>
                </a:cubicBezTo>
                <a:moveTo>
                  <a:pt x="155" y="387"/>
                </a:moveTo>
                <a:cubicBezTo>
                  <a:pt x="117" y="375"/>
                  <a:pt x="117" y="375"/>
                  <a:pt x="117" y="375"/>
                </a:cubicBezTo>
                <a:cubicBezTo>
                  <a:pt x="138" y="363"/>
                  <a:pt x="138" y="363"/>
                  <a:pt x="138" y="363"/>
                </a:cubicBezTo>
                <a:cubicBezTo>
                  <a:pt x="176" y="376"/>
                  <a:pt x="176" y="376"/>
                  <a:pt x="176" y="376"/>
                </a:cubicBezTo>
                <a:cubicBezTo>
                  <a:pt x="155" y="387"/>
                  <a:pt x="155" y="387"/>
                  <a:pt x="155" y="387"/>
                </a:cubicBezTo>
                <a:moveTo>
                  <a:pt x="214" y="385"/>
                </a:moveTo>
                <a:cubicBezTo>
                  <a:pt x="182" y="375"/>
                  <a:pt x="182" y="375"/>
                  <a:pt x="182" y="375"/>
                </a:cubicBezTo>
                <a:cubicBezTo>
                  <a:pt x="204" y="362"/>
                  <a:pt x="204" y="362"/>
                  <a:pt x="204" y="362"/>
                </a:cubicBezTo>
                <a:cubicBezTo>
                  <a:pt x="236" y="372"/>
                  <a:pt x="236" y="372"/>
                  <a:pt x="236" y="372"/>
                </a:cubicBezTo>
                <a:cubicBezTo>
                  <a:pt x="214" y="385"/>
                  <a:pt x="214" y="385"/>
                  <a:pt x="214" y="385"/>
                </a:cubicBezTo>
                <a:moveTo>
                  <a:pt x="499" y="384"/>
                </a:moveTo>
                <a:cubicBezTo>
                  <a:pt x="466" y="373"/>
                  <a:pt x="466" y="373"/>
                  <a:pt x="466" y="373"/>
                </a:cubicBezTo>
                <a:cubicBezTo>
                  <a:pt x="487" y="361"/>
                  <a:pt x="487" y="361"/>
                  <a:pt x="487" y="361"/>
                </a:cubicBezTo>
                <a:cubicBezTo>
                  <a:pt x="520" y="371"/>
                  <a:pt x="520" y="371"/>
                  <a:pt x="520" y="371"/>
                </a:cubicBezTo>
                <a:cubicBezTo>
                  <a:pt x="499" y="384"/>
                  <a:pt x="499" y="384"/>
                  <a:pt x="499" y="384"/>
                </a:cubicBezTo>
                <a:moveTo>
                  <a:pt x="280" y="384"/>
                </a:moveTo>
                <a:cubicBezTo>
                  <a:pt x="242" y="372"/>
                  <a:pt x="242" y="372"/>
                  <a:pt x="242" y="372"/>
                </a:cubicBezTo>
                <a:cubicBezTo>
                  <a:pt x="267" y="357"/>
                  <a:pt x="267" y="357"/>
                  <a:pt x="267" y="357"/>
                </a:cubicBezTo>
                <a:cubicBezTo>
                  <a:pt x="305" y="369"/>
                  <a:pt x="305" y="369"/>
                  <a:pt x="305" y="369"/>
                </a:cubicBezTo>
                <a:cubicBezTo>
                  <a:pt x="280" y="384"/>
                  <a:pt x="280" y="384"/>
                  <a:pt x="280" y="384"/>
                </a:cubicBezTo>
                <a:moveTo>
                  <a:pt x="563" y="382"/>
                </a:moveTo>
                <a:cubicBezTo>
                  <a:pt x="525" y="370"/>
                  <a:pt x="525" y="370"/>
                  <a:pt x="525" y="370"/>
                </a:cubicBezTo>
                <a:cubicBezTo>
                  <a:pt x="547" y="357"/>
                  <a:pt x="547" y="357"/>
                  <a:pt x="547" y="357"/>
                </a:cubicBezTo>
                <a:cubicBezTo>
                  <a:pt x="584" y="369"/>
                  <a:pt x="584" y="369"/>
                  <a:pt x="584" y="369"/>
                </a:cubicBezTo>
                <a:cubicBezTo>
                  <a:pt x="563" y="382"/>
                  <a:pt x="563" y="382"/>
                  <a:pt x="563" y="382"/>
                </a:cubicBezTo>
                <a:moveTo>
                  <a:pt x="341" y="378"/>
                </a:moveTo>
                <a:cubicBezTo>
                  <a:pt x="311" y="368"/>
                  <a:pt x="311" y="368"/>
                  <a:pt x="311" y="368"/>
                </a:cubicBezTo>
                <a:cubicBezTo>
                  <a:pt x="332" y="356"/>
                  <a:pt x="332" y="356"/>
                  <a:pt x="332" y="356"/>
                </a:cubicBezTo>
                <a:cubicBezTo>
                  <a:pt x="363" y="366"/>
                  <a:pt x="363" y="366"/>
                  <a:pt x="363" y="366"/>
                </a:cubicBezTo>
                <a:cubicBezTo>
                  <a:pt x="341" y="378"/>
                  <a:pt x="341" y="378"/>
                  <a:pt x="341" y="378"/>
                </a:cubicBezTo>
                <a:moveTo>
                  <a:pt x="622" y="378"/>
                </a:moveTo>
                <a:cubicBezTo>
                  <a:pt x="590" y="368"/>
                  <a:pt x="590" y="368"/>
                  <a:pt x="590" y="368"/>
                </a:cubicBezTo>
                <a:cubicBezTo>
                  <a:pt x="611" y="355"/>
                  <a:pt x="611" y="355"/>
                  <a:pt x="611" y="355"/>
                </a:cubicBezTo>
                <a:cubicBezTo>
                  <a:pt x="643" y="364"/>
                  <a:pt x="643" y="364"/>
                  <a:pt x="643" y="364"/>
                </a:cubicBezTo>
                <a:cubicBezTo>
                  <a:pt x="622" y="378"/>
                  <a:pt x="622" y="378"/>
                  <a:pt x="622" y="378"/>
                </a:cubicBezTo>
                <a:moveTo>
                  <a:pt x="403" y="376"/>
                </a:moveTo>
                <a:cubicBezTo>
                  <a:pt x="368" y="365"/>
                  <a:pt x="368" y="365"/>
                  <a:pt x="368" y="365"/>
                </a:cubicBezTo>
                <a:cubicBezTo>
                  <a:pt x="391" y="352"/>
                  <a:pt x="391" y="352"/>
                  <a:pt x="391" y="352"/>
                </a:cubicBezTo>
                <a:cubicBezTo>
                  <a:pt x="426" y="363"/>
                  <a:pt x="426" y="363"/>
                  <a:pt x="426" y="363"/>
                </a:cubicBezTo>
                <a:cubicBezTo>
                  <a:pt x="403" y="376"/>
                  <a:pt x="403" y="376"/>
                  <a:pt x="403" y="376"/>
                </a:cubicBezTo>
                <a:moveTo>
                  <a:pt x="463" y="372"/>
                </a:moveTo>
                <a:cubicBezTo>
                  <a:pt x="431" y="362"/>
                  <a:pt x="431" y="362"/>
                  <a:pt x="431" y="362"/>
                </a:cubicBezTo>
                <a:cubicBezTo>
                  <a:pt x="452" y="350"/>
                  <a:pt x="452" y="350"/>
                  <a:pt x="452" y="350"/>
                </a:cubicBezTo>
                <a:cubicBezTo>
                  <a:pt x="484" y="360"/>
                  <a:pt x="484" y="360"/>
                  <a:pt x="484" y="360"/>
                </a:cubicBezTo>
                <a:cubicBezTo>
                  <a:pt x="463" y="372"/>
                  <a:pt x="463" y="372"/>
                  <a:pt x="463" y="372"/>
                </a:cubicBezTo>
                <a:moveTo>
                  <a:pt x="179" y="374"/>
                </a:moveTo>
                <a:cubicBezTo>
                  <a:pt x="141" y="361"/>
                  <a:pt x="141" y="361"/>
                  <a:pt x="141" y="361"/>
                </a:cubicBezTo>
                <a:cubicBezTo>
                  <a:pt x="164" y="349"/>
                  <a:pt x="164" y="349"/>
                  <a:pt x="164" y="349"/>
                </a:cubicBezTo>
                <a:cubicBezTo>
                  <a:pt x="202" y="361"/>
                  <a:pt x="202" y="361"/>
                  <a:pt x="202" y="361"/>
                </a:cubicBezTo>
                <a:cubicBezTo>
                  <a:pt x="179" y="374"/>
                  <a:pt x="179" y="374"/>
                  <a:pt x="179" y="374"/>
                </a:cubicBezTo>
                <a:moveTo>
                  <a:pt x="239" y="371"/>
                </a:moveTo>
                <a:cubicBezTo>
                  <a:pt x="207" y="361"/>
                  <a:pt x="207" y="361"/>
                  <a:pt x="207" y="361"/>
                </a:cubicBezTo>
                <a:cubicBezTo>
                  <a:pt x="233" y="346"/>
                  <a:pt x="233" y="346"/>
                  <a:pt x="233" y="346"/>
                </a:cubicBezTo>
                <a:cubicBezTo>
                  <a:pt x="265" y="356"/>
                  <a:pt x="265" y="356"/>
                  <a:pt x="265" y="356"/>
                </a:cubicBezTo>
                <a:cubicBezTo>
                  <a:pt x="239" y="371"/>
                  <a:pt x="239" y="371"/>
                  <a:pt x="239" y="371"/>
                </a:cubicBezTo>
                <a:moveTo>
                  <a:pt x="523" y="369"/>
                </a:moveTo>
                <a:cubicBezTo>
                  <a:pt x="489" y="359"/>
                  <a:pt x="489" y="359"/>
                  <a:pt x="489" y="359"/>
                </a:cubicBezTo>
                <a:cubicBezTo>
                  <a:pt x="511" y="346"/>
                  <a:pt x="511" y="346"/>
                  <a:pt x="511" y="346"/>
                </a:cubicBezTo>
                <a:cubicBezTo>
                  <a:pt x="544" y="356"/>
                  <a:pt x="544" y="356"/>
                  <a:pt x="544" y="356"/>
                </a:cubicBezTo>
                <a:cubicBezTo>
                  <a:pt x="523" y="369"/>
                  <a:pt x="523" y="369"/>
                  <a:pt x="523" y="369"/>
                </a:cubicBezTo>
                <a:moveTo>
                  <a:pt x="308" y="368"/>
                </a:moveTo>
                <a:cubicBezTo>
                  <a:pt x="270" y="355"/>
                  <a:pt x="270" y="355"/>
                  <a:pt x="270" y="355"/>
                </a:cubicBezTo>
                <a:cubicBezTo>
                  <a:pt x="292" y="344"/>
                  <a:pt x="292" y="344"/>
                  <a:pt x="292" y="344"/>
                </a:cubicBezTo>
                <a:cubicBezTo>
                  <a:pt x="329" y="355"/>
                  <a:pt x="329" y="355"/>
                  <a:pt x="329" y="355"/>
                </a:cubicBezTo>
                <a:cubicBezTo>
                  <a:pt x="308" y="368"/>
                  <a:pt x="308" y="368"/>
                  <a:pt x="308" y="368"/>
                </a:cubicBezTo>
                <a:moveTo>
                  <a:pt x="587" y="367"/>
                </a:moveTo>
                <a:cubicBezTo>
                  <a:pt x="549" y="355"/>
                  <a:pt x="549" y="355"/>
                  <a:pt x="549" y="355"/>
                </a:cubicBezTo>
                <a:cubicBezTo>
                  <a:pt x="571" y="342"/>
                  <a:pt x="571" y="342"/>
                  <a:pt x="571" y="342"/>
                </a:cubicBezTo>
                <a:cubicBezTo>
                  <a:pt x="608" y="354"/>
                  <a:pt x="608" y="354"/>
                  <a:pt x="608" y="354"/>
                </a:cubicBezTo>
                <a:cubicBezTo>
                  <a:pt x="587" y="367"/>
                  <a:pt x="587" y="367"/>
                  <a:pt x="587" y="367"/>
                </a:cubicBezTo>
                <a:moveTo>
                  <a:pt x="365" y="364"/>
                </a:moveTo>
                <a:cubicBezTo>
                  <a:pt x="335" y="355"/>
                  <a:pt x="335" y="355"/>
                  <a:pt x="335" y="355"/>
                </a:cubicBezTo>
                <a:cubicBezTo>
                  <a:pt x="357" y="341"/>
                  <a:pt x="357" y="341"/>
                  <a:pt x="357" y="341"/>
                </a:cubicBezTo>
                <a:cubicBezTo>
                  <a:pt x="388" y="351"/>
                  <a:pt x="388" y="351"/>
                  <a:pt x="388" y="351"/>
                </a:cubicBezTo>
                <a:cubicBezTo>
                  <a:pt x="365" y="364"/>
                  <a:pt x="365" y="364"/>
                  <a:pt x="365" y="364"/>
                </a:cubicBezTo>
                <a:moveTo>
                  <a:pt x="646" y="363"/>
                </a:moveTo>
                <a:cubicBezTo>
                  <a:pt x="614" y="353"/>
                  <a:pt x="614" y="353"/>
                  <a:pt x="614" y="353"/>
                </a:cubicBezTo>
                <a:cubicBezTo>
                  <a:pt x="633" y="341"/>
                  <a:pt x="633" y="341"/>
                  <a:pt x="633" y="341"/>
                </a:cubicBezTo>
                <a:cubicBezTo>
                  <a:pt x="665" y="351"/>
                  <a:pt x="665" y="351"/>
                  <a:pt x="665" y="351"/>
                </a:cubicBezTo>
                <a:cubicBezTo>
                  <a:pt x="646" y="363"/>
                  <a:pt x="646" y="363"/>
                  <a:pt x="646" y="363"/>
                </a:cubicBezTo>
                <a:moveTo>
                  <a:pt x="429" y="361"/>
                </a:moveTo>
                <a:cubicBezTo>
                  <a:pt x="393" y="350"/>
                  <a:pt x="393" y="350"/>
                  <a:pt x="393" y="350"/>
                </a:cubicBezTo>
                <a:cubicBezTo>
                  <a:pt x="414" y="338"/>
                  <a:pt x="414" y="338"/>
                  <a:pt x="414" y="338"/>
                </a:cubicBezTo>
                <a:cubicBezTo>
                  <a:pt x="449" y="349"/>
                  <a:pt x="449" y="349"/>
                  <a:pt x="449" y="349"/>
                </a:cubicBezTo>
                <a:cubicBezTo>
                  <a:pt x="429" y="361"/>
                  <a:pt x="429" y="361"/>
                  <a:pt x="429" y="361"/>
                </a:cubicBezTo>
                <a:moveTo>
                  <a:pt x="487" y="358"/>
                </a:moveTo>
                <a:cubicBezTo>
                  <a:pt x="455" y="348"/>
                  <a:pt x="455" y="348"/>
                  <a:pt x="455" y="348"/>
                </a:cubicBezTo>
                <a:cubicBezTo>
                  <a:pt x="476" y="335"/>
                  <a:pt x="476" y="335"/>
                  <a:pt x="476" y="335"/>
                </a:cubicBezTo>
                <a:cubicBezTo>
                  <a:pt x="508" y="345"/>
                  <a:pt x="508" y="345"/>
                  <a:pt x="508" y="345"/>
                </a:cubicBezTo>
                <a:cubicBezTo>
                  <a:pt x="487" y="358"/>
                  <a:pt x="487" y="358"/>
                  <a:pt x="487" y="358"/>
                </a:cubicBezTo>
                <a:moveTo>
                  <a:pt x="205" y="360"/>
                </a:moveTo>
                <a:cubicBezTo>
                  <a:pt x="167" y="347"/>
                  <a:pt x="167" y="347"/>
                  <a:pt x="167" y="347"/>
                </a:cubicBezTo>
                <a:cubicBezTo>
                  <a:pt x="193" y="333"/>
                  <a:pt x="193" y="333"/>
                  <a:pt x="193" y="333"/>
                </a:cubicBezTo>
                <a:cubicBezTo>
                  <a:pt x="231" y="345"/>
                  <a:pt x="231" y="345"/>
                  <a:pt x="231" y="345"/>
                </a:cubicBezTo>
                <a:cubicBezTo>
                  <a:pt x="205" y="360"/>
                  <a:pt x="205" y="360"/>
                  <a:pt x="205" y="360"/>
                </a:cubicBezTo>
                <a:moveTo>
                  <a:pt x="268" y="355"/>
                </a:moveTo>
                <a:cubicBezTo>
                  <a:pt x="236" y="345"/>
                  <a:pt x="236" y="345"/>
                  <a:pt x="236" y="345"/>
                </a:cubicBezTo>
                <a:cubicBezTo>
                  <a:pt x="257" y="333"/>
                  <a:pt x="257" y="333"/>
                  <a:pt x="257" y="333"/>
                </a:cubicBezTo>
                <a:cubicBezTo>
                  <a:pt x="289" y="343"/>
                  <a:pt x="289" y="343"/>
                  <a:pt x="289" y="343"/>
                </a:cubicBezTo>
                <a:cubicBezTo>
                  <a:pt x="268" y="355"/>
                  <a:pt x="268" y="355"/>
                  <a:pt x="268" y="355"/>
                </a:cubicBezTo>
                <a:moveTo>
                  <a:pt x="547" y="355"/>
                </a:moveTo>
                <a:cubicBezTo>
                  <a:pt x="514" y="344"/>
                  <a:pt x="514" y="344"/>
                  <a:pt x="514" y="344"/>
                </a:cubicBezTo>
                <a:cubicBezTo>
                  <a:pt x="535" y="331"/>
                  <a:pt x="535" y="331"/>
                  <a:pt x="535" y="331"/>
                </a:cubicBezTo>
                <a:cubicBezTo>
                  <a:pt x="568" y="341"/>
                  <a:pt x="568" y="341"/>
                  <a:pt x="568" y="341"/>
                </a:cubicBezTo>
                <a:cubicBezTo>
                  <a:pt x="547" y="355"/>
                  <a:pt x="547" y="355"/>
                  <a:pt x="547" y="355"/>
                </a:cubicBezTo>
                <a:moveTo>
                  <a:pt x="332" y="354"/>
                </a:moveTo>
                <a:cubicBezTo>
                  <a:pt x="295" y="342"/>
                  <a:pt x="295" y="342"/>
                  <a:pt x="295" y="342"/>
                </a:cubicBezTo>
                <a:cubicBezTo>
                  <a:pt x="318" y="329"/>
                  <a:pt x="318" y="329"/>
                  <a:pt x="318" y="329"/>
                </a:cubicBezTo>
                <a:cubicBezTo>
                  <a:pt x="355" y="341"/>
                  <a:pt x="355" y="341"/>
                  <a:pt x="355" y="341"/>
                </a:cubicBezTo>
                <a:cubicBezTo>
                  <a:pt x="332" y="354"/>
                  <a:pt x="332" y="354"/>
                  <a:pt x="332" y="354"/>
                </a:cubicBezTo>
                <a:moveTo>
                  <a:pt x="611" y="352"/>
                </a:moveTo>
                <a:cubicBezTo>
                  <a:pt x="574" y="340"/>
                  <a:pt x="574" y="340"/>
                  <a:pt x="574" y="340"/>
                </a:cubicBezTo>
                <a:cubicBezTo>
                  <a:pt x="593" y="329"/>
                  <a:pt x="593" y="329"/>
                  <a:pt x="593" y="329"/>
                </a:cubicBezTo>
                <a:cubicBezTo>
                  <a:pt x="630" y="340"/>
                  <a:pt x="630" y="340"/>
                  <a:pt x="630" y="340"/>
                </a:cubicBezTo>
                <a:cubicBezTo>
                  <a:pt x="611" y="352"/>
                  <a:pt x="611" y="352"/>
                  <a:pt x="611" y="352"/>
                </a:cubicBezTo>
                <a:moveTo>
                  <a:pt x="391" y="349"/>
                </a:moveTo>
                <a:cubicBezTo>
                  <a:pt x="360" y="340"/>
                  <a:pt x="360" y="340"/>
                  <a:pt x="360" y="340"/>
                </a:cubicBezTo>
                <a:cubicBezTo>
                  <a:pt x="381" y="328"/>
                  <a:pt x="381" y="328"/>
                  <a:pt x="381" y="328"/>
                </a:cubicBezTo>
                <a:cubicBezTo>
                  <a:pt x="412" y="337"/>
                  <a:pt x="412" y="337"/>
                  <a:pt x="412" y="337"/>
                </a:cubicBezTo>
                <a:cubicBezTo>
                  <a:pt x="391" y="349"/>
                  <a:pt x="391" y="349"/>
                  <a:pt x="391" y="349"/>
                </a:cubicBezTo>
                <a:moveTo>
                  <a:pt x="668" y="349"/>
                </a:moveTo>
                <a:cubicBezTo>
                  <a:pt x="635" y="339"/>
                  <a:pt x="635" y="339"/>
                  <a:pt x="635" y="339"/>
                </a:cubicBezTo>
                <a:cubicBezTo>
                  <a:pt x="654" y="327"/>
                  <a:pt x="654" y="327"/>
                  <a:pt x="654" y="327"/>
                </a:cubicBezTo>
                <a:cubicBezTo>
                  <a:pt x="686" y="337"/>
                  <a:pt x="686" y="337"/>
                  <a:pt x="686" y="337"/>
                </a:cubicBezTo>
                <a:cubicBezTo>
                  <a:pt x="668" y="349"/>
                  <a:pt x="668" y="349"/>
                  <a:pt x="668" y="349"/>
                </a:cubicBezTo>
                <a:moveTo>
                  <a:pt x="452" y="347"/>
                </a:moveTo>
                <a:cubicBezTo>
                  <a:pt x="417" y="336"/>
                  <a:pt x="417" y="336"/>
                  <a:pt x="417" y="336"/>
                </a:cubicBezTo>
                <a:cubicBezTo>
                  <a:pt x="439" y="324"/>
                  <a:pt x="439" y="324"/>
                  <a:pt x="439" y="324"/>
                </a:cubicBezTo>
                <a:cubicBezTo>
                  <a:pt x="474" y="334"/>
                  <a:pt x="474" y="334"/>
                  <a:pt x="474" y="334"/>
                </a:cubicBezTo>
                <a:cubicBezTo>
                  <a:pt x="452" y="347"/>
                  <a:pt x="452" y="347"/>
                  <a:pt x="452" y="347"/>
                </a:cubicBezTo>
                <a:moveTo>
                  <a:pt x="511" y="343"/>
                </a:moveTo>
                <a:cubicBezTo>
                  <a:pt x="479" y="334"/>
                  <a:pt x="479" y="334"/>
                  <a:pt x="479" y="334"/>
                </a:cubicBezTo>
                <a:cubicBezTo>
                  <a:pt x="501" y="321"/>
                  <a:pt x="501" y="321"/>
                  <a:pt x="501" y="321"/>
                </a:cubicBezTo>
                <a:cubicBezTo>
                  <a:pt x="533" y="330"/>
                  <a:pt x="533" y="330"/>
                  <a:pt x="533" y="330"/>
                </a:cubicBezTo>
                <a:cubicBezTo>
                  <a:pt x="511" y="343"/>
                  <a:pt x="511" y="343"/>
                  <a:pt x="511" y="343"/>
                </a:cubicBezTo>
                <a:moveTo>
                  <a:pt x="233" y="344"/>
                </a:moveTo>
                <a:cubicBezTo>
                  <a:pt x="196" y="332"/>
                  <a:pt x="196" y="332"/>
                  <a:pt x="196" y="332"/>
                </a:cubicBezTo>
                <a:cubicBezTo>
                  <a:pt x="217" y="320"/>
                  <a:pt x="217" y="320"/>
                  <a:pt x="217" y="320"/>
                </a:cubicBezTo>
                <a:cubicBezTo>
                  <a:pt x="255" y="332"/>
                  <a:pt x="255" y="332"/>
                  <a:pt x="255" y="332"/>
                </a:cubicBezTo>
                <a:cubicBezTo>
                  <a:pt x="233" y="344"/>
                  <a:pt x="233" y="344"/>
                  <a:pt x="233" y="344"/>
                </a:cubicBezTo>
                <a:moveTo>
                  <a:pt x="292" y="341"/>
                </a:moveTo>
                <a:cubicBezTo>
                  <a:pt x="260" y="331"/>
                  <a:pt x="260" y="331"/>
                  <a:pt x="260" y="331"/>
                </a:cubicBezTo>
                <a:cubicBezTo>
                  <a:pt x="284" y="318"/>
                  <a:pt x="284" y="318"/>
                  <a:pt x="284" y="318"/>
                </a:cubicBezTo>
                <a:cubicBezTo>
                  <a:pt x="315" y="328"/>
                  <a:pt x="315" y="328"/>
                  <a:pt x="315" y="328"/>
                </a:cubicBezTo>
                <a:cubicBezTo>
                  <a:pt x="292" y="341"/>
                  <a:pt x="292" y="341"/>
                  <a:pt x="292" y="341"/>
                </a:cubicBezTo>
                <a:moveTo>
                  <a:pt x="571" y="340"/>
                </a:moveTo>
                <a:cubicBezTo>
                  <a:pt x="538" y="330"/>
                  <a:pt x="538" y="330"/>
                  <a:pt x="538" y="330"/>
                </a:cubicBezTo>
                <a:cubicBezTo>
                  <a:pt x="557" y="318"/>
                  <a:pt x="557" y="318"/>
                  <a:pt x="557" y="318"/>
                </a:cubicBezTo>
                <a:cubicBezTo>
                  <a:pt x="590" y="328"/>
                  <a:pt x="590" y="328"/>
                  <a:pt x="590" y="328"/>
                </a:cubicBezTo>
                <a:cubicBezTo>
                  <a:pt x="571" y="340"/>
                  <a:pt x="571" y="340"/>
                  <a:pt x="571" y="340"/>
                </a:cubicBezTo>
                <a:moveTo>
                  <a:pt x="358" y="339"/>
                </a:moveTo>
                <a:cubicBezTo>
                  <a:pt x="321" y="327"/>
                  <a:pt x="321" y="327"/>
                  <a:pt x="321" y="327"/>
                </a:cubicBezTo>
                <a:cubicBezTo>
                  <a:pt x="341" y="316"/>
                  <a:pt x="341" y="316"/>
                  <a:pt x="341" y="316"/>
                </a:cubicBezTo>
                <a:cubicBezTo>
                  <a:pt x="378" y="327"/>
                  <a:pt x="378" y="327"/>
                  <a:pt x="378" y="327"/>
                </a:cubicBezTo>
                <a:cubicBezTo>
                  <a:pt x="358" y="339"/>
                  <a:pt x="358" y="339"/>
                  <a:pt x="358" y="339"/>
                </a:cubicBezTo>
                <a:moveTo>
                  <a:pt x="633" y="338"/>
                </a:moveTo>
                <a:cubicBezTo>
                  <a:pt x="596" y="327"/>
                  <a:pt x="596" y="327"/>
                  <a:pt x="596" y="327"/>
                </a:cubicBezTo>
                <a:cubicBezTo>
                  <a:pt x="615" y="315"/>
                  <a:pt x="615" y="315"/>
                  <a:pt x="615" y="315"/>
                </a:cubicBezTo>
                <a:cubicBezTo>
                  <a:pt x="652" y="326"/>
                  <a:pt x="652" y="326"/>
                  <a:pt x="652" y="326"/>
                </a:cubicBezTo>
                <a:cubicBezTo>
                  <a:pt x="633" y="338"/>
                  <a:pt x="633" y="338"/>
                  <a:pt x="633" y="338"/>
                </a:cubicBezTo>
                <a:moveTo>
                  <a:pt x="414" y="336"/>
                </a:moveTo>
                <a:cubicBezTo>
                  <a:pt x="384" y="326"/>
                  <a:pt x="384" y="326"/>
                  <a:pt x="384" y="326"/>
                </a:cubicBezTo>
                <a:cubicBezTo>
                  <a:pt x="406" y="313"/>
                  <a:pt x="406" y="313"/>
                  <a:pt x="406" y="313"/>
                </a:cubicBezTo>
                <a:cubicBezTo>
                  <a:pt x="437" y="323"/>
                  <a:pt x="437" y="323"/>
                  <a:pt x="437" y="323"/>
                </a:cubicBezTo>
                <a:cubicBezTo>
                  <a:pt x="414" y="336"/>
                  <a:pt x="414" y="336"/>
                  <a:pt x="414" y="336"/>
                </a:cubicBezTo>
                <a:moveTo>
                  <a:pt x="689" y="336"/>
                </a:moveTo>
                <a:cubicBezTo>
                  <a:pt x="657" y="326"/>
                  <a:pt x="657" y="326"/>
                  <a:pt x="657" y="326"/>
                </a:cubicBezTo>
                <a:cubicBezTo>
                  <a:pt x="679" y="312"/>
                  <a:pt x="679" y="312"/>
                  <a:pt x="679" y="312"/>
                </a:cubicBezTo>
                <a:cubicBezTo>
                  <a:pt x="711" y="322"/>
                  <a:pt x="711" y="322"/>
                  <a:pt x="711" y="322"/>
                </a:cubicBezTo>
                <a:cubicBezTo>
                  <a:pt x="689" y="336"/>
                  <a:pt x="689" y="336"/>
                  <a:pt x="689" y="336"/>
                </a:cubicBezTo>
                <a:moveTo>
                  <a:pt x="477" y="333"/>
                </a:moveTo>
                <a:cubicBezTo>
                  <a:pt x="442" y="322"/>
                  <a:pt x="442" y="322"/>
                  <a:pt x="442" y="322"/>
                </a:cubicBezTo>
                <a:cubicBezTo>
                  <a:pt x="464" y="309"/>
                  <a:pt x="464" y="309"/>
                  <a:pt x="464" y="309"/>
                </a:cubicBezTo>
                <a:cubicBezTo>
                  <a:pt x="498" y="320"/>
                  <a:pt x="498" y="320"/>
                  <a:pt x="498" y="320"/>
                </a:cubicBezTo>
                <a:cubicBezTo>
                  <a:pt x="477" y="333"/>
                  <a:pt x="477" y="333"/>
                  <a:pt x="477" y="333"/>
                </a:cubicBezTo>
                <a:moveTo>
                  <a:pt x="536" y="329"/>
                </a:moveTo>
                <a:cubicBezTo>
                  <a:pt x="504" y="319"/>
                  <a:pt x="504" y="319"/>
                  <a:pt x="504" y="319"/>
                </a:cubicBezTo>
                <a:cubicBezTo>
                  <a:pt x="523" y="307"/>
                  <a:pt x="523" y="307"/>
                  <a:pt x="523" y="307"/>
                </a:cubicBezTo>
                <a:cubicBezTo>
                  <a:pt x="555" y="317"/>
                  <a:pt x="555" y="317"/>
                  <a:pt x="555" y="317"/>
                </a:cubicBezTo>
                <a:cubicBezTo>
                  <a:pt x="536" y="329"/>
                  <a:pt x="536" y="329"/>
                  <a:pt x="536" y="329"/>
                </a:cubicBezTo>
                <a:moveTo>
                  <a:pt x="258" y="330"/>
                </a:moveTo>
                <a:cubicBezTo>
                  <a:pt x="220" y="318"/>
                  <a:pt x="220" y="318"/>
                  <a:pt x="220" y="318"/>
                </a:cubicBezTo>
                <a:cubicBezTo>
                  <a:pt x="244" y="305"/>
                  <a:pt x="244" y="305"/>
                  <a:pt x="244" y="305"/>
                </a:cubicBezTo>
                <a:cubicBezTo>
                  <a:pt x="281" y="317"/>
                  <a:pt x="281" y="317"/>
                  <a:pt x="281" y="317"/>
                </a:cubicBezTo>
                <a:cubicBezTo>
                  <a:pt x="258" y="330"/>
                  <a:pt x="258" y="330"/>
                  <a:pt x="258" y="330"/>
                </a:cubicBezTo>
                <a:moveTo>
                  <a:pt x="318" y="326"/>
                </a:moveTo>
                <a:cubicBezTo>
                  <a:pt x="287" y="316"/>
                  <a:pt x="287" y="316"/>
                  <a:pt x="287" y="316"/>
                </a:cubicBezTo>
                <a:cubicBezTo>
                  <a:pt x="307" y="305"/>
                  <a:pt x="307" y="305"/>
                  <a:pt x="307" y="305"/>
                </a:cubicBezTo>
                <a:cubicBezTo>
                  <a:pt x="339" y="315"/>
                  <a:pt x="339" y="315"/>
                  <a:pt x="339" y="315"/>
                </a:cubicBezTo>
                <a:cubicBezTo>
                  <a:pt x="318" y="326"/>
                  <a:pt x="318" y="326"/>
                  <a:pt x="318" y="326"/>
                </a:cubicBezTo>
                <a:moveTo>
                  <a:pt x="593" y="326"/>
                </a:moveTo>
                <a:cubicBezTo>
                  <a:pt x="560" y="316"/>
                  <a:pt x="560" y="316"/>
                  <a:pt x="560" y="316"/>
                </a:cubicBezTo>
                <a:cubicBezTo>
                  <a:pt x="580" y="304"/>
                  <a:pt x="580" y="304"/>
                  <a:pt x="580" y="304"/>
                </a:cubicBezTo>
                <a:cubicBezTo>
                  <a:pt x="613" y="314"/>
                  <a:pt x="613" y="314"/>
                  <a:pt x="613" y="314"/>
                </a:cubicBezTo>
                <a:cubicBezTo>
                  <a:pt x="593" y="326"/>
                  <a:pt x="593" y="326"/>
                  <a:pt x="593" y="326"/>
                </a:cubicBezTo>
                <a:moveTo>
                  <a:pt x="381" y="325"/>
                </a:moveTo>
                <a:cubicBezTo>
                  <a:pt x="344" y="314"/>
                  <a:pt x="344" y="314"/>
                  <a:pt x="344" y="314"/>
                </a:cubicBezTo>
                <a:cubicBezTo>
                  <a:pt x="367" y="301"/>
                  <a:pt x="367" y="301"/>
                  <a:pt x="367" y="301"/>
                </a:cubicBezTo>
                <a:cubicBezTo>
                  <a:pt x="403" y="312"/>
                  <a:pt x="403" y="312"/>
                  <a:pt x="403" y="312"/>
                </a:cubicBezTo>
                <a:cubicBezTo>
                  <a:pt x="381" y="325"/>
                  <a:pt x="381" y="325"/>
                  <a:pt x="381" y="325"/>
                </a:cubicBezTo>
                <a:moveTo>
                  <a:pt x="655" y="325"/>
                </a:moveTo>
                <a:cubicBezTo>
                  <a:pt x="618" y="313"/>
                  <a:pt x="618" y="313"/>
                  <a:pt x="618" y="313"/>
                </a:cubicBezTo>
                <a:cubicBezTo>
                  <a:pt x="639" y="300"/>
                  <a:pt x="639" y="300"/>
                  <a:pt x="639" y="300"/>
                </a:cubicBezTo>
                <a:cubicBezTo>
                  <a:pt x="676" y="311"/>
                  <a:pt x="676" y="311"/>
                  <a:pt x="676" y="311"/>
                </a:cubicBezTo>
                <a:cubicBezTo>
                  <a:pt x="655" y="325"/>
                  <a:pt x="655" y="325"/>
                  <a:pt x="655" y="325"/>
                </a:cubicBezTo>
                <a:moveTo>
                  <a:pt x="439" y="321"/>
                </a:moveTo>
                <a:cubicBezTo>
                  <a:pt x="409" y="312"/>
                  <a:pt x="409" y="312"/>
                  <a:pt x="409" y="312"/>
                </a:cubicBezTo>
                <a:cubicBezTo>
                  <a:pt x="431" y="299"/>
                  <a:pt x="431" y="299"/>
                  <a:pt x="431" y="299"/>
                </a:cubicBezTo>
                <a:cubicBezTo>
                  <a:pt x="461" y="308"/>
                  <a:pt x="461" y="308"/>
                  <a:pt x="461" y="308"/>
                </a:cubicBezTo>
                <a:cubicBezTo>
                  <a:pt x="439" y="321"/>
                  <a:pt x="439" y="321"/>
                  <a:pt x="439" y="321"/>
                </a:cubicBezTo>
                <a:moveTo>
                  <a:pt x="714" y="320"/>
                </a:moveTo>
                <a:cubicBezTo>
                  <a:pt x="682" y="310"/>
                  <a:pt x="682" y="310"/>
                  <a:pt x="682" y="310"/>
                </a:cubicBezTo>
                <a:cubicBezTo>
                  <a:pt x="700" y="299"/>
                  <a:pt x="700" y="299"/>
                  <a:pt x="700" y="299"/>
                </a:cubicBezTo>
                <a:cubicBezTo>
                  <a:pt x="732" y="308"/>
                  <a:pt x="732" y="308"/>
                  <a:pt x="732" y="308"/>
                </a:cubicBezTo>
                <a:cubicBezTo>
                  <a:pt x="714" y="320"/>
                  <a:pt x="714" y="320"/>
                  <a:pt x="714" y="320"/>
                </a:cubicBezTo>
                <a:moveTo>
                  <a:pt x="501" y="318"/>
                </a:moveTo>
                <a:cubicBezTo>
                  <a:pt x="467" y="307"/>
                  <a:pt x="467" y="307"/>
                  <a:pt x="467" y="307"/>
                </a:cubicBezTo>
                <a:cubicBezTo>
                  <a:pt x="486" y="296"/>
                  <a:pt x="486" y="296"/>
                  <a:pt x="486" y="296"/>
                </a:cubicBezTo>
                <a:cubicBezTo>
                  <a:pt x="521" y="307"/>
                  <a:pt x="521" y="307"/>
                  <a:pt x="521" y="307"/>
                </a:cubicBezTo>
                <a:cubicBezTo>
                  <a:pt x="501" y="318"/>
                  <a:pt x="501" y="318"/>
                  <a:pt x="501" y="318"/>
                </a:cubicBezTo>
                <a:moveTo>
                  <a:pt x="558" y="315"/>
                </a:moveTo>
                <a:cubicBezTo>
                  <a:pt x="526" y="306"/>
                  <a:pt x="526" y="306"/>
                  <a:pt x="526" y="306"/>
                </a:cubicBezTo>
                <a:cubicBezTo>
                  <a:pt x="547" y="293"/>
                  <a:pt x="547" y="293"/>
                  <a:pt x="547" y="293"/>
                </a:cubicBezTo>
                <a:cubicBezTo>
                  <a:pt x="578" y="303"/>
                  <a:pt x="578" y="303"/>
                  <a:pt x="578" y="303"/>
                </a:cubicBezTo>
                <a:cubicBezTo>
                  <a:pt x="558" y="315"/>
                  <a:pt x="558" y="315"/>
                  <a:pt x="558" y="315"/>
                </a:cubicBezTo>
                <a:moveTo>
                  <a:pt x="284" y="316"/>
                </a:moveTo>
                <a:cubicBezTo>
                  <a:pt x="247" y="304"/>
                  <a:pt x="247" y="304"/>
                  <a:pt x="247" y="304"/>
                </a:cubicBezTo>
                <a:cubicBezTo>
                  <a:pt x="267" y="292"/>
                  <a:pt x="267" y="292"/>
                  <a:pt x="267" y="292"/>
                </a:cubicBezTo>
                <a:cubicBezTo>
                  <a:pt x="305" y="304"/>
                  <a:pt x="305" y="304"/>
                  <a:pt x="305" y="304"/>
                </a:cubicBezTo>
                <a:cubicBezTo>
                  <a:pt x="284" y="316"/>
                  <a:pt x="284" y="316"/>
                  <a:pt x="284" y="316"/>
                </a:cubicBezTo>
                <a:moveTo>
                  <a:pt x="342" y="313"/>
                </a:moveTo>
                <a:cubicBezTo>
                  <a:pt x="310" y="303"/>
                  <a:pt x="310" y="303"/>
                  <a:pt x="310" y="303"/>
                </a:cubicBezTo>
                <a:cubicBezTo>
                  <a:pt x="333" y="291"/>
                  <a:pt x="333" y="291"/>
                  <a:pt x="333" y="291"/>
                </a:cubicBezTo>
                <a:cubicBezTo>
                  <a:pt x="364" y="300"/>
                  <a:pt x="364" y="300"/>
                  <a:pt x="364" y="300"/>
                </a:cubicBezTo>
                <a:cubicBezTo>
                  <a:pt x="342" y="313"/>
                  <a:pt x="342" y="313"/>
                  <a:pt x="342" y="313"/>
                </a:cubicBezTo>
                <a:moveTo>
                  <a:pt x="616" y="312"/>
                </a:moveTo>
                <a:cubicBezTo>
                  <a:pt x="583" y="302"/>
                  <a:pt x="583" y="302"/>
                  <a:pt x="583" y="302"/>
                </a:cubicBezTo>
                <a:cubicBezTo>
                  <a:pt x="603" y="290"/>
                  <a:pt x="603" y="290"/>
                  <a:pt x="603" y="290"/>
                </a:cubicBezTo>
                <a:cubicBezTo>
                  <a:pt x="637" y="300"/>
                  <a:pt x="637" y="300"/>
                  <a:pt x="637" y="300"/>
                </a:cubicBezTo>
                <a:cubicBezTo>
                  <a:pt x="616" y="312"/>
                  <a:pt x="616" y="312"/>
                  <a:pt x="616" y="312"/>
                </a:cubicBezTo>
                <a:moveTo>
                  <a:pt x="735" y="306"/>
                </a:moveTo>
                <a:cubicBezTo>
                  <a:pt x="703" y="297"/>
                  <a:pt x="703" y="297"/>
                  <a:pt x="703" y="297"/>
                </a:cubicBezTo>
                <a:cubicBezTo>
                  <a:pt x="719" y="287"/>
                  <a:pt x="719" y="287"/>
                  <a:pt x="719" y="287"/>
                </a:cubicBezTo>
                <a:cubicBezTo>
                  <a:pt x="750" y="297"/>
                  <a:pt x="750" y="297"/>
                  <a:pt x="750" y="297"/>
                </a:cubicBezTo>
                <a:cubicBezTo>
                  <a:pt x="735" y="306"/>
                  <a:pt x="735" y="306"/>
                  <a:pt x="735" y="306"/>
                </a:cubicBezTo>
                <a:moveTo>
                  <a:pt x="406" y="311"/>
                </a:moveTo>
                <a:cubicBezTo>
                  <a:pt x="370" y="299"/>
                  <a:pt x="370" y="299"/>
                  <a:pt x="370" y="299"/>
                </a:cubicBezTo>
                <a:cubicBezTo>
                  <a:pt x="392" y="287"/>
                  <a:pt x="392" y="287"/>
                  <a:pt x="392" y="287"/>
                </a:cubicBezTo>
                <a:cubicBezTo>
                  <a:pt x="428" y="298"/>
                  <a:pt x="428" y="298"/>
                  <a:pt x="428" y="298"/>
                </a:cubicBezTo>
                <a:cubicBezTo>
                  <a:pt x="406" y="311"/>
                  <a:pt x="406" y="311"/>
                  <a:pt x="406" y="311"/>
                </a:cubicBezTo>
                <a:moveTo>
                  <a:pt x="679" y="310"/>
                </a:moveTo>
                <a:cubicBezTo>
                  <a:pt x="642" y="299"/>
                  <a:pt x="642" y="299"/>
                  <a:pt x="642" y="299"/>
                </a:cubicBezTo>
                <a:cubicBezTo>
                  <a:pt x="661" y="287"/>
                  <a:pt x="661" y="287"/>
                  <a:pt x="661" y="287"/>
                </a:cubicBezTo>
                <a:cubicBezTo>
                  <a:pt x="698" y="298"/>
                  <a:pt x="698" y="298"/>
                  <a:pt x="698" y="298"/>
                </a:cubicBezTo>
                <a:cubicBezTo>
                  <a:pt x="679" y="310"/>
                  <a:pt x="679" y="310"/>
                  <a:pt x="679" y="310"/>
                </a:cubicBezTo>
                <a:moveTo>
                  <a:pt x="464" y="307"/>
                </a:moveTo>
                <a:cubicBezTo>
                  <a:pt x="434" y="297"/>
                  <a:pt x="434" y="297"/>
                  <a:pt x="434" y="297"/>
                </a:cubicBezTo>
                <a:cubicBezTo>
                  <a:pt x="453" y="286"/>
                  <a:pt x="453" y="286"/>
                  <a:pt x="453" y="286"/>
                </a:cubicBezTo>
                <a:cubicBezTo>
                  <a:pt x="484" y="295"/>
                  <a:pt x="484" y="295"/>
                  <a:pt x="484" y="295"/>
                </a:cubicBezTo>
                <a:cubicBezTo>
                  <a:pt x="464" y="307"/>
                  <a:pt x="464" y="307"/>
                  <a:pt x="464" y="307"/>
                </a:cubicBezTo>
                <a:moveTo>
                  <a:pt x="523" y="305"/>
                </a:moveTo>
                <a:cubicBezTo>
                  <a:pt x="489" y="294"/>
                  <a:pt x="489" y="294"/>
                  <a:pt x="489" y="294"/>
                </a:cubicBezTo>
                <a:cubicBezTo>
                  <a:pt x="510" y="282"/>
                  <a:pt x="510" y="282"/>
                  <a:pt x="510" y="282"/>
                </a:cubicBezTo>
                <a:cubicBezTo>
                  <a:pt x="544" y="293"/>
                  <a:pt x="544" y="293"/>
                  <a:pt x="544" y="293"/>
                </a:cubicBezTo>
                <a:cubicBezTo>
                  <a:pt x="523" y="305"/>
                  <a:pt x="523" y="305"/>
                  <a:pt x="523" y="305"/>
                </a:cubicBezTo>
                <a:moveTo>
                  <a:pt x="581" y="301"/>
                </a:moveTo>
                <a:cubicBezTo>
                  <a:pt x="549" y="292"/>
                  <a:pt x="549" y="292"/>
                  <a:pt x="549" y="292"/>
                </a:cubicBezTo>
                <a:cubicBezTo>
                  <a:pt x="569" y="280"/>
                  <a:pt x="569" y="280"/>
                  <a:pt x="569" y="280"/>
                </a:cubicBezTo>
                <a:cubicBezTo>
                  <a:pt x="601" y="289"/>
                  <a:pt x="601" y="289"/>
                  <a:pt x="601" y="289"/>
                </a:cubicBezTo>
                <a:cubicBezTo>
                  <a:pt x="581" y="301"/>
                  <a:pt x="581" y="301"/>
                  <a:pt x="581" y="301"/>
                </a:cubicBezTo>
                <a:moveTo>
                  <a:pt x="308" y="302"/>
                </a:moveTo>
                <a:cubicBezTo>
                  <a:pt x="270" y="291"/>
                  <a:pt x="270" y="291"/>
                  <a:pt x="270" y="291"/>
                </a:cubicBezTo>
                <a:cubicBezTo>
                  <a:pt x="293" y="278"/>
                  <a:pt x="293" y="278"/>
                  <a:pt x="293" y="278"/>
                </a:cubicBezTo>
                <a:cubicBezTo>
                  <a:pt x="330" y="290"/>
                  <a:pt x="330" y="290"/>
                  <a:pt x="330" y="290"/>
                </a:cubicBezTo>
                <a:cubicBezTo>
                  <a:pt x="308" y="302"/>
                  <a:pt x="308" y="302"/>
                  <a:pt x="308" y="302"/>
                </a:cubicBezTo>
                <a:moveTo>
                  <a:pt x="367" y="299"/>
                </a:moveTo>
                <a:cubicBezTo>
                  <a:pt x="336" y="289"/>
                  <a:pt x="336" y="289"/>
                  <a:pt x="336" y="289"/>
                </a:cubicBezTo>
                <a:cubicBezTo>
                  <a:pt x="358" y="277"/>
                  <a:pt x="358" y="277"/>
                  <a:pt x="358" y="277"/>
                </a:cubicBezTo>
                <a:cubicBezTo>
                  <a:pt x="389" y="286"/>
                  <a:pt x="389" y="286"/>
                  <a:pt x="389" y="286"/>
                </a:cubicBezTo>
                <a:cubicBezTo>
                  <a:pt x="367" y="299"/>
                  <a:pt x="367" y="299"/>
                  <a:pt x="367" y="299"/>
                </a:cubicBezTo>
                <a:moveTo>
                  <a:pt x="639" y="298"/>
                </a:moveTo>
                <a:cubicBezTo>
                  <a:pt x="606" y="288"/>
                  <a:pt x="606" y="288"/>
                  <a:pt x="606" y="288"/>
                </a:cubicBezTo>
                <a:cubicBezTo>
                  <a:pt x="626" y="277"/>
                  <a:pt x="626" y="277"/>
                  <a:pt x="626" y="277"/>
                </a:cubicBezTo>
                <a:cubicBezTo>
                  <a:pt x="658" y="286"/>
                  <a:pt x="658" y="286"/>
                  <a:pt x="658" y="286"/>
                </a:cubicBezTo>
                <a:cubicBezTo>
                  <a:pt x="639" y="298"/>
                  <a:pt x="639" y="298"/>
                  <a:pt x="639" y="298"/>
                </a:cubicBezTo>
                <a:moveTo>
                  <a:pt x="700" y="296"/>
                </a:moveTo>
                <a:cubicBezTo>
                  <a:pt x="664" y="285"/>
                  <a:pt x="664" y="285"/>
                  <a:pt x="664" y="285"/>
                </a:cubicBezTo>
                <a:cubicBezTo>
                  <a:pt x="680" y="275"/>
                  <a:pt x="680" y="275"/>
                  <a:pt x="680" y="275"/>
                </a:cubicBezTo>
                <a:cubicBezTo>
                  <a:pt x="716" y="286"/>
                  <a:pt x="716" y="286"/>
                  <a:pt x="716" y="286"/>
                </a:cubicBezTo>
                <a:cubicBezTo>
                  <a:pt x="700" y="296"/>
                  <a:pt x="700" y="296"/>
                  <a:pt x="700" y="296"/>
                </a:cubicBezTo>
                <a:moveTo>
                  <a:pt x="431" y="296"/>
                </a:moveTo>
                <a:cubicBezTo>
                  <a:pt x="395" y="285"/>
                  <a:pt x="395" y="285"/>
                  <a:pt x="395" y="285"/>
                </a:cubicBezTo>
                <a:cubicBezTo>
                  <a:pt x="415" y="274"/>
                  <a:pt x="415" y="274"/>
                  <a:pt x="415" y="274"/>
                </a:cubicBezTo>
                <a:cubicBezTo>
                  <a:pt x="451" y="285"/>
                  <a:pt x="451" y="285"/>
                  <a:pt x="451" y="285"/>
                </a:cubicBezTo>
                <a:cubicBezTo>
                  <a:pt x="431" y="296"/>
                  <a:pt x="431" y="296"/>
                  <a:pt x="431" y="296"/>
                </a:cubicBezTo>
                <a:moveTo>
                  <a:pt x="753" y="295"/>
                </a:moveTo>
                <a:cubicBezTo>
                  <a:pt x="721" y="285"/>
                  <a:pt x="721" y="285"/>
                  <a:pt x="721" y="285"/>
                </a:cubicBezTo>
                <a:cubicBezTo>
                  <a:pt x="742" y="273"/>
                  <a:pt x="742" y="273"/>
                  <a:pt x="742" y="273"/>
                </a:cubicBezTo>
                <a:cubicBezTo>
                  <a:pt x="773" y="282"/>
                  <a:pt x="773" y="282"/>
                  <a:pt x="773" y="282"/>
                </a:cubicBezTo>
                <a:cubicBezTo>
                  <a:pt x="753" y="295"/>
                  <a:pt x="753" y="295"/>
                  <a:pt x="753" y="295"/>
                </a:cubicBezTo>
                <a:moveTo>
                  <a:pt x="487" y="294"/>
                </a:moveTo>
                <a:cubicBezTo>
                  <a:pt x="456" y="284"/>
                  <a:pt x="456" y="284"/>
                  <a:pt x="456" y="284"/>
                </a:cubicBezTo>
                <a:cubicBezTo>
                  <a:pt x="478" y="272"/>
                  <a:pt x="478" y="272"/>
                  <a:pt x="478" y="272"/>
                </a:cubicBezTo>
                <a:cubicBezTo>
                  <a:pt x="508" y="281"/>
                  <a:pt x="508" y="281"/>
                  <a:pt x="508" y="281"/>
                </a:cubicBezTo>
                <a:cubicBezTo>
                  <a:pt x="487" y="294"/>
                  <a:pt x="487" y="294"/>
                  <a:pt x="487" y="294"/>
                </a:cubicBezTo>
                <a:moveTo>
                  <a:pt x="547" y="291"/>
                </a:moveTo>
                <a:cubicBezTo>
                  <a:pt x="513" y="280"/>
                  <a:pt x="513" y="280"/>
                  <a:pt x="513" y="280"/>
                </a:cubicBezTo>
                <a:cubicBezTo>
                  <a:pt x="533" y="269"/>
                  <a:pt x="533" y="269"/>
                  <a:pt x="533" y="269"/>
                </a:cubicBezTo>
                <a:cubicBezTo>
                  <a:pt x="567" y="279"/>
                  <a:pt x="567" y="279"/>
                  <a:pt x="567" y="279"/>
                </a:cubicBezTo>
                <a:cubicBezTo>
                  <a:pt x="547" y="291"/>
                  <a:pt x="547" y="291"/>
                  <a:pt x="547" y="291"/>
                </a:cubicBezTo>
                <a:moveTo>
                  <a:pt x="604" y="287"/>
                </a:moveTo>
                <a:cubicBezTo>
                  <a:pt x="572" y="278"/>
                  <a:pt x="572" y="278"/>
                  <a:pt x="572" y="278"/>
                </a:cubicBezTo>
                <a:cubicBezTo>
                  <a:pt x="592" y="266"/>
                  <a:pt x="592" y="266"/>
                  <a:pt x="592" y="266"/>
                </a:cubicBezTo>
                <a:cubicBezTo>
                  <a:pt x="623" y="276"/>
                  <a:pt x="623" y="276"/>
                  <a:pt x="623" y="276"/>
                </a:cubicBezTo>
                <a:cubicBezTo>
                  <a:pt x="604" y="287"/>
                  <a:pt x="604" y="287"/>
                  <a:pt x="604" y="287"/>
                </a:cubicBezTo>
                <a:moveTo>
                  <a:pt x="661" y="285"/>
                </a:moveTo>
                <a:cubicBezTo>
                  <a:pt x="629" y="275"/>
                  <a:pt x="629" y="275"/>
                  <a:pt x="629" y="275"/>
                </a:cubicBezTo>
                <a:cubicBezTo>
                  <a:pt x="645" y="265"/>
                  <a:pt x="645" y="265"/>
                  <a:pt x="645" y="265"/>
                </a:cubicBezTo>
                <a:cubicBezTo>
                  <a:pt x="678" y="275"/>
                  <a:pt x="678" y="275"/>
                  <a:pt x="678" y="275"/>
                </a:cubicBezTo>
                <a:cubicBezTo>
                  <a:pt x="661" y="285"/>
                  <a:pt x="661" y="285"/>
                  <a:pt x="661" y="285"/>
                </a:cubicBezTo>
                <a:moveTo>
                  <a:pt x="333" y="288"/>
                </a:moveTo>
                <a:cubicBezTo>
                  <a:pt x="296" y="277"/>
                  <a:pt x="296" y="277"/>
                  <a:pt x="296" y="277"/>
                </a:cubicBezTo>
                <a:cubicBezTo>
                  <a:pt x="319" y="264"/>
                  <a:pt x="319" y="264"/>
                  <a:pt x="319" y="264"/>
                </a:cubicBezTo>
                <a:cubicBezTo>
                  <a:pt x="356" y="276"/>
                  <a:pt x="356" y="276"/>
                  <a:pt x="356" y="276"/>
                </a:cubicBezTo>
                <a:cubicBezTo>
                  <a:pt x="333" y="288"/>
                  <a:pt x="333" y="288"/>
                  <a:pt x="333" y="288"/>
                </a:cubicBezTo>
                <a:moveTo>
                  <a:pt x="392" y="285"/>
                </a:moveTo>
                <a:cubicBezTo>
                  <a:pt x="361" y="275"/>
                  <a:pt x="361" y="275"/>
                  <a:pt x="361" y="275"/>
                </a:cubicBezTo>
                <a:cubicBezTo>
                  <a:pt x="381" y="264"/>
                  <a:pt x="381" y="264"/>
                  <a:pt x="381" y="264"/>
                </a:cubicBezTo>
                <a:cubicBezTo>
                  <a:pt x="412" y="273"/>
                  <a:pt x="412" y="273"/>
                  <a:pt x="412" y="273"/>
                </a:cubicBezTo>
                <a:cubicBezTo>
                  <a:pt x="392" y="285"/>
                  <a:pt x="392" y="285"/>
                  <a:pt x="392" y="285"/>
                </a:cubicBezTo>
                <a:moveTo>
                  <a:pt x="719" y="285"/>
                </a:moveTo>
                <a:cubicBezTo>
                  <a:pt x="683" y="274"/>
                  <a:pt x="683" y="274"/>
                  <a:pt x="683" y="274"/>
                </a:cubicBezTo>
                <a:cubicBezTo>
                  <a:pt x="704" y="261"/>
                  <a:pt x="704" y="261"/>
                  <a:pt x="704" y="261"/>
                </a:cubicBezTo>
                <a:cubicBezTo>
                  <a:pt x="739" y="272"/>
                  <a:pt x="739" y="272"/>
                  <a:pt x="739" y="272"/>
                </a:cubicBezTo>
                <a:cubicBezTo>
                  <a:pt x="719" y="285"/>
                  <a:pt x="719" y="285"/>
                  <a:pt x="719" y="285"/>
                </a:cubicBezTo>
                <a:moveTo>
                  <a:pt x="453" y="283"/>
                </a:moveTo>
                <a:cubicBezTo>
                  <a:pt x="418" y="273"/>
                  <a:pt x="418" y="273"/>
                  <a:pt x="418" y="273"/>
                </a:cubicBezTo>
                <a:cubicBezTo>
                  <a:pt x="440" y="260"/>
                  <a:pt x="440" y="260"/>
                  <a:pt x="440" y="260"/>
                </a:cubicBezTo>
                <a:cubicBezTo>
                  <a:pt x="475" y="271"/>
                  <a:pt x="475" y="271"/>
                  <a:pt x="475" y="271"/>
                </a:cubicBezTo>
                <a:cubicBezTo>
                  <a:pt x="453" y="283"/>
                  <a:pt x="453" y="283"/>
                  <a:pt x="453" y="283"/>
                </a:cubicBezTo>
                <a:moveTo>
                  <a:pt x="511" y="280"/>
                </a:moveTo>
                <a:cubicBezTo>
                  <a:pt x="481" y="270"/>
                  <a:pt x="481" y="270"/>
                  <a:pt x="481" y="270"/>
                </a:cubicBezTo>
                <a:cubicBezTo>
                  <a:pt x="499" y="259"/>
                  <a:pt x="499" y="259"/>
                  <a:pt x="499" y="259"/>
                </a:cubicBezTo>
                <a:cubicBezTo>
                  <a:pt x="530" y="268"/>
                  <a:pt x="530" y="268"/>
                  <a:pt x="530" y="268"/>
                </a:cubicBezTo>
                <a:cubicBezTo>
                  <a:pt x="511" y="280"/>
                  <a:pt x="511" y="280"/>
                  <a:pt x="511" y="280"/>
                </a:cubicBezTo>
                <a:moveTo>
                  <a:pt x="776" y="280"/>
                </a:moveTo>
                <a:cubicBezTo>
                  <a:pt x="745" y="271"/>
                  <a:pt x="745" y="271"/>
                  <a:pt x="745" y="271"/>
                </a:cubicBezTo>
                <a:cubicBezTo>
                  <a:pt x="764" y="259"/>
                  <a:pt x="764" y="259"/>
                  <a:pt x="764" y="259"/>
                </a:cubicBezTo>
                <a:cubicBezTo>
                  <a:pt x="795" y="268"/>
                  <a:pt x="795" y="268"/>
                  <a:pt x="795" y="268"/>
                </a:cubicBezTo>
                <a:cubicBezTo>
                  <a:pt x="776" y="280"/>
                  <a:pt x="776" y="280"/>
                  <a:pt x="776" y="280"/>
                </a:cubicBezTo>
                <a:moveTo>
                  <a:pt x="570" y="277"/>
                </a:moveTo>
                <a:cubicBezTo>
                  <a:pt x="535" y="267"/>
                  <a:pt x="535" y="267"/>
                  <a:pt x="535" y="267"/>
                </a:cubicBezTo>
                <a:cubicBezTo>
                  <a:pt x="556" y="256"/>
                  <a:pt x="556" y="256"/>
                  <a:pt x="556" y="256"/>
                </a:cubicBezTo>
                <a:cubicBezTo>
                  <a:pt x="589" y="266"/>
                  <a:pt x="589" y="266"/>
                  <a:pt x="589" y="266"/>
                </a:cubicBezTo>
                <a:cubicBezTo>
                  <a:pt x="570" y="277"/>
                  <a:pt x="570" y="277"/>
                  <a:pt x="570" y="277"/>
                </a:cubicBezTo>
                <a:moveTo>
                  <a:pt x="626" y="274"/>
                </a:moveTo>
                <a:cubicBezTo>
                  <a:pt x="595" y="265"/>
                  <a:pt x="595" y="265"/>
                  <a:pt x="595" y="265"/>
                </a:cubicBezTo>
                <a:cubicBezTo>
                  <a:pt x="612" y="255"/>
                  <a:pt x="612" y="255"/>
                  <a:pt x="612" y="255"/>
                </a:cubicBezTo>
                <a:cubicBezTo>
                  <a:pt x="643" y="264"/>
                  <a:pt x="643" y="264"/>
                  <a:pt x="643" y="264"/>
                </a:cubicBezTo>
                <a:cubicBezTo>
                  <a:pt x="626" y="274"/>
                  <a:pt x="626" y="274"/>
                  <a:pt x="626" y="274"/>
                </a:cubicBezTo>
                <a:moveTo>
                  <a:pt x="359" y="274"/>
                </a:moveTo>
                <a:cubicBezTo>
                  <a:pt x="322" y="263"/>
                  <a:pt x="322" y="263"/>
                  <a:pt x="322" y="263"/>
                </a:cubicBezTo>
                <a:cubicBezTo>
                  <a:pt x="342" y="252"/>
                  <a:pt x="342" y="252"/>
                  <a:pt x="342" y="252"/>
                </a:cubicBezTo>
                <a:cubicBezTo>
                  <a:pt x="379" y="263"/>
                  <a:pt x="379" y="263"/>
                  <a:pt x="379" y="263"/>
                </a:cubicBezTo>
                <a:cubicBezTo>
                  <a:pt x="359" y="274"/>
                  <a:pt x="359" y="274"/>
                  <a:pt x="359" y="274"/>
                </a:cubicBezTo>
                <a:moveTo>
                  <a:pt x="680" y="273"/>
                </a:moveTo>
                <a:cubicBezTo>
                  <a:pt x="648" y="263"/>
                  <a:pt x="648" y="263"/>
                  <a:pt x="648" y="263"/>
                </a:cubicBezTo>
                <a:cubicBezTo>
                  <a:pt x="669" y="251"/>
                  <a:pt x="669" y="251"/>
                  <a:pt x="669" y="251"/>
                </a:cubicBezTo>
                <a:cubicBezTo>
                  <a:pt x="701" y="260"/>
                  <a:pt x="701" y="260"/>
                  <a:pt x="701" y="260"/>
                </a:cubicBezTo>
                <a:cubicBezTo>
                  <a:pt x="680" y="273"/>
                  <a:pt x="680" y="273"/>
                  <a:pt x="680" y="273"/>
                </a:cubicBezTo>
                <a:moveTo>
                  <a:pt x="415" y="272"/>
                </a:moveTo>
                <a:cubicBezTo>
                  <a:pt x="384" y="262"/>
                  <a:pt x="384" y="262"/>
                  <a:pt x="384" y="262"/>
                </a:cubicBezTo>
                <a:cubicBezTo>
                  <a:pt x="407" y="250"/>
                  <a:pt x="407" y="250"/>
                  <a:pt x="407" y="250"/>
                </a:cubicBezTo>
                <a:cubicBezTo>
                  <a:pt x="437" y="259"/>
                  <a:pt x="437" y="259"/>
                  <a:pt x="437" y="259"/>
                </a:cubicBezTo>
                <a:cubicBezTo>
                  <a:pt x="415" y="272"/>
                  <a:pt x="415" y="272"/>
                  <a:pt x="415" y="272"/>
                </a:cubicBezTo>
                <a:moveTo>
                  <a:pt x="478" y="269"/>
                </a:moveTo>
                <a:cubicBezTo>
                  <a:pt x="443" y="258"/>
                  <a:pt x="443" y="258"/>
                  <a:pt x="443" y="258"/>
                </a:cubicBezTo>
                <a:cubicBezTo>
                  <a:pt x="461" y="248"/>
                  <a:pt x="461" y="248"/>
                  <a:pt x="461" y="248"/>
                </a:cubicBezTo>
                <a:cubicBezTo>
                  <a:pt x="497" y="259"/>
                  <a:pt x="497" y="259"/>
                  <a:pt x="497" y="259"/>
                </a:cubicBezTo>
                <a:cubicBezTo>
                  <a:pt x="478" y="269"/>
                  <a:pt x="478" y="269"/>
                  <a:pt x="478" y="269"/>
                </a:cubicBezTo>
                <a:moveTo>
                  <a:pt x="742" y="270"/>
                </a:moveTo>
                <a:cubicBezTo>
                  <a:pt x="706" y="259"/>
                  <a:pt x="706" y="259"/>
                  <a:pt x="706" y="259"/>
                </a:cubicBezTo>
                <a:cubicBezTo>
                  <a:pt x="726" y="248"/>
                  <a:pt x="726" y="248"/>
                  <a:pt x="726" y="248"/>
                </a:cubicBezTo>
                <a:cubicBezTo>
                  <a:pt x="761" y="258"/>
                  <a:pt x="761" y="258"/>
                  <a:pt x="761" y="258"/>
                </a:cubicBezTo>
                <a:cubicBezTo>
                  <a:pt x="742" y="270"/>
                  <a:pt x="742" y="270"/>
                  <a:pt x="742" y="270"/>
                </a:cubicBezTo>
                <a:moveTo>
                  <a:pt x="798" y="266"/>
                </a:moveTo>
                <a:cubicBezTo>
                  <a:pt x="767" y="257"/>
                  <a:pt x="767" y="257"/>
                  <a:pt x="767" y="257"/>
                </a:cubicBezTo>
                <a:cubicBezTo>
                  <a:pt x="783" y="247"/>
                  <a:pt x="783" y="247"/>
                  <a:pt x="783" y="247"/>
                </a:cubicBezTo>
                <a:cubicBezTo>
                  <a:pt x="814" y="256"/>
                  <a:pt x="814" y="256"/>
                  <a:pt x="814" y="256"/>
                </a:cubicBezTo>
                <a:cubicBezTo>
                  <a:pt x="798" y="266"/>
                  <a:pt x="798" y="266"/>
                  <a:pt x="798" y="266"/>
                </a:cubicBezTo>
                <a:moveTo>
                  <a:pt x="533" y="267"/>
                </a:moveTo>
                <a:cubicBezTo>
                  <a:pt x="502" y="258"/>
                  <a:pt x="502" y="258"/>
                  <a:pt x="502" y="258"/>
                </a:cubicBezTo>
                <a:cubicBezTo>
                  <a:pt x="522" y="246"/>
                  <a:pt x="522" y="246"/>
                  <a:pt x="522" y="246"/>
                </a:cubicBezTo>
                <a:cubicBezTo>
                  <a:pt x="553" y="255"/>
                  <a:pt x="553" y="255"/>
                  <a:pt x="553" y="255"/>
                </a:cubicBezTo>
                <a:cubicBezTo>
                  <a:pt x="533" y="267"/>
                  <a:pt x="533" y="267"/>
                  <a:pt x="533" y="267"/>
                </a:cubicBezTo>
                <a:moveTo>
                  <a:pt x="592" y="264"/>
                </a:moveTo>
                <a:cubicBezTo>
                  <a:pt x="558" y="254"/>
                  <a:pt x="558" y="254"/>
                  <a:pt x="558" y="254"/>
                </a:cubicBezTo>
                <a:cubicBezTo>
                  <a:pt x="576" y="244"/>
                  <a:pt x="576" y="244"/>
                  <a:pt x="576" y="244"/>
                </a:cubicBezTo>
                <a:cubicBezTo>
                  <a:pt x="609" y="254"/>
                  <a:pt x="609" y="254"/>
                  <a:pt x="609" y="254"/>
                </a:cubicBezTo>
                <a:cubicBezTo>
                  <a:pt x="592" y="264"/>
                  <a:pt x="592" y="264"/>
                  <a:pt x="592" y="264"/>
                </a:cubicBezTo>
                <a:moveTo>
                  <a:pt x="645" y="262"/>
                </a:moveTo>
                <a:cubicBezTo>
                  <a:pt x="615" y="253"/>
                  <a:pt x="615" y="253"/>
                  <a:pt x="615" y="253"/>
                </a:cubicBezTo>
                <a:cubicBezTo>
                  <a:pt x="635" y="241"/>
                  <a:pt x="635" y="241"/>
                  <a:pt x="635" y="241"/>
                </a:cubicBezTo>
                <a:cubicBezTo>
                  <a:pt x="666" y="250"/>
                  <a:pt x="666" y="250"/>
                  <a:pt x="666" y="250"/>
                </a:cubicBezTo>
                <a:cubicBezTo>
                  <a:pt x="645" y="262"/>
                  <a:pt x="645" y="262"/>
                  <a:pt x="645" y="262"/>
                </a:cubicBezTo>
                <a:moveTo>
                  <a:pt x="440" y="257"/>
                </a:moveTo>
                <a:cubicBezTo>
                  <a:pt x="410" y="248"/>
                  <a:pt x="410" y="248"/>
                  <a:pt x="410" y="248"/>
                </a:cubicBezTo>
                <a:cubicBezTo>
                  <a:pt x="427" y="238"/>
                  <a:pt x="427" y="238"/>
                  <a:pt x="427" y="238"/>
                </a:cubicBezTo>
                <a:cubicBezTo>
                  <a:pt x="458" y="247"/>
                  <a:pt x="458" y="247"/>
                  <a:pt x="458" y="247"/>
                </a:cubicBezTo>
                <a:cubicBezTo>
                  <a:pt x="440" y="257"/>
                  <a:pt x="440" y="257"/>
                  <a:pt x="440" y="257"/>
                </a:cubicBezTo>
                <a:moveTo>
                  <a:pt x="704" y="259"/>
                </a:moveTo>
                <a:cubicBezTo>
                  <a:pt x="672" y="249"/>
                  <a:pt x="672" y="249"/>
                  <a:pt x="672" y="249"/>
                </a:cubicBezTo>
                <a:cubicBezTo>
                  <a:pt x="690" y="237"/>
                  <a:pt x="690" y="237"/>
                  <a:pt x="690" y="237"/>
                </a:cubicBezTo>
                <a:cubicBezTo>
                  <a:pt x="723" y="247"/>
                  <a:pt x="723" y="247"/>
                  <a:pt x="723" y="247"/>
                </a:cubicBezTo>
                <a:cubicBezTo>
                  <a:pt x="704" y="259"/>
                  <a:pt x="704" y="259"/>
                  <a:pt x="704" y="259"/>
                </a:cubicBezTo>
                <a:moveTo>
                  <a:pt x="382" y="261"/>
                </a:moveTo>
                <a:cubicBezTo>
                  <a:pt x="345" y="250"/>
                  <a:pt x="345" y="250"/>
                  <a:pt x="345" y="250"/>
                </a:cubicBezTo>
                <a:cubicBezTo>
                  <a:pt x="368" y="237"/>
                  <a:pt x="368" y="237"/>
                  <a:pt x="368" y="237"/>
                </a:cubicBezTo>
                <a:cubicBezTo>
                  <a:pt x="404" y="249"/>
                  <a:pt x="404" y="249"/>
                  <a:pt x="404" y="249"/>
                </a:cubicBezTo>
                <a:cubicBezTo>
                  <a:pt x="382" y="261"/>
                  <a:pt x="382" y="261"/>
                  <a:pt x="382" y="261"/>
                </a:cubicBezTo>
                <a:moveTo>
                  <a:pt x="764" y="256"/>
                </a:moveTo>
                <a:cubicBezTo>
                  <a:pt x="728" y="246"/>
                  <a:pt x="728" y="246"/>
                  <a:pt x="728" y="246"/>
                </a:cubicBezTo>
                <a:cubicBezTo>
                  <a:pt x="745" y="235"/>
                  <a:pt x="745" y="235"/>
                  <a:pt x="745" y="235"/>
                </a:cubicBezTo>
                <a:cubicBezTo>
                  <a:pt x="781" y="246"/>
                  <a:pt x="781" y="246"/>
                  <a:pt x="781" y="246"/>
                </a:cubicBezTo>
                <a:cubicBezTo>
                  <a:pt x="764" y="256"/>
                  <a:pt x="764" y="256"/>
                  <a:pt x="764" y="256"/>
                </a:cubicBezTo>
                <a:moveTo>
                  <a:pt x="499" y="257"/>
                </a:moveTo>
                <a:cubicBezTo>
                  <a:pt x="464" y="246"/>
                  <a:pt x="464" y="246"/>
                  <a:pt x="464" y="246"/>
                </a:cubicBezTo>
                <a:cubicBezTo>
                  <a:pt x="485" y="235"/>
                  <a:pt x="485" y="235"/>
                  <a:pt x="485" y="235"/>
                </a:cubicBezTo>
                <a:cubicBezTo>
                  <a:pt x="520" y="245"/>
                  <a:pt x="520" y="245"/>
                  <a:pt x="520" y="245"/>
                </a:cubicBezTo>
                <a:cubicBezTo>
                  <a:pt x="499" y="257"/>
                  <a:pt x="499" y="257"/>
                  <a:pt x="499" y="257"/>
                </a:cubicBezTo>
                <a:moveTo>
                  <a:pt x="556" y="253"/>
                </a:moveTo>
                <a:cubicBezTo>
                  <a:pt x="525" y="244"/>
                  <a:pt x="525" y="244"/>
                  <a:pt x="525" y="244"/>
                </a:cubicBezTo>
                <a:cubicBezTo>
                  <a:pt x="543" y="234"/>
                  <a:pt x="543" y="234"/>
                  <a:pt x="543" y="234"/>
                </a:cubicBezTo>
                <a:cubicBezTo>
                  <a:pt x="573" y="243"/>
                  <a:pt x="573" y="243"/>
                  <a:pt x="573" y="243"/>
                </a:cubicBezTo>
                <a:cubicBezTo>
                  <a:pt x="556" y="253"/>
                  <a:pt x="556" y="253"/>
                  <a:pt x="556" y="253"/>
                </a:cubicBezTo>
                <a:moveTo>
                  <a:pt x="817" y="254"/>
                </a:moveTo>
                <a:cubicBezTo>
                  <a:pt x="786" y="245"/>
                  <a:pt x="786" y="245"/>
                  <a:pt x="786" y="245"/>
                </a:cubicBezTo>
                <a:cubicBezTo>
                  <a:pt x="806" y="233"/>
                  <a:pt x="806" y="233"/>
                  <a:pt x="806" y="233"/>
                </a:cubicBezTo>
                <a:cubicBezTo>
                  <a:pt x="837" y="242"/>
                  <a:pt x="837" y="242"/>
                  <a:pt x="837" y="242"/>
                </a:cubicBezTo>
                <a:cubicBezTo>
                  <a:pt x="817" y="254"/>
                  <a:pt x="817" y="254"/>
                  <a:pt x="817" y="254"/>
                </a:cubicBezTo>
                <a:moveTo>
                  <a:pt x="612" y="252"/>
                </a:moveTo>
                <a:cubicBezTo>
                  <a:pt x="579" y="242"/>
                  <a:pt x="579" y="242"/>
                  <a:pt x="579" y="242"/>
                </a:cubicBezTo>
                <a:cubicBezTo>
                  <a:pt x="600" y="230"/>
                  <a:pt x="600" y="230"/>
                  <a:pt x="600" y="230"/>
                </a:cubicBezTo>
                <a:cubicBezTo>
                  <a:pt x="633" y="240"/>
                  <a:pt x="633" y="240"/>
                  <a:pt x="633" y="240"/>
                </a:cubicBezTo>
                <a:cubicBezTo>
                  <a:pt x="612" y="252"/>
                  <a:pt x="612" y="252"/>
                  <a:pt x="612" y="252"/>
                </a:cubicBezTo>
                <a:moveTo>
                  <a:pt x="669" y="248"/>
                </a:moveTo>
                <a:cubicBezTo>
                  <a:pt x="638" y="239"/>
                  <a:pt x="638" y="239"/>
                  <a:pt x="638" y="239"/>
                </a:cubicBezTo>
                <a:cubicBezTo>
                  <a:pt x="657" y="228"/>
                  <a:pt x="657" y="228"/>
                  <a:pt x="657" y="228"/>
                </a:cubicBezTo>
                <a:cubicBezTo>
                  <a:pt x="688" y="237"/>
                  <a:pt x="688" y="237"/>
                  <a:pt x="688" y="237"/>
                </a:cubicBezTo>
                <a:cubicBezTo>
                  <a:pt x="669" y="248"/>
                  <a:pt x="669" y="248"/>
                  <a:pt x="669" y="248"/>
                </a:cubicBezTo>
                <a:moveTo>
                  <a:pt x="407" y="247"/>
                </a:moveTo>
                <a:cubicBezTo>
                  <a:pt x="371" y="236"/>
                  <a:pt x="371" y="236"/>
                  <a:pt x="371" y="236"/>
                </a:cubicBezTo>
                <a:cubicBezTo>
                  <a:pt x="388" y="227"/>
                  <a:pt x="388" y="227"/>
                  <a:pt x="388" y="227"/>
                </a:cubicBezTo>
                <a:cubicBezTo>
                  <a:pt x="425" y="237"/>
                  <a:pt x="425" y="237"/>
                  <a:pt x="425" y="237"/>
                </a:cubicBezTo>
                <a:cubicBezTo>
                  <a:pt x="407" y="247"/>
                  <a:pt x="407" y="247"/>
                  <a:pt x="407" y="247"/>
                </a:cubicBezTo>
                <a:moveTo>
                  <a:pt x="726" y="245"/>
                </a:moveTo>
                <a:cubicBezTo>
                  <a:pt x="693" y="236"/>
                  <a:pt x="693" y="236"/>
                  <a:pt x="693" y="236"/>
                </a:cubicBezTo>
                <a:cubicBezTo>
                  <a:pt x="711" y="225"/>
                  <a:pt x="711" y="225"/>
                  <a:pt x="711" y="225"/>
                </a:cubicBezTo>
                <a:cubicBezTo>
                  <a:pt x="743" y="235"/>
                  <a:pt x="743" y="235"/>
                  <a:pt x="743" y="235"/>
                </a:cubicBezTo>
                <a:cubicBezTo>
                  <a:pt x="726" y="245"/>
                  <a:pt x="726" y="245"/>
                  <a:pt x="726" y="245"/>
                </a:cubicBezTo>
                <a:moveTo>
                  <a:pt x="461" y="246"/>
                </a:moveTo>
                <a:cubicBezTo>
                  <a:pt x="430" y="237"/>
                  <a:pt x="430" y="237"/>
                  <a:pt x="430" y="237"/>
                </a:cubicBezTo>
                <a:cubicBezTo>
                  <a:pt x="451" y="225"/>
                  <a:pt x="451" y="225"/>
                  <a:pt x="451" y="225"/>
                </a:cubicBezTo>
                <a:cubicBezTo>
                  <a:pt x="482" y="234"/>
                  <a:pt x="482" y="234"/>
                  <a:pt x="482" y="234"/>
                </a:cubicBezTo>
                <a:cubicBezTo>
                  <a:pt x="461" y="246"/>
                  <a:pt x="461" y="246"/>
                  <a:pt x="461" y="246"/>
                </a:cubicBezTo>
                <a:moveTo>
                  <a:pt x="523" y="243"/>
                </a:moveTo>
                <a:cubicBezTo>
                  <a:pt x="488" y="233"/>
                  <a:pt x="488" y="233"/>
                  <a:pt x="488" y="233"/>
                </a:cubicBezTo>
                <a:cubicBezTo>
                  <a:pt x="507" y="223"/>
                  <a:pt x="507" y="223"/>
                  <a:pt x="507" y="223"/>
                </a:cubicBezTo>
                <a:cubicBezTo>
                  <a:pt x="541" y="233"/>
                  <a:pt x="541" y="233"/>
                  <a:pt x="541" y="233"/>
                </a:cubicBezTo>
                <a:cubicBezTo>
                  <a:pt x="523" y="243"/>
                  <a:pt x="523" y="243"/>
                  <a:pt x="523" y="243"/>
                </a:cubicBezTo>
                <a:moveTo>
                  <a:pt x="783" y="244"/>
                </a:moveTo>
                <a:cubicBezTo>
                  <a:pt x="748" y="234"/>
                  <a:pt x="748" y="234"/>
                  <a:pt x="748" y="234"/>
                </a:cubicBezTo>
                <a:cubicBezTo>
                  <a:pt x="768" y="222"/>
                  <a:pt x="768" y="222"/>
                  <a:pt x="768" y="222"/>
                </a:cubicBezTo>
                <a:cubicBezTo>
                  <a:pt x="803" y="232"/>
                  <a:pt x="803" y="232"/>
                  <a:pt x="803" y="232"/>
                </a:cubicBezTo>
                <a:cubicBezTo>
                  <a:pt x="783" y="244"/>
                  <a:pt x="783" y="244"/>
                  <a:pt x="783" y="244"/>
                </a:cubicBezTo>
                <a:moveTo>
                  <a:pt x="840" y="240"/>
                </a:moveTo>
                <a:cubicBezTo>
                  <a:pt x="809" y="231"/>
                  <a:pt x="809" y="231"/>
                  <a:pt x="809" y="231"/>
                </a:cubicBezTo>
                <a:cubicBezTo>
                  <a:pt x="824" y="221"/>
                  <a:pt x="824" y="221"/>
                  <a:pt x="824" y="221"/>
                </a:cubicBezTo>
                <a:cubicBezTo>
                  <a:pt x="855" y="230"/>
                  <a:pt x="855" y="230"/>
                  <a:pt x="855" y="230"/>
                </a:cubicBezTo>
                <a:cubicBezTo>
                  <a:pt x="840" y="240"/>
                  <a:pt x="840" y="240"/>
                  <a:pt x="840" y="240"/>
                </a:cubicBezTo>
                <a:moveTo>
                  <a:pt x="576" y="241"/>
                </a:moveTo>
                <a:cubicBezTo>
                  <a:pt x="546" y="232"/>
                  <a:pt x="546" y="232"/>
                  <a:pt x="546" y="232"/>
                </a:cubicBezTo>
                <a:cubicBezTo>
                  <a:pt x="567" y="220"/>
                  <a:pt x="567" y="220"/>
                  <a:pt x="567" y="220"/>
                </a:cubicBezTo>
                <a:cubicBezTo>
                  <a:pt x="597" y="229"/>
                  <a:pt x="597" y="229"/>
                  <a:pt x="597" y="229"/>
                </a:cubicBezTo>
                <a:cubicBezTo>
                  <a:pt x="576" y="241"/>
                  <a:pt x="576" y="241"/>
                  <a:pt x="576" y="241"/>
                </a:cubicBezTo>
                <a:moveTo>
                  <a:pt x="636" y="238"/>
                </a:moveTo>
                <a:cubicBezTo>
                  <a:pt x="603" y="228"/>
                  <a:pt x="603" y="228"/>
                  <a:pt x="603" y="228"/>
                </a:cubicBezTo>
                <a:cubicBezTo>
                  <a:pt x="622" y="217"/>
                  <a:pt x="622" y="217"/>
                  <a:pt x="622" y="217"/>
                </a:cubicBezTo>
                <a:cubicBezTo>
                  <a:pt x="655" y="227"/>
                  <a:pt x="655" y="227"/>
                  <a:pt x="655" y="227"/>
                </a:cubicBezTo>
                <a:cubicBezTo>
                  <a:pt x="636" y="238"/>
                  <a:pt x="636" y="238"/>
                  <a:pt x="636" y="238"/>
                </a:cubicBezTo>
                <a:moveTo>
                  <a:pt x="691" y="235"/>
                </a:moveTo>
                <a:cubicBezTo>
                  <a:pt x="660" y="226"/>
                  <a:pt x="660" y="226"/>
                  <a:pt x="660" y="226"/>
                </a:cubicBezTo>
                <a:cubicBezTo>
                  <a:pt x="678" y="215"/>
                  <a:pt x="678" y="215"/>
                  <a:pt x="678" y="215"/>
                </a:cubicBezTo>
                <a:cubicBezTo>
                  <a:pt x="708" y="224"/>
                  <a:pt x="708" y="224"/>
                  <a:pt x="708" y="224"/>
                </a:cubicBezTo>
                <a:cubicBezTo>
                  <a:pt x="691" y="235"/>
                  <a:pt x="691" y="235"/>
                  <a:pt x="691" y="235"/>
                </a:cubicBezTo>
                <a:moveTo>
                  <a:pt x="428" y="236"/>
                </a:moveTo>
                <a:cubicBezTo>
                  <a:pt x="391" y="225"/>
                  <a:pt x="391" y="225"/>
                  <a:pt x="391" y="225"/>
                </a:cubicBezTo>
                <a:cubicBezTo>
                  <a:pt x="412" y="213"/>
                  <a:pt x="412" y="213"/>
                  <a:pt x="412" y="213"/>
                </a:cubicBezTo>
                <a:cubicBezTo>
                  <a:pt x="449" y="224"/>
                  <a:pt x="449" y="224"/>
                  <a:pt x="449" y="224"/>
                </a:cubicBezTo>
                <a:cubicBezTo>
                  <a:pt x="428" y="236"/>
                  <a:pt x="428" y="236"/>
                  <a:pt x="428" y="236"/>
                </a:cubicBezTo>
                <a:moveTo>
                  <a:pt x="485" y="232"/>
                </a:moveTo>
                <a:cubicBezTo>
                  <a:pt x="454" y="223"/>
                  <a:pt x="454" y="223"/>
                  <a:pt x="454" y="223"/>
                </a:cubicBezTo>
                <a:cubicBezTo>
                  <a:pt x="474" y="213"/>
                  <a:pt x="474" y="213"/>
                  <a:pt x="474" y="213"/>
                </a:cubicBezTo>
                <a:cubicBezTo>
                  <a:pt x="504" y="222"/>
                  <a:pt x="504" y="222"/>
                  <a:pt x="504" y="222"/>
                </a:cubicBezTo>
                <a:cubicBezTo>
                  <a:pt x="485" y="232"/>
                  <a:pt x="485" y="232"/>
                  <a:pt x="485" y="232"/>
                </a:cubicBezTo>
                <a:moveTo>
                  <a:pt x="746" y="233"/>
                </a:moveTo>
                <a:cubicBezTo>
                  <a:pt x="713" y="223"/>
                  <a:pt x="713" y="223"/>
                  <a:pt x="713" y="223"/>
                </a:cubicBezTo>
                <a:cubicBezTo>
                  <a:pt x="732" y="212"/>
                  <a:pt x="732" y="212"/>
                  <a:pt x="732" y="212"/>
                </a:cubicBezTo>
                <a:cubicBezTo>
                  <a:pt x="765" y="221"/>
                  <a:pt x="765" y="221"/>
                  <a:pt x="765" y="221"/>
                </a:cubicBezTo>
                <a:cubicBezTo>
                  <a:pt x="746" y="233"/>
                  <a:pt x="746" y="233"/>
                  <a:pt x="746" y="233"/>
                </a:cubicBezTo>
                <a:moveTo>
                  <a:pt x="806" y="230"/>
                </a:moveTo>
                <a:cubicBezTo>
                  <a:pt x="770" y="220"/>
                  <a:pt x="770" y="220"/>
                  <a:pt x="770" y="220"/>
                </a:cubicBezTo>
                <a:cubicBezTo>
                  <a:pt x="786" y="210"/>
                  <a:pt x="786" y="210"/>
                  <a:pt x="786" y="210"/>
                </a:cubicBezTo>
                <a:cubicBezTo>
                  <a:pt x="821" y="221"/>
                  <a:pt x="821" y="221"/>
                  <a:pt x="821" y="221"/>
                </a:cubicBezTo>
                <a:cubicBezTo>
                  <a:pt x="806" y="230"/>
                  <a:pt x="806" y="230"/>
                  <a:pt x="806" y="230"/>
                </a:cubicBezTo>
                <a:moveTo>
                  <a:pt x="544" y="231"/>
                </a:moveTo>
                <a:cubicBezTo>
                  <a:pt x="509" y="221"/>
                  <a:pt x="509" y="221"/>
                  <a:pt x="509" y="221"/>
                </a:cubicBezTo>
                <a:cubicBezTo>
                  <a:pt x="531" y="209"/>
                  <a:pt x="531" y="209"/>
                  <a:pt x="531" y="209"/>
                </a:cubicBezTo>
                <a:cubicBezTo>
                  <a:pt x="564" y="219"/>
                  <a:pt x="564" y="219"/>
                  <a:pt x="564" y="219"/>
                </a:cubicBezTo>
                <a:cubicBezTo>
                  <a:pt x="544" y="231"/>
                  <a:pt x="544" y="231"/>
                  <a:pt x="544" y="231"/>
                </a:cubicBezTo>
                <a:moveTo>
                  <a:pt x="857" y="229"/>
                </a:moveTo>
                <a:cubicBezTo>
                  <a:pt x="827" y="220"/>
                  <a:pt x="827" y="220"/>
                  <a:pt x="827" y="220"/>
                </a:cubicBezTo>
                <a:cubicBezTo>
                  <a:pt x="844" y="209"/>
                  <a:pt x="844" y="209"/>
                  <a:pt x="844" y="209"/>
                </a:cubicBezTo>
                <a:cubicBezTo>
                  <a:pt x="875" y="218"/>
                  <a:pt x="875" y="218"/>
                  <a:pt x="875" y="218"/>
                </a:cubicBezTo>
                <a:cubicBezTo>
                  <a:pt x="857" y="229"/>
                  <a:pt x="857" y="229"/>
                  <a:pt x="857" y="229"/>
                </a:cubicBezTo>
                <a:moveTo>
                  <a:pt x="600" y="227"/>
                </a:moveTo>
                <a:cubicBezTo>
                  <a:pt x="570" y="218"/>
                  <a:pt x="570" y="218"/>
                  <a:pt x="570" y="218"/>
                </a:cubicBezTo>
                <a:cubicBezTo>
                  <a:pt x="589" y="207"/>
                  <a:pt x="589" y="207"/>
                  <a:pt x="589" y="207"/>
                </a:cubicBezTo>
                <a:cubicBezTo>
                  <a:pt x="619" y="216"/>
                  <a:pt x="619" y="216"/>
                  <a:pt x="619" y="216"/>
                </a:cubicBezTo>
                <a:cubicBezTo>
                  <a:pt x="600" y="227"/>
                  <a:pt x="600" y="227"/>
                  <a:pt x="600" y="227"/>
                </a:cubicBezTo>
                <a:moveTo>
                  <a:pt x="657" y="225"/>
                </a:moveTo>
                <a:cubicBezTo>
                  <a:pt x="625" y="215"/>
                  <a:pt x="625" y="215"/>
                  <a:pt x="625" y="215"/>
                </a:cubicBezTo>
                <a:cubicBezTo>
                  <a:pt x="642" y="205"/>
                  <a:pt x="642" y="205"/>
                  <a:pt x="642" y="205"/>
                </a:cubicBezTo>
                <a:cubicBezTo>
                  <a:pt x="675" y="215"/>
                  <a:pt x="675" y="215"/>
                  <a:pt x="675" y="215"/>
                </a:cubicBezTo>
                <a:cubicBezTo>
                  <a:pt x="657" y="225"/>
                  <a:pt x="657" y="225"/>
                  <a:pt x="657" y="225"/>
                </a:cubicBezTo>
                <a:moveTo>
                  <a:pt x="711" y="223"/>
                </a:moveTo>
                <a:cubicBezTo>
                  <a:pt x="680" y="214"/>
                  <a:pt x="680" y="214"/>
                  <a:pt x="680" y="214"/>
                </a:cubicBezTo>
                <a:cubicBezTo>
                  <a:pt x="699" y="203"/>
                  <a:pt x="699" y="203"/>
                  <a:pt x="699" y="203"/>
                </a:cubicBezTo>
                <a:cubicBezTo>
                  <a:pt x="730" y="211"/>
                  <a:pt x="730" y="211"/>
                  <a:pt x="730" y="211"/>
                </a:cubicBezTo>
                <a:cubicBezTo>
                  <a:pt x="711" y="223"/>
                  <a:pt x="711" y="223"/>
                  <a:pt x="711" y="223"/>
                </a:cubicBezTo>
                <a:moveTo>
                  <a:pt x="452" y="222"/>
                </a:moveTo>
                <a:cubicBezTo>
                  <a:pt x="415" y="212"/>
                  <a:pt x="415" y="212"/>
                  <a:pt x="415" y="212"/>
                </a:cubicBezTo>
                <a:cubicBezTo>
                  <a:pt x="435" y="201"/>
                  <a:pt x="435" y="201"/>
                  <a:pt x="435" y="201"/>
                </a:cubicBezTo>
                <a:cubicBezTo>
                  <a:pt x="471" y="212"/>
                  <a:pt x="471" y="212"/>
                  <a:pt x="471" y="212"/>
                </a:cubicBezTo>
                <a:cubicBezTo>
                  <a:pt x="452" y="222"/>
                  <a:pt x="452" y="222"/>
                  <a:pt x="452" y="222"/>
                </a:cubicBezTo>
                <a:moveTo>
                  <a:pt x="768" y="219"/>
                </a:moveTo>
                <a:cubicBezTo>
                  <a:pt x="735" y="210"/>
                  <a:pt x="735" y="210"/>
                  <a:pt x="735" y="210"/>
                </a:cubicBezTo>
                <a:cubicBezTo>
                  <a:pt x="752" y="200"/>
                  <a:pt x="752" y="200"/>
                  <a:pt x="752" y="200"/>
                </a:cubicBezTo>
                <a:cubicBezTo>
                  <a:pt x="784" y="210"/>
                  <a:pt x="784" y="210"/>
                  <a:pt x="784" y="210"/>
                </a:cubicBezTo>
                <a:cubicBezTo>
                  <a:pt x="768" y="219"/>
                  <a:pt x="768" y="219"/>
                  <a:pt x="768" y="219"/>
                </a:cubicBezTo>
                <a:moveTo>
                  <a:pt x="507" y="220"/>
                </a:moveTo>
                <a:cubicBezTo>
                  <a:pt x="477" y="211"/>
                  <a:pt x="477" y="211"/>
                  <a:pt x="477" y="211"/>
                </a:cubicBezTo>
                <a:cubicBezTo>
                  <a:pt x="498" y="199"/>
                  <a:pt x="498" y="199"/>
                  <a:pt x="498" y="199"/>
                </a:cubicBezTo>
                <a:cubicBezTo>
                  <a:pt x="528" y="208"/>
                  <a:pt x="528" y="208"/>
                  <a:pt x="528" y="208"/>
                </a:cubicBezTo>
                <a:cubicBezTo>
                  <a:pt x="507" y="220"/>
                  <a:pt x="507" y="220"/>
                  <a:pt x="507" y="220"/>
                </a:cubicBezTo>
                <a:moveTo>
                  <a:pt x="824" y="219"/>
                </a:moveTo>
                <a:cubicBezTo>
                  <a:pt x="789" y="209"/>
                  <a:pt x="789" y="209"/>
                  <a:pt x="789" y="209"/>
                </a:cubicBezTo>
                <a:cubicBezTo>
                  <a:pt x="807" y="198"/>
                  <a:pt x="807" y="198"/>
                  <a:pt x="807" y="198"/>
                </a:cubicBezTo>
                <a:cubicBezTo>
                  <a:pt x="842" y="208"/>
                  <a:pt x="842" y="208"/>
                  <a:pt x="842" y="208"/>
                </a:cubicBezTo>
                <a:cubicBezTo>
                  <a:pt x="824" y="219"/>
                  <a:pt x="824" y="219"/>
                  <a:pt x="824" y="219"/>
                </a:cubicBezTo>
                <a:moveTo>
                  <a:pt x="567" y="218"/>
                </a:moveTo>
                <a:cubicBezTo>
                  <a:pt x="533" y="207"/>
                  <a:pt x="533" y="207"/>
                  <a:pt x="533" y="207"/>
                </a:cubicBezTo>
                <a:cubicBezTo>
                  <a:pt x="552" y="197"/>
                  <a:pt x="552" y="197"/>
                  <a:pt x="552" y="197"/>
                </a:cubicBezTo>
                <a:cubicBezTo>
                  <a:pt x="586" y="207"/>
                  <a:pt x="586" y="207"/>
                  <a:pt x="586" y="207"/>
                </a:cubicBezTo>
                <a:cubicBezTo>
                  <a:pt x="567" y="218"/>
                  <a:pt x="567" y="218"/>
                  <a:pt x="567" y="218"/>
                </a:cubicBezTo>
                <a:moveTo>
                  <a:pt x="878" y="216"/>
                </a:moveTo>
                <a:cubicBezTo>
                  <a:pt x="847" y="207"/>
                  <a:pt x="847" y="207"/>
                  <a:pt x="847" y="207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95" y="205"/>
                  <a:pt x="895" y="205"/>
                  <a:pt x="895" y="205"/>
                </a:cubicBezTo>
                <a:cubicBezTo>
                  <a:pt x="878" y="216"/>
                  <a:pt x="878" y="216"/>
                  <a:pt x="878" y="216"/>
                </a:cubicBezTo>
                <a:moveTo>
                  <a:pt x="622" y="215"/>
                </a:moveTo>
                <a:cubicBezTo>
                  <a:pt x="592" y="206"/>
                  <a:pt x="592" y="206"/>
                  <a:pt x="592" y="206"/>
                </a:cubicBezTo>
                <a:cubicBezTo>
                  <a:pt x="610" y="195"/>
                  <a:pt x="610" y="195"/>
                  <a:pt x="610" y="195"/>
                </a:cubicBezTo>
                <a:cubicBezTo>
                  <a:pt x="640" y="204"/>
                  <a:pt x="640" y="204"/>
                  <a:pt x="640" y="204"/>
                </a:cubicBezTo>
                <a:cubicBezTo>
                  <a:pt x="622" y="215"/>
                  <a:pt x="622" y="215"/>
                  <a:pt x="622" y="215"/>
                </a:cubicBezTo>
                <a:moveTo>
                  <a:pt x="678" y="213"/>
                </a:moveTo>
                <a:cubicBezTo>
                  <a:pt x="645" y="203"/>
                  <a:pt x="645" y="203"/>
                  <a:pt x="645" y="203"/>
                </a:cubicBezTo>
                <a:cubicBezTo>
                  <a:pt x="664" y="193"/>
                  <a:pt x="664" y="193"/>
                  <a:pt x="664" y="193"/>
                </a:cubicBezTo>
                <a:cubicBezTo>
                  <a:pt x="697" y="202"/>
                  <a:pt x="697" y="202"/>
                  <a:pt x="697" y="202"/>
                </a:cubicBezTo>
                <a:cubicBezTo>
                  <a:pt x="678" y="213"/>
                  <a:pt x="678" y="213"/>
                  <a:pt x="678" y="213"/>
                </a:cubicBezTo>
                <a:moveTo>
                  <a:pt x="733" y="209"/>
                </a:moveTo>
                <a:cubicBezTo>
                  <a:pt x="702" y="201"/>
                  <a:pt x="702" y="201"/>
                  <a:pt x="702" y="201"/>
                </a:cubicBezTo>
                <a:cubicBezTo>
                  <a:pt x="719" y="191"/>
                  <a:pt x="719" y="191"/>
                  <a:pt x="719" y="191"/>
                </a:cubicBezTo>
                <a:cubicBezTo>
                  <a:pt x="749" y="199"/>
                  <a:pt x="749" y="199"/>
                  <a:pt x="749" y="199"/>
                </a:cubicBezTo>
                <a:cubicBezTo>
                  <a:pt x="733" y="209"/>
                  <a:pt x="733" y="209"/>
                  <a:pt x="733" y="209"/>
                </a:cubicBezTo>
                <a:moveTo>
                  <a:pt x="787" y="208"/>
                </a:moveTo>
                <a:cubicBezTo>
                  <a:pt x="755" y="199"/>
                  <a:pt x="755" y="199"/>
                  <a:pt x="755" y="199"/>
                </a:cubicBezTo>
                <a:cubicBezTo>
                  <a:pt x="772" y="188"/>
                  <a:pt x="772" y="188"/>
                  <a:pt x="772" y="188"/>
                </a:cubicBezTo>
                <a:cubicBezTo>
                  <a:pt x="804" y="197"/>
                  <a:pt x="804" y="197"/>
                  <a:pt x="804" y="197"/>
                </a:cubicBezTo>
                <a:cubicBezTo>
                  <a:pt x="787" y="208"/>
                  <a:pt x="787" y="208"/>
                  <a:pt x="787" y="208"/>
                </a:cubicBezTo>
                <a:moveTo>
                  <a:pt x="474" y="210"/>
                </a:moveTo>
                <a:cubicBezTo>
                  <a:pt x="438" y="199"/>
                  <a:pt x="438" y="199"/>
                  <a:pt x="438" y="199"/>
                </a:cubicBezTo>
                <a:cubicBezTo>
                  <a:pt x="459" y="188"/>
                  <a:pt x="459" y="188"/>
                  <a:pt x="459" y="188"/>
                </a:cubicBezTo>
                <a:cubicBezTo>
                  <a:pt x="495" y="198"/>
                  <a:pt x="495" y="198"/>
                  <a:pt x="495" y="198"/>
                </a:cubicBezTo>
                <a:cubicBezTo>
                  <a:pt x="474" y="210"/>
                  <a:pt x="474" y="210"/>
                  <a:pt x="474" y="210"/>
                </a:cubicBezTo>
                <a:moveTo>
                  <a:pt x="531" y="207"/>
                </a:moveTo>
                <a:cubicBezTo>
                  <a:pt x="501" y="198"/>
                  <a:pt x="501" y="198"/>
                  <a:pt x="501" y="198"/>
                </a:cubicBezTo>
                <a:cubicBezTo>
                  <a:pt x="520" y="187"/>
                  <a:pt x="520" y="187"/>
                  <a:pt x="520" y="187"/>
                </a:cubicBezTo>
                <a:cubicBezTo>
                  <a:pt x="550" y="196"/>
                  <a:pt x="550" y="196"/>
                  <a:pt x="550" y="196"/>
                </a:cubicBezTo>
                <a:cubicBezTo>
                  <a:pt x="531" y="207"/>
                  <a:pt x="531" y="207"/>
                  <a:pt x="531" y="207"/>
                </a:cubicBezTo>
                <a:moveTo>
                  <a:pt x="844" y="206"/>
                </a:moveTo>
                <a:cubicBezTo>
                  <a:pt x="810" y="196"/>
                  <a:pt x="810" y="196"/>
                  <a:pt x="810" y="196"/>
                </a:cubicBezTo>
                <a:cubicBezTo>
                  <a:pt x="826" y="186"/>
                  <a:pt x="826" y="186"/>
                  <a:pt x="826" y="186"/>
                </a:cubicBezTo>
                <a:cubicBezTo>
                  <a:pt x="861" y="196"/>
                  <a:pt x="861" y="196"/>
                  <a:pt x="861" y="196"/>
                </a:cubicBezTo>
                <a:cubicBezTo>
                  <a:pt x="844" y="206"/>
                  <a:pt x="844" y="206"/>
                  <a:pt x="844" y="206"/>
                </a:cubicBezTo>
                <a:moveTo>
                  <a:pt x="589" y="205"/>
                </a:moveTo>
                <a:cubicBezTo>
                  <a:pt x="555" y="195"/>
                  <a:pt x="555" y="195"/>
                  <a:pt x="555" y="195"/>
                </a:cubicBezTo>
                <a:cubicBezTo>
                  <a:pt x="574" y="185"/>
                  <a:pt x="574" y="185"/>
                  <a:pt x="574" y="185"/>
                </a:cubicBezTo>
                <a:cubicBezTo>
                  <a:pt x="607" y="195"/>
                  <a:pt x="607" y="195"/>
                  <a:pt x="607" y="195"/>
                </a:cubicBezTo>
                <a:cubicBezTo>
                  <a:pt x="589" y="205"/>
                  <a:pt x="589" y="205"/>
                  <a:pt x="589" y="205"/>
                </a:cubicBezTo>
                <a:moveTo>
                  <a:pt x="898" y="203"/>
                </a:moveTo>
                <a:cubicBezTo>
                  <a:pt x="867" y="195"/>
                  <a:pt x="867" y="195"/>
                  <a:pt x="867" y="195"/>
                </a:cubicBezTo>
                <a:cubicBezTo>
                  <a:pt x="885" y="183"/>
                  <a:pt x="885" y="183"/>
                  <a:pt x="885" y="183"/>
                </a:cubicBezTo>
                <a:cubicBezTo>
                  <a:pt x="916" y="192"/>
                  <a:pt x="916" y="192"/>
                  <a:pt x="916" y="192"/>
                </a:cubicBezTo>
                <a:cubicBezTo>
                  <a:pt x="898" y="203"/>
                  <a:pt x="898" y="203"/>
                  <a:pt x="898" y="203"/>
                </a:cubicBezTo>
                <a:moveTo>
                  <a:pt x="643" y="203"/>
                </a:moveTo>
                <a:cubicBezTo>
                  <a:pt x="613" y="194"/>
                  <a:pt x="613" y="194"/>
                  <a:pt x="613" y="194"/>
                </a:cubicBezTo>
                <a:cubicBezTo>
                  <a:pt x="631" y="183"/>
                  <a:pt x="631" y="183"/>
                  <a:pt x="631" y="183"/>
                </a:cubicBezTo>
                <a:cubicBezTo>
                  <a:pt x="661" y="192"/>
                  <a:pt x="661" y="192"/>
                  <a:pt x="661" y="192"/>
                </a:cubicBezTo>
                <a:cubicBezTo>
                  <a:pt x="643" y="203"/>
                  <a:pt x="643" y="203"/>
                  <a:pt x="643" y="203"/>
                </a:cubicBezTo>
                <a:moveTo>
                  <a:pt x="699" y="200"/>
                </a:moveTo>
                <a:cubicBezTo>
                  <a:pt x="667" y="191"/>
                  <a:pt x="667" y="191"/>
                  <a:pt x="667" y="191"/>
                </a:cubicBezTo>
                <a:cubicBezTo>
                  <a:pt x="684" y="181"/>
                  <a:pt x="684" y="181"/>
                  <a:pt x="684" y="181"/>
                </a:cubicBezTo>
                <a:cubicBezTo>
                  <a:pt x="716" y="190"/>
                  <a:pt x="716" y="190"/>
                  <a:pt x="716" y="190"/>
                </a:cubicBezTo>
                <a:cubicBezTo>
                  <a:pt x="699" y="200"/>
                  <a:pt x="699" y="200"/>
                  <a:pt x="699" y="200"/>
                </a:cubicBezTo>
                <a:moveTo>
                  <a:pt x="752" y="198"/>
                </a:moveTo>
                <a:cubicBezTo>
                  <a:pt x="722" y="189"/>
                  <a:pt x="722" y="189"/>
                  <a:pt x="722" y="189"/>
                </a:cubicBezTo>
                <a:cubicBezTo>
                  <a:pt x="740" y="178"/>
                  <a:pt x="740" y="178"/>
                  <a:pt x="740" y="178"/>
                </a:cubicBezTo>
                <a:cubicBezTo>
                  <a:pt x="770" y="187"/>
                  <a:pt x="770" y="187"/>
                  <a:pt x="770" y="187"/>
                </a:cubicBezTo>
                <a:cubicBezTo>
                  <a:pt x="752" y="198"/>
                  <a:pt x="752" y="198"/>
                  <a:pt x="752" y="198"/>
                </a:cubicBezTo>
                <a:moveTo>
                  <a:pt x="807" y="195"/>
                </a:moveTo>
                <a:cubicBezTo>
                  <a:pt x="775" y="186"/>
                  <a:pt x="775" y="186"/>
                  <a:pt x="775" y="186"/>
                </a:cubicBezTo>
                <a:cubicBezTo>
                  <a:pt x="791" y="176"/>
                  <a:pt x="791" y="176"/>
                  <a:pt x="791" y="176"/>
                </a:cubicBezTo>
                <a:cubicBezTo>
                  <a:pt x="824" y="185"/>
                  <a:pt x="824" y="185"/>
                  <a:pt x="824" y="185"/>
                </a:cubicBezTo>
                <a:cubicBezTo>
                  <a:pt x="807" y="195"/>
                  <a:pt x="807" y="195"/>
                  <a:pt x="807" y="195"/>
                </a:cubicBezTo>
                <a:moveTo>
                  <a:pt x="498" y="197"/>
                </a:moveTo>
                <a:cubicBezTo>
                  <a:pt x="462" y="186"/>
                  <a:pt x="462" y="186"/>
                  <a:pt x="462" y="186"/>
                </a:cubicBezTo>
                <a:cubicBezTo>
                  <a:pt x="481" y="176"/>
                  <a:pt x="481" y="176"/>
                  <a:pt x="481" y="176"/>
                </a:cubicBezTo>
                <a:cubicBezTo>
                  <a:pt x="517" y="186"/>
                  <a:pt x="517" y="186"/>
                  <a:pt x="517" y="186"/>
                </a:cubicBezTo>
                <a:cubicBezTo>
                  <a:pt x="498" y="197"/>
                  <a:pt x="498" y="197"/>
                  <a:pt x="498" y="197"/>
                </a:cubicBezTo>
                <a:moveTo>
                  <a:pt x="553" y="194"/>
                </a:moveTo>
                <a:cubicBezTo>
                  <a:pt x="523" y="185"/>
                  <a:pt x="523" y="185"/>
                  <a:pt x="523" y="185"/>
                </a:cubicBezTo>
                <a:cubicBezTo>
                  <a:pt x="541" y="175"/>
                  <a:pt x="541" y="175"/>
                  <a:pt x="541" y="175"/>
                </a:cubicBezTo>
                <a:cubicBezTo>
                  <a:pt x="571" y="184"/>
                  <a:pt x="571" y="184"/>
                  <a:pt x="571" y="184"/>
                </a:cubicBezTo>
                <a:cubicBezTo>
                  <a:pt x="553" y="194"/>
                  <a:pt x="553" y="194"/>
                  <a:pt x="553" y="194"/>
                </a:cubicBezTo>
                <a:moveTo>
                  <a:pt x="864" y="194"/>
                </a:moveTo>
                <a:cubicBezTo>
                  <a:pt x="829" y="184"/>
                  <a:pt x="829" y="184"/>
                  <a:pt x="829" y="184"/>
                </a:cubicBezTo>
                <a:cubicBezTo>
                  <a:pt x="848" y="173"/>
                  <a:pt x="848" y="173"/>
                  <a:pt x="848" y="173"/>
                </a:cubicBezTo>
                <a:cubicBezTo>
                  <a:pt x="882" y="182"/>
                  <a:pt x="882" y="182"/>
                  <a:pt x="882" y="182"/>
                </a:cubicBezTo>
                <a:cubicBezTo>
                  <a:pt x="864" y="194"/>
                  <a:pt x="864" y="194"/>
                  <a:pt x="864" y="194"/>
                </a:cubicBezTo>
                <a:moveTo>
                  <a:pt x="610" y="193"/>
                </a:moveTo>
                <a:cubicBezTo>
                  <a:pt x="577" y="183"/>
                  <a:pt x="577" y="183"/>
                  <a:pt x="577" y="183"/>
                </a:cubicBezTo>
                <a:cubicBezTo>
                  <a:pt x="595" y="173"/>
                  <a:pt x="595" y="173"/>
                  <a:pt x="595" y="173"/>
                </a:cubicBezTo>
                <a:cubicBezTo>
                  <a:pt x="628" y="182"/>
                  <a:pt x="628" y="182"/>
                  <a:pt x="628" y="182"/>
                </a:cubicBezTo>
                <a:cubicBezTo>
                  <a:pt x="610" y="193"/>
                  <a:pt x="610" y="193"/>
                  <a:pt x="610" y="193"/>
                </a:cubicBezTo>
                <a:moveTo>
                  <a:pt x="919" y="190"/>
                </a:moveTo>
                <a:cubicBezTo>
                  <a:pt x="888" y="181"/>
                  <a:pt x="888" y="181"/>
                  <a:pt x="888" y="181"/>
                </a:cubicBezTo>
                <a:cubicBezTo>
                  <a:pt x="903" y="172"/>
                  <a:pt x="903" y="172"/>
                  <a:pt x="903" y="172"/>
                </a:cubicBezTo>
                <a:cubicBezTo>
                  <a:pt x="933" y="181"/>
                  <a:pt x="933" y="181"/>
                  <a:pt x="933" y="181"/>
                </a:cubicBezTo>
                <a:cubicBezTo>
                  <a:pt x="919" y="190"/>
                  <a:pt x="919" y="190"/>
                  <a:pt x="919" y="190"/>
                </a:cubicBezTo>
                <a:moveTo>
                  <a:pt x="664" y="190"/>
                </a:moveTo>
                <a:cubicBezTo>
                  <a:pt x="634" y="181"/>
                  <a:pt x="634" y="181"/>
                  <a:pt x="634" y="181"/>
                </a:cubicBezTo>
                <a:cubicBezTo>
                  <a:pt x="652" y="171"/>
                  <a:pt x="652" y="171"/>
                  <a:pt x="652" y="171"/>
                </a:cubicBezTo>
                <a:cubicBezTo>
                  <a:pt x="682" y="180"/>
                  <a:pt x="682" y="180"/>
                  <a:pt x="682" y="180"/>
                </a:cubicBezTo>
                <a:cubicBezTo>
                  <a:pt x="664" y="190"/>
                  <a:pt x="664" y="190"/>
                  <a:pt x="664" y="190"/>
                </a:cubicBezTo>
                <a:moveTo>
                  <a:pt x="719" y="188"/>
                </a:moveTo>
                <a:cubicBezTo>
                  <a:pt x="687" y="179"/>
                  <a:pt x="687" y="179"/>
                  <a:pt x="687" y="179"/>
                </a:cubicBezTo>
                <a:cubicBezTo>
                  <a:pt x="705" y="168"/>
                  <a:pt x="705" y="168"/>
                  <a:pt x="705" y="168"/>
                </a:cubicBezTo>
                <a:cubicBezTo>
                  <a:pt x="737" y="178"/>
                  <a:pt x="737" y="178"/>
                  <a:pt x="737" y="178"/>
                </a:cubicBezTo>
                <a:cubicBezTo>
                  <a:pt x="719" y="188"/>
                  <a:pt x="719" y="188"/>
                  <a:pt x="719" y="188"/>
                </a:cubicBezTo>
                <a:moveTo>
                  <a:pt x="773" y="185"/>
                </a:moveTo>
                <a:cubicBezTo>
                  <a:pt x="743" y="177"/>
                  <a:pt x="743" y="177"/>
                  <a:pt x="743" y="177"/>
                </a:cubicBezTo>
                <a:cubicBezTo>
                  <a:pt x="759" y="167"/>
                  <a:pt x="759" y="167"/>
                  <a:pt x="759" y="167"/>
                </a:cubicBezTo>
                <a:cubicBezTo>
                  <a:pt x="789" y="175"/>
                  <a:pt x="789" y="175"/>
                  <a:pt x="789" y="175"/>
                </a:cubicBezTo>
                <a:cubicBezTo>
                  <a:pt x="773" y="185"/>
                  <a:pt x="773" y="185"/>
                  <a:pt x="773" y="185"/>
                </a:cubicBezTo>
                <a:moveTo>
                  <a:pt x="520" y="185"/>
                </a:moveTo>
                <a:cubicBezTo>
                  <a:pt x="484" y="174"/>
                  <a:pt x="484" y="174"/>
                  <a:pt x="484" y="174"/>
                </a:cubicBezTo>
                <a:cubicBezTo>
                  <a:pt x="503" y="164"/>
                  <a:pt x="503" y="164"/>
                  <a:pt x="503" y="164"/>
                </a:cubicBezTo>
                <a:cubicBezTo>
                  <a:pt x="538" y="174"/>
                  <a:pt x="538" y="174"/>
                  <a:pt x="538" y="174"/>
                </a:cubicBezTo>
                <a:cubicBezTo>
                  <a:pt x="520" y="185"/>
                  <a:pt x="520" y="185"/>
                  <a:pt x="520" y="185"/>
                </a:cubicBezTo>
                <a:moveTo>
                  <a:pt x="574" y="182"/>
                </a:moveTo>
                <a:cubicBezTo>
                  <a:pt x="544" y="173"/>
                  <a:pt x="544" y="173"/>
                  <a:pt x="544" y="173"/>
                </a:cubicBezTo>
                <a:cubicBezTo>
                  <a:pt x="562" y="164"/>
                  <a:pt x="562" y="164"/>
                  <a:pt x="562" y="164"/>
                </a:cubicBezTo>
                <a:cubicBezTo>
                  <a:pt x="592" y="172"/>
                  <a:pt x="592" y="172"/>
                  <a:pt x="592" y="172"/>
                </a:cubicBezTo>
                <a:cubicBezTo>
                  <a:pt x="574" y="182"/>
                  <a:pt x="574" y="182"/>
                  <a:pt x="574" y="182"/>
                </a:cubicBezTo>
                <a:moveTo>
                  <a:pt x="827" y="183"/>
                </a:moveTo>
                <a:cubicBezTo>
                  <a:pt x="794" y="174"/>
                  <a:pt x="794" y="174"/>
                  <a:pt x="794" y="174"/>
                </a:cubicBezTo>
                <a:cubicBezTo>
                  <a:pt x="813" y="163"/>
                  <a:pt x="813" y="163"/>
                  <a:pt x="813" y="163"/>
                </a:cubicBezTo>
                <a:cubicBezTo>
                  <a:pt x="845" y="172"/>
                  <a:pt x="845" y="172"/>
                  <a:pt x="845" y="172"/>
                </a:cubicBezTo>
                <a:cubicBezTo>
                  <a:pt x="827" y="183"/>
                  <a:pt x="827" y="183"/>
                  <a:pt x="827" y="183"/>
                </a:cubicBezTo>
                <a:moveTo>
                  <a:pt x="936" y="179"/>
                </a:moveTo>
                <a:cubicBezTo>
                  <a:pt x="905" y="170"/>
                  <a:pt x="905" y="170"/>
                  <a:pt x="905" y="170"/>
                </a:cubicBezTo>
                <a:cubicBezTo>
                  <a:pt x="919" y="162"/>
                  <a:pt x="919" y="162"/>
                  <a:pt x="919" y="162"/>
                </a:cubicBezTo>
                <a:cubicBezTo>
                  <a:pt x="949" y="171"/>
                  <a:pt x="949" y="171"/>
                  <a:pt x="949" y="171"/>
                </a:cubicBezTo>
                <a:cubicBezTo>
                  <a:pt x="936" y="179"/>
                  <a:pt x="936" y="179"/>
                  <a:pt x="936" y="179"/>
                </a:cubicBezTo>
                <a:moveTo>
                  <a:pt x="885" y="181"/>
                </a:moveTo>
                <a:cubicBezTo>
                  <a:pt x="850" y="171"/>
                  <a:pt x="850" y="171"/>
                  <a:pt x="850" y="171"/>
                </a:cubicBezTo>
                <a:cubicBezTo>
                  <a:pt x="866" y="162"/>
                  <a:pt x="866" y="162"/>
                  <a:pt x="866" y="162"/>
                </a:cubicBezTo>
                <a:cubicBezTo>
                  <a:pt x="900" y="171"/>
                  <a:pt x="900" y="171"/>
                  <a:pt x="900" y="171"/>
                </a:cubicBezTo>
                <a:cubicBezTo>
                  <a:pt x="885" y="181"/>
                  <a:pt x="885" y="181"/>
                  <a:pt x="885" y="181"/>
                </a:cubicBezTo>
                <a:moveTo>
                  <a:pt x="631" y="181"/>
                </a:moveTo>
                <a:cubicBezTo>
                  <a:pt x="598" y="171"/>
                  <a:pt x="598" y="171"/>
                  <a:pt x="598" y="171"/>
                </a:cubicBezTo>
                <a:cubicBezTo>
                  <a:pt x="617" y="161"/>
                  <a:pt x="617" y="161"/>
                  <a:pt x="617" y="161"/>
                </a:cubicBezTo>
                <a:cubicBezTo>
                  <a:pt x="649" y="170"/>
                  <a:pt x="649" y="170"/>
                  <a:pt x="649" y="170"/>
                </a:cubicBezTo>
                <a:cubicBezTo>
                  <a:pt x="631" y="181"/>
                  <a:pt x="631" y="181"/>
                  <a:pt x="631" y="181"/>
                </a:cubicBezTo>
                <a:moveTo>
                  <a:pt x="685" y="178"/>
                </a:moveTo>
                <a:cubicBezTo>
                  <a:pt x="655" y="169"/>
                  <a:pt x="655" y="169"/>
                  <a:pt x="655" y="169"/>
                </a:cubicBezTo>
                <a:cubicBezTo>
                  <a:pt x="673" y="159"/>
                  <a:pt x="673" y="159"/>
                  <a:pt x="673" y="159"/>
                </a:cubicBezTo>
                <a:cubicBezTo>
                  <a:pt x="703" y="168"/>
                  <a:pt x="703" y="168"/>
                  <a:pt x="703" y="168"/>
                </a:cubicBezTo>
                <a:cubicBezTo>
                  <a:pt x="685" y="178"/>
                  <a:pt x="685" y="178"/>
                  <a:pt x="685" y="178"/>
                </a:cubicBezTo>
                <a:moveTo>
                  <a:pt x="740" y="176"/>
                </a:moveTo>
                <a:cubicBezTo>
                  <a:pt x="708" y="167"/>
                  <a:pt x="708" y="167"/>
                  <a:pt x="708" y="167"/>
                </a:cubicBezTo>
                <a:cubicBezTo>
                  <a:pt x="724" y="157"/>
                  <a:pt x="724" y="157"/>
                  <a:pt x="724" y="157"/>
                </a:cubicBezTo>
                <a:cubicBezTo>
                  <a:pt x="756" y="166"/>
                  <a:pt x="756" y="166"/>
                  <a:pt x="756" y="166"/>
                </a:cubicBezTo>
                <a:cubicBezTo>
                  <a:pt x="740" y="176"/>
                  <a:pt x="740" y="176"/>
                  <a:pt x="740" y="176"/>
                </a:cubicBezTo>
                <a:moveTo>
                  <a:pt x="792" y="174"/>
                </a:moveTo>
                <a:cubicBezTo>
                  <a:pt x="762" y="165"/>
                  <a:pt x="762" y="165"/>
                  <a:pt x="762" y="165"/>
                </a:cubicBezTo>
                <a:cubicBezTo>
                  <a:pt x="780" y="155"/>
                  <a:pt x="780" y="155"/>
                  <a:pt x="780" y="15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792" y="174"/>
                  <a:pt x="792" y="174"/>
                  <a:pt x="792" y="174"/>
                </a:cubicBezTo>
                <a:moveTo>
                  <a:pt x="541" y="173"/>
                </a:moveTo>
                <a:cubicBezTo>
                  <a:pt x="506" y="162"/>
                  <a:pt x="506" y="162"/>
                  <a:pt x="506" y="162"/>
                </a:cubicBezTo>
                <a:cubicBezTo>
                  <a:pt x="523" y="153"/>
                  <a:pt x="523" y="153"/>
                  <a:pt x="523" y="153"/>
                </a:cubicBezTo>
                <a:cubicBezTo>
                  <a:pt x="559" y="163"/>
                  <a:pt x="559" y="163"/>
                  <a:pt x="559" y="163"/>
                </a:cubicBezTo>
                <a:cubicBezTo>
                  <a:pt x="541" y="173"/>
                  <a:pt x="541" y="173"/>
                  <a:pt x="541" y="173"/>
                </a:cubicBezTo>
                <a:moveTo>
                  <a:pt x="848" y="171"/>
                </a:moveTo>
                <a:cubicBezTo>
                  <a:pt x="815" y="162"/>
                  <a:pt x="815" y="162"/>
                  <a:pt x="815" y="162"/>
                </a:cubicBezTo>
                <a:cubicBezTo>
                  <a:pt x="831" y="152"/>
                  <a:pt x="831" y="152"/>
                  <a:pt x="831" y="152"/>
                </a:cubicBezTo>
                <a:cubicBezTo>
                  <a:pt x="863" y="161"/>
                  <a:pt x="863" y="161"/>
                  <a:pt x="863" y="161"/>
                </a:cubicBezTo>
                <a:cubicBezTo>
                  <a:pt x="848" y="171"/>
                  <a:pt x="848" y="171"/>
                  <a:pt x="848" y="171"/>
                </a:cubicBezTo>
                <a:moveTo>
                  <a:pt x="903" y="170"/>
                </a:moveTo>
                <a:cubicBezTo>
                  <a:pt x="869" y="160"/>
                  <a:pt x="869" y="160"/>
                  <a:pt x="869" y="160"/>
                </a:cubicBezTo>
                <a:cubicBezTo>
                  <a:pt x="883" y="151"/>
                  <a:pt x="883" y="151"/>
                  <a:pt x="883" y="151"/>
                </a:cubicBezTo>
                <a:cubicBezTo>
                  <a:pt x="916" y="161"/>
                  <a:pt x="916" y="161"/>
                  <a:pt x="916" y="161"/>
                </a:cubicBezTo>
                <a:cubicBezTo>
                  <a:pt x="903" y="170"/>
                  <a:pt x="903" y="170"/>
                  <a:pt x="903" y="170"/>
                </a:cubicBezTo>
                <a:moveTo>
                  <a:pt x="595" y="170"/>
                </a:moveTo>
                <a:cubicBezTo>
                  <a:pt x="565" y="162"/>
                  <a:pt x="565" y="162"/>
                  <a:pt x="565" y="162"/>
                </a:cubicBezTo>
                <a:cubicBezTo>
                  <a:pt x="584" y="151"/>
                  <a:pt x="584" y="151"/>
                  <a:pt x="584" y="151"/>
                </a:cubicBezTo>
                <a:cubicBezTo>
                  <a:pt x="614" y="160"/>
                  <a:pt x="614" y="160"/>
                  <a:pt x="614" y="160"/>
                </a:cubicBezTo>
                <a:cubicBezTo>
                  <a:pt x="595" y="170"/>
                  <a:pt x="595" y="170"/>
                  <a:pt x="595" y="170"/>
                </a:cubicBezTo>
                <a:moveTo>
                  <a:pt x="952" y="169"/>
                </a:moveTo>
                <a:cubicBezTo>
                  <a:pt x="922" y="160"/>
                  <a:pt x="922" y="160"/>
                  <a:pt x="922" y="160"/>
                </a:cubicBezTo>
                <a:cubicBezTo>
                  <a:pt x="938" y="150"/>
                  <a:pt x="938" y="150"/>
                  <a:pt x="938" y="150"/>
                </a:cubicBezTo>
                <a:cubicBezTo>
                  <a:pt x="968" y="159"/>
                  <a:pt x="968" y="159"/>
                  <a:pt x="968" y="159"/>
                </a:cubicBezTo>
                <a:cubicBezTo>
                  <a:pt x="952" y="169"/>
                  <a:pt x="952" y="169"/>
                  <a:pt x="952" y="169"/>
                </a:cubicBezTo>
                <a:moveTo>
                  <a:pt x="652" y="168"/>
                </a:moveTo>
                <a:cubicBezTo>
                  <a:pt x="620" y="159"/>
                  <a:pt x="620" y="159"/>
                  <a:pt x="620" y="159"/>
                </a:cubicBezTo>
                <a:cubicBezTo>
                  <a:pt x="638" y="149"/>
                  <a:pt x="638" y="149"/>
                  <a:pt x="638" y="149"/>
                </a:cubicBezTo>
                <a:cubicBezTo>
                  <a:pt x="670" y="158"/>
                  <a:pt x="670" y="158"/>
                  <a:pt x="670" y="158"/>
                </a:cubicBezTo>
                <a:cubicBezTo>
                  <a:pt x="652" y="168"/>
                  <a:pt x="652" y="168"/>
                  <a:pt x="652" y="168"/>
                </a:cubicBezTo>
                <a:moveTo>
                  <a:pt x="706" y="166"/>
                </a:moveTo>
                <a:cubicBezTo>
                  <a:pt x="676" y="157"/>
                  <a:pt x="676" y="157"/>
                  <a:pt x="676" y="157"/>
                </a:cubicBezTo>
                <a:cubicBezTo>
                  <a:pt x="691" y="148"/>
                  <a:pt x="691" y="148"/>
                  <a:pt x="691" y="148"/>
                </a:cubicBezTo>
                <a:cubicBezTo>
                  <a:pt x="721" y="157"/>
                  <a:pt x="721" y="157"/>
                  <a:pt x="721" y="157"/>
                </a:cubicBezTo>
                <a:cubicBezTo>
                  <a:pt x="706" y="166"/>
                  <a:pt x="706" y="166"/>
                  <a:pt x="706" y="166"/>
                </a:cubicBezTo>
                <a:moveTo>
                  <a:pt x="759" y="165"/>
                </a:moveTo>
                <a:cubicBezTo>
                  <a:pt x="727" y="156"/>
                  <a:pt x="727" y="156"/>
                  <a:pt x="727" y="156"/>
                </a:cubicBezTo>
                <a:cubicBezTo>
                  <a:pt x="745" y="145"/>
                  <a:pt x="745" y="145"/>
                  <a:pt x="745" y="145"/>
                </a:cubicBezTo>
                <a:cubicBezTo>
                  <a:pt x="777" y="154"/>
                  <a:pt x="777" y="154"/>
                  <a:pt x="777" y="154"/>
                </a:cubicBezTo>
                <a:cubicBezTo>
                  <a:pt x="759" y="165"/>
                  <a:pt x="759" y="165"/>
                  <a:pt x="759" y="165"/>
                </a:cubicBezTo>
                <a:moveTo>
                  <a:pt x="813" y="161"/>
                </a:moveTo>
                <a:cubicBezTo>
                  <a:pt x="783" y="153"/>
                  <a:pt x="783" y="153"/>
                  <a:pt x="783" y="153"/>
                </a:cubicBezTo>
                <a:cubicBezTo>
                  <a:pt x="799" y="143"/>
                  <a:pt x="799" y="143"/>
                  <a:pt x="799" y="143"/>
                </a:cubicBezTo>
                <a:cubicBezTo>
                  <a:pt x="829" y="151"/>
                  <a:pt x="829" y="151"/>
                  <a:pt x="829" y="151"/>
                </a:cubicBezTo>
                <a:cubicBezTo>
                  <a:pt x="813" y="161"/>
                  <a:pt x="813" y="161"/>
                  <a:pt x="813" y="161"/>
                </a:cubicBezTo>
                <a:moveTo>
                  <a:pt x="866" y="159"/>
                </a:moveTo>
                <a:cubicBezTo>
                  <a:pt x="834" y="150"/>
                  <a:pt x="834" y="150"/>
                  <a:pt x="834" y="150"/>
                </a:cubicBezTo>
                <a:cubicBezTo>
                  <a:pt x="849" y="141"/>
                  <a:pt x="849" y="141"/>
                  <a:pt x="849" y="141"/>
                </a:cubicBezTo>
                <a:cubicBezTo>
                  <a:pt x="880" y="151"/>
                  <a:pt x="880" y="151"/>
                  <a:pt x="880" y="151"/>
                </a:cubicBezTo>
                <a:cubicBezTo>
                  <a:pt x="866" y="159"/>
                  <a:pt x="866" y="159"/>
                  <a:pt x="866" y="159"/>
                </a:cubicBezTo>
                <a:moveTo>
                  <a:pt x="562" y="161"/>
                </a:moveTo>
                <a:cubicBezTo>
                  <a:pt x="526" y="151"/>
                  <a:pt x="526" y="151"/>
                  <a:pt x="526" y="151"/>
                </a:cubicBezTo>
                <a:cubicBezTo>
                  <a:pt x="546" y="140"/>
                  <a:pt x="546" y="140"/>
                  <a:pt x="546" y="140"/>
                </a:cubicBezTo>
                <a:cubicBezTo>
                  <a:pt x="582" y="150"/>
                  <a:pt x="582" y="150"/>
                  <a:pt x="582" y="150"/>
                </a:cubicBezTo>
                <a:cubicBezTo>
                  <a:pt x="562" y="161"/>
                  <a:pt x="562" y="161"/>
                  <a:pt x="562" y="161"/>
                </a:cubicBezTo>
                <a:moveTo>
                  <a:pt x="919" y="159"/>
                </a:moveTo>
                <a:cubicBezTo>
                  <a:pt x="886" y="150"/>
                  <a:pt x="886" y="150"/>
                  <a:pt x="886" y="150"/>
                </a:cubicBezTo>
                <a:cubicBezTo>
                  <a:pt x="902" y="140"/>
                  <a:pt x="902" y="140"/>
                  <a:pt x="902" y="140"/>
                </a:cubicBezTo>
                <a:cubicBezTo>
                  <a:pt x="935" y="149"/>
                  <a:pt x="935" y="149"/>
                  <a:pt x="935" y="149"/>
                </a:cubicBezTo>
                <a:cubicBezTo>
                  <a:pt x="919" y="159"/>
                  <a:pt x="919" y="159"/>
                  <a:pt x="919" y="159"/>
                </a:cubicBezTo>
                <a:moveTo>
                  <a:pt x="617" y="158"/>
                </a:moveTo>
                <a:cubicBezTo>
                  <a:pt x="587" y="150"/>
                  <a:pt x="587" y="150"/>
                  <a:pt x="587" y="150"/>
                </a:cubicBezTo>
                <a:cubicBezTo>
                  <a:pt x="606" y="139"/>
                  <a:pt x="606" y="139"/>
                  <a:pt x="606" y="139"/>
                </a:cubicBezTo>
                <a:cubicBezTo>
                  <a:pt x="635" y="148"/>
                  <a:pt x="635" y="148"/>
                  <a:pt x="635" y="148"/>
                </a:cubicBezTo>
                <a:cubicBezTo>
                  <a:pt x="617" y="158"/>
                  <a:pt x="617" y="158"/>
                  <a:pt x="617" y="158"/>
                </a:cubicBezTo>
                <a:moveTo>
                  <a:pt x="673" y="156"/>
                </a:moveTo>
                <a:cubicBezTo>
                  <a:pt x="641" y="147"/>
                  <a:pt x="641" y="147"/>
                  <a:pt x="641" y="147"/>
                </a:cubicBezTo>
                <a:cubicBezTo>
                  <a:pt x="656" y="138"/>
                  <a:pt x="656" y="138"/>
                  <a:pt x="656" y="138"/>
                </a:cubicBezTo>
                <a:cubicBezTo>
                  <a:pt x="688" y="147"/>
                  <a:pt x="688" y="147"/>
                  <a:pt x="688" y="147"/>
                </a:cubicBezTo>
                <a:cubicBezTo>
                  <a:pt x="673" y="156"/>
                  <a:pt x="673" y="156"/>
                  <a:pt x="673" y="156"/>
                </a:cubicBezTo>
                <a:moveTo>
                  <a:pt x="971" y="157"/>
                </a:moveTo>
                <a:cubicBezTo>
                  <a:pt x="941" y="148"/>
                  <a:pt x="941" y="148"/>
                  <a:pt x="941" y="148"/>
                </a:cubicBezTo>
                <a:cubicBezTo>
                  <a:pt x="957" y="138"/>
                  <a:pt x="957" y="138"/>
                  <a:pt x="957" y="138"/>
                </a:cubicBezTo>
                <a:cubicBezTo>
                  <a:pt x="988" y="146"/>
                  <a:pt x="988" y="146"/>
                  <a:pt x="988" y="146"/>
                </a:cubicBezTo>
                <a:cubicBezTo>
                  <a:pt x="971" y="157"/>
                  <a:pt x="971" y="157"/>
                  <a:pt x="971" y="157"/>
                </a:cubicBezTo>
                <a:moveTo>
                  <a:pt x="724" y="155"/>
                </a:moveTo>
                <a:cubicBezTo>
                  <a:pt x="694" y="146"/>
                  <a:pt x="694" y="146"/>
                  <a:pt x="694" y="146"/>
                </a:cubicBezTo>
                <a:cubicBezTo>
                  <a:pt x="712" y="136"/>
                  <a:pt x="712" y="136"/>
                  <a:pt x="712" y="136"/>
                </a:cubicBezTo>
                <a:cubicBezTo>
                  <a:pt x="743" y="144"/>
                  <a:pt x="743" y="144"/>
                  <a:pt x="743" y="144"/>
                </a:cubicBezTo>
                <a:cubicBezTo>
                  <a:pt x="724" y="155"/>
                  <a:pt x="724" y="155"/>
                  <a:pt x="724" y="155"/>
                </a:cubicBezTo>
                <a:moveTo>
                  <a:pt x="780" y="152"/>
                </a:moveTo>
                <a:cubicBezTo>
                  <a:pt x="748" y="143"/>
                  <a:pt x="748" y="143"/>
                  <a:pt x="748" y="143"/>
                </a:cubicBezTo>
                <a:cubicBezTo>
                  <a:pt x="765" y="133"/>
                  <a:pt x="765" y="133"/>
                  <a:pt x="765" y="133"/>
                </a:cubicBezTo>
                <a:cubicBezTo>
                  <a:pt x="797" y="142"/>
                  <a:pt x="797" y="142"/>
                  <a:pt x="797" y="142"/>
                </a:cubicBezTo>
                <a:cubicBezTo>
                  <a:pt x="780" y="152"/>
                  <a:pt x="780" y="152"/>
                  <a:pt x="780" y="152"/>
                </a:cubicBezTo>
                <a:moveTo>
                  <a:pt x="832" y="150"/>
                </a:moveTo>
                <a:cubicBezTo>
                  <a:pt x="802" y="141"/>
                  <a:pt x="802" y="141"/>
                  <a:pt x="802" y="141"/>
                </a:cubicBezTo>
                <a:cubicBezTo>
                  <a:pt x="817" y="132"/>
                  <a:pt x="817" y="132"/>
                  <a:pt x="817" y="132"/>
                </a:cubicBezTo>
                <a:cubicBezTo>
                  <a:pt x="846" y="141"/>
                  <a:pt x="846" y="141"/>
                  <a:pt x="846" y="141"/>
                </a:cubicBezTo>
                <a:cubicBezTo>
                  <a:pt x="832" y="150"/>
                  <a:pt x="832" y="150"/>
                  <a:pt x="832" y="150"/>
                </a:cubicBezTo>
                <a:moveTo>
                  <a:pt x="883" y="149"/>
                </a:moveTo>
                <a:cubicBezTo>
                  <a:pt x="852" y="140"/>
                  <a:pt x="852" y="140"/>
                  <a:pt x="852" y="140"/>
                </a:cubicBezTo>
                <a:cubicBezTo>
                  <a:pt x="868" y="130"/>
                  <a:pt x="868" y="130"/>
                  <a:pt x="868" y="130"/>
                </a:cubicBezTo>
                <a:cubicBezTo>
                  <a:pt x="900" y="139"/>
                  <a:pt x="900" y="139"/>
                  <a:pt x="900" y="139"/>
                </a:cubicBezTo>
                <a:cubicBezTo>
                  <a:pt x="883" y="149"/>
                  <a:pt x="883" y="149"/>
                  <a:pt x="883" y="149"/>
                </a:cubicBezTo>
                <a:moveTo>
                  <a:pt x="638" y="146"/>
                </a:moveTo>
                <a:cubicBezTo>
                  <a:pt x="609" y="138"/>
                  <a:pt x="609" y="138"/>
                  <a:pt x="609" y="138"/>
                </a:cubicBezTo>
                <a:cubicBezTo>
                  <a:pt x="624" y="129"/>
                  <a:pt x="624" y="129"/>
                  <a:pt x="624" y="129"/>
                </a:cubicBezTo>
                <a:cubicBezTo>
                  <a:pt x="653" y="138"/>
                  <a:pt x="653" y="138"/>
                  <a:pt x="653" y="138"/>
                </a:cubicBezTo>
                <a:cubicBezTo>
                  <a:pt x="638" y="146"/>
                  <a:pt x="638" y="146"/>
                  <a:pt x="638" y="146"/>
                </a:cubicBezTo>
                <a:moveTo>
                  <a:pt x="585" y="149"/>
                </a:moveTo>
                <a:cubicBezTo>
                  <a:pt x="549" y="138"/>
                  <a:pt x="549" y="138"/>
                  <a:pt x="549" y="138"/>
                </a:cubicBezTo>
                <a:cubicBezTo>
                  <a:pt x="567" y="128"/>
                  <a:pt x="567" y="128"/>
                  <a:pt x="567" y="128"/>
                </a:cubicBezTo>
                <a:cubicBezTo>
                  <a:pt x="603" y="139"/>
                  <a:pt x="603" y="139"/>
                  <a:pt x="603" y="139"/>
                </a:cubicBezTo>
                <a:cubicBezTo>
                  <a:pt x="585" y="149"/>
                  <a:pt x="585" y="149"/>
                  <a:pt x="585" y="149"/>
                </a:cubicBezTo>
                <a:moveTo>
                  <a:pt x="938" y="147"/>
                </a:moveTo>
                <a:cubicBezTo>
                  <a:pt x="905" y="138"/>
                  <a:pt x="905" y="138"/>
                  <a:pt x="905" y="138"/>
                </a:cubicBezTo>
                <a:cubicBezTo>
                  <a:pt x="922" y="128"/>
                  <a:pt x="922" y="128"/>
                  <a:pt x="922" y="128"/>
                </a:cubicBezTo>
                <a:cubicBezTo>
                  <a:pt x="955" y="137"/>
                  <a:pt x="955" y="137"/>
                  <a:pt x="955" y="137"/>
                </a:cubicBezTo>
                <a:cubicBezTo>
                  <a:pt x="938" y="147"/>
                  <a:pt x="938" y="147"/>
                  <a:pt x="938" y="147"/>
                </a:cubicBezTo>
                <a:moveTo>
                  <a:pt x="990" y="144"/>
                </a:moveTo>
                <a:cubicBezTo>
                  <a:pt x="960" y="136"/>
                  <a:pt x="960" y="136"/>
                  <a:pt x="960" y="136"/>
                </a:cubicBezTo>
                <a:cubicBezTo>
                  <a:pt x="975" y="127"/>
                  <a:pt x="975" y="127"/>
                  <a:pt x="975" y="127"/>
                </a:cubicBezTo>
                <a:cubicBezTo>
                  <a:pt x="1006" y="135"/>
                  <a:pt x="1006" y="135"/>
                  <a:pt x="1006" y="135"/>
                </a:cubicBezTo>
                <a:cubicBezTo>
                  <a:pt x="990" y="144"/>
                  <a:pt x="990" y="144"/>
                  <a:pt x="990" y="144"/>
                </a:cubicBezTo>
                <a:moveTo>
                  <a:pt x="691" y="146"/>
                </a:moveTo>
                <a:cubicBezTo>
                  <a:pt x="659" y="137"/>
                  <a:pt x="659" y="137"/>
                  <a:pt x="659" y="137"/>
                </a:cubicBezTo>
                <a:cubicBezTo>
                  <a:pt x="677" y="126"/>
                  <a:pt x="677" y="126"/>
                  <a:pt x="677" y="126"/>
                </a:cubicBezTo>
                <a:cubicBezTo>
                  <a:pt x="710" y="135"/>
                  <a:pt x="710" y="135"/>
                  <a:pt x="710" y="135"/>
                </a:cubicBezTo>
                <a:cubicBezTo>
                  <a:pt x="691" y="146"/>
                  <a:pt x="691" y="146"/>
                  <a:pt x="691" y="146"/>
                </a:cubicBezTo>
                <a:moveTo>
                  <a:pt x="746" y="143"/>
                </a:moveTo>
                <a:cubicBezTo>
                  <a:pt x="715" y="134"/>
                  <a:pt x="715" y="134"/>
                  <a:pt x="715" y="134"/>
                </a:cubicBezTo>
                <a:cubicBezTo>
                  <a:pt x="733" y="124"/>
                  <a:pt x="733" y="124"/>
                  <a:pt x="733" y="124"/>
                </a:cubicBezTo>
                <a:cubicBezTo>
                  <a:pt x="763" y="133"/>
                  <a:pt x="763" y="133"/>
                  <a:pt x="763" y="133"/>
                </a:cubicBezTo>
                <a:cubicBezTo>
                  <a:pt x="746" y="143"/>
                  <a:pt x="746" y="143"/>
                  <a:pt x="746" y="143"/>
                </a:cubicBezTo>
                <a:moveTo>
                  <a:pt x="800" y="140"/>
                </a:moveTo>
                <a:cubicBezTo>
                  <a:pt x="768" y="132"/>
                  <a:pt x="768" y="132"/>
                  <a:pt x="768" y="132"/>
                </a:cubicBezTo>
                <a:cubicBezTo>
                  <a:pt x="784" y="123"/>
                  <a:pt x="784" y="123"/>
                  <a:pt x="784" y="123"/>
                </a:cubicBezTo>
                <a:cubicBezTo>
                  <a:pt x="815" y="132"/>
                  <a:pt x="815" y="132"/>
                  <a:pt x="815" y="132"/>
                </a:cubicBezTo>
                <a:cubicBezTo>
                  <a:pt x="800" y="140"/>
                  <a:pt x="800" y="140"/>
                  <a:pt x="800" y="140"/>
                </a:cubicBezTo>
                <a:moveTo>
                  <a:pt x="849" y="139"/>
                </a:moveTo>
                <a:cubicBezTo>
                  <a:pt x="820" y="131"/>
                  <a:pt x="820" y="131"/>
                  <a:pt x="820" y="131"/>
                </a:cubicBezTo>
                <a:cubicBezTo>
                  <a:pt x="836" y="121"/>
                  <a:pt x="836" y="121"/>
                  <a:pt x="836" y="121"/>
                </a:cubicBezTo>
                <a:cubicBezTo>
                  <a:pt x="865" y="129"/>
                  <a:pt x="865" y="129"/>
                  <a:pt x="865" y="129"/>
                </a:cubicBezTo>
                <a:cubicBezTo>
                  <a:pt x="849" y="139"/>
                  <a:pt x="849" y="139"/>
                  <a:pt x="849" y="139"/>
                </a:cubicBezTo>
                <a:moveTo>
                  <a:pt x="606" y="137"/>
                </a:moveTo>
                <a:cubicBezTo>
                  <a:pt x="570" y="127"/>
                  <a:pt x="570" y="127"/>
                  <a:pt x="570" y="127"/>
                </a:cubicBezTo>
                <a:cubicBezTo>
                  <a:pt x="585" y="119"/>
                  <a:pt x="585" y="119"/>
                  <a:pt x="585" y="119"/>
                </a:cubicBezTo>
                <a:cubicBezTo>
                  <a:pt x="621" y="129"/>
                  <a:pt x="621" y="129"/>
                  <a:pt x="621" y="129"/>
                </a:cubicBezTo>
                <a:cubicBezTo>
                  <a:pt x="606" y="137"/>
                  <a:pt x="606" y="137"/>
                  <a:pt x="606" y="137"/>
                </a:cubicBezTo>
                <a:moveTo>
                  <a:pt x="902" y="137"/>
                </a:moveTo>
                <a:cubicBezTo>
                  <a:pt x="871" y="128"/>
                  <a:pt x="871" y="128"/>
                  <a:pt x="871" y="128"/>
                </a:cubicBezTo>
                <a:cubicBezTo>
                  <a:pt x="887" y="118"/>
                  <a:pt x="887" y="118"/>
                  <a:pt x="887" y="118"/>
                </a:cubicBezTo>
                <a:cubicBezTo>
                  <a:pt x="919" y="127"/>
                  <a:pt x="919" y="127"/>
                  <a:pt x="919" y="127"/>
                </a:cubicBezTo>
                <a:cubicBezTo>
                  <a:pt x="902" y="137"/>
                  <a:pt x="902" y="137"/>
                  <a:pt x="902" y="137"/>
                </a:cubicBezTo>
                <a:moveTo>
                  <a:pt x="656" y="136"/>
                </a:moveTo>
                <a:cubicBezTo>
                  <a:pt x="627" y="128"/>
                  <a:pt x="627" y="128"/>
                  <a:pt x="627" y="128"/>
                </a:cubicBezTo>
                <a:cubicBezTo>
                  <a:pt x="645" y="118"/>
                  <a:pt x="645" y="118"/>
                  <a:pt x="645" y="118"/>
                </a:cubicBezTo>
                <a:cubicBezTo>
                  <a:pt x="675" y="126"/>
                  <a:pt x="675" y="126"/>
                  <a:pt x="675" y="126"/>
                </a:cubicBezTo>
                <a:cubicBezTo>
                  <a:pt x="656" y="136"/>
                  <a:pt x="656" y="136"/>
                  <a:pt x="656" y="136"/>
                </a:cubicBezTo>
                <a:moveTo>
                  <a:pt x="958" y="135"/>
                </a:moveTo>
                <a:cubicBezTo>
                  <a:pt x="924" y="126"/>
                  <a:pt x="924" y="126"/>
                  <a:pt x="924" y="126"/>
                </a:cubicBezTo>
                <a:cubicBezTo>
                  <a:pt x="939" y="117"/>
                  <a:pt x="939" y="117"/>
                  <a:pt x="939" y="117"/>
                </a:cubicBezTo>
                <a:cubicBezTo>
                  <a:pt x="973" y="126"/>
                  <a:pt x="973" y="126"/>
                  <a:pt x="973" y="126"/>
                </a:cubicBezTo>
                <a:cubicBezTo>
                  <a:pt x="958" y="135"/>
                  <a:pt x="958" y="135"/>
                  <a:pt x="958" y="135"/>
                </a:cubicBezTo>
                <a:moveTo>
                  <a:pt x="712" y="134"/>
                </a:moveTo>
                <a:cubicBezTo>
                  <a:pt x="680" y="125"/>
                  <a:pt x="680" y="125"/>
                  <a:pt x="680" y="125"/>
                </a:cubicBezTo>
                <a:cubicBezTo>
                  <a:pt x="699" y="115"/>
                  <a:pt x="699" y="115"/>
                  <a:pt x="699" y="115"/>
                </a:cubicBezTo>
                <a:cubicBezTo>
                  <a:pt x="730" y="123"/>
                  <a:pt x="730" y="123"/>
                  <a:pt x="730" y="123"/>
                </a:cubicBezTo>
                <a:cubicBezTo>
                  <a:pt x="712" y="134"/>
                  <a:pt x="712" y="134"/>
                  <a:pt x="712" y="134"/>
                </a:cubicBezTo>
                <a:moveTo>
                  <a:pt x="766" y="131"/>
                </a:moveTo>
                <a:cubicBezTo>
                  <a:pt x="736" y="122"/>
                  <a:pt x="736" y="122"/>
                  <a:pt x="736" y="122"/>
                </a:cubicBezTo>
                <a:cubicBezTo>
                  <a:pt x="751" y="113"/>
                  <a:pt x="751" y="113"/>
                  <a:pt x="751" y="113"/>
                </a:cubicBezTo>
                <a:cubicBezTo>
                  <a:pt x="781" y="122"/>
                  <a:pt x="781" y="122"/>
                  <a:pt x="781" y="122"/>
                </a:cubicBezTo>
                <a:cubicBezTo>
                  <a:pt x="766" y="131"/>
                  <a:pt x="766" y="131"/>
                  <a:pt x="766" y="131"/>
                </a:cubicBezTo>
                <a:moveTo>
                  <a:pt x="817" y="130"/>
                </a:moveTo>
                <a:cubicBezTo>
                  <a:pt x="787" y="121"/>
                  <a:pt x="787" y="121"/>
                  <a:pt x="787" y="121"/>
                </a:cubicBezTo>
                <a:cubicBezTo>
                  <a:pt x="803" y="111"/>
                  <a:pt x="803" y="111"/>
                  <a:pt x="803" y="111"/>
                </a:cubicBezTo>
                <a:cubicBezTo>
                  <a:pt x="834" y="120"/>
                  <a:pt x="834" y="120"/>
                  <a:pt x="834" y="120"/>
                </a:cubicBezTo>
                <a:cubicBezTo>
                  <a:pt x="817" y="130"/>
                  <a:pt x="817" y="130"/>
                  <a:pt x="817" y="130"/>
                </a:cubicBezTo>
                <a:moveTo>
                  <a:pt x="868" y="127"/>
                </a:moveTo>
                <a:cubicBezTo>
                  <a:pt x="839" y="119"/>
                  <a:pt x="839" y="119"/>
                  <a:pt x="839" y="119"/>
                </a:cubicBezTo>
                <a:cubicBezTo>
                  <a:pt x="856" y="109"/>
                  <a:pt x="856" y="109"/>
                  <a:pt x="856" y="109"/>
                </a:cubicBezTo>
                <a:cubicBezTo>
                  <a:pt x="885" y="118"/>
                  <a:pt x="885" y="118"/>
                  <a:pt x="885" y="118"/>
                </a:cubicBezTo>
                <a:cubicBezTo>
                  <a:pt x="868" y="127"/>
                  <a:pt x="868" y="127"/>
                  <a:pt x="868" y="127"/>
                </a:cubicBezTo>
                <a:moveTo>
                  <a:pt x="922" y="125"/>
                </a:moveTo>
                <a:cubicBezTo>
                  <a:pt x="890" y="117"/>
                  <a:pt x="890" y="117"/>
                  <a:pt x="890" y="117"/>
                </a:cubicBezTo>
                <a:cubicBezTo>
                  <a:pt x="905" y="108"/>
                  <a:pt x="905" y="108"/>
                  <a:pt x="905" y="108"/>
                </a:cubicBezTo>
                <a:cubicBezTo>
                  <a:pt x="937" y="116"/>
                  <a:pt x="937" y="116"/>
                  <a:pt x="937" y="116"/>
                </a:cubicBezTo>
                <a:cubicBezTo>
                  <a:pt x="922" y="125"/>
                  <a:pt x="922" y="125"/>
                  <a:pt x="922" y="125"/>
                </a:cubicBezTo>
                <a:moveTo>
                  <a:pt x="624" y="127"/>
                </a:moveTo>
                <a:cubicBezTo>
                  <a:pt x="588" y="117"/>
                  <a:pt x="588" y="117"/>
                  <a:pt x="588" y="117"/>
                </a:cubicBezTo>
                <a:cubicBezTo>
                  <a:pt x="606" y="107"/>
                  <a:pt x="606" y="107"/>
                  <a:pt x="606" y="107"/>
                </a:cubicBezTo>
                <a:cubicBezTo>
                  <a:pt x="642" y="117"/>
                  <a:pt x="642" y="117"/>
                  <a:pt x="642" y="117"/>
                </a:cubicBezTo>
                <a:cubicBezTo>
                  <a:pt x="624" y="127"/>
                  <a:pt x="624" y="127"/>
                  <a:pt x="624" y="127"/>
                </a:cubicBezTo>
                <a:moveTo>
                  <a:pt x="678" y="124"/>
                </a:moveTo>
                <a:cubicBezTo>
                  <a:pt x="648" y="116"/>
                  <a:pt x="648" y="116"/>
                  <a:pt x="648" y="116"/>
                </a:cubicBezTo>
                <a:cubicBezTo>
                  <a:pt x="666" y="105"/>
                  <a:pt x="666" y="105"/>
                  <a:pt x="666" y="105"/>
                </a:cubicBezTo>
                <a:cubicBezTo>
                  <a:pt x="696" y="114"/>
                  <a:pt x="696" y="114"/>
                  <a:pt x="696" y="114"/>
                </a:cubicBezTo>
                <a:cubicBezTo>
                  <a:pt x="678" y="124"/>
                  <a:pt x="678" y="124"/>
                  <a:pt x="678" y="124"/>
                </a:cubicBezTo>
                <a:moveTo>
                  <a:pt x="733" y="122"/>
                </a:moveTo>
                <a:cubicBezTo>
                  <a:pt x="702" y="113"/>
                  <a:pt x="702" y="113"/>
                  <a:pt x="702" y="113"/>
                </a:cubicBezTo>
                <a:cubicBezTo>
                  <a:pt x="718" y="104"/>
                  <a:pt x="718" y="104"/>
                  <a:pt x="718" y="104"/>
                </a:cubicBezTo>
                <a:cubicBezTo>
                  <a:pt x="749" y="113"/>
                  <a:pt x="749" y="113"/>
                  <a:pt x="749" y="113"/>
                </a:cubicBezTo>
                <a:cubicBezTo>
                  <a:pt x="733" y="122"/>
                  <a:pt x="733" y="122"/>
                  <a:pt x="733" y="122"/>
                </a:cubicBezTo>
                <a:moveTo>
                  <a:pt x="784" y="120"/>
                </a:moveTo>
                <a:cubicBezTo>
                  <a:pt x="754" y="112"/>
                  <a:pt x="754" y="112"/>
                  <a:pt x="754" y="112"/>
                </a:cubicBezTo>
                <a:cubicBezTo>
                  <a:pt x="771" y="102"/>
                  <a:pt x="771" y="102"/>
                  <a:pt x="771" y="102"/>
                </a:cubicBezTo>
                <a:cubicBezTo>
                  <a:pt x="800" y="111"/>
                  <a:pt x="800" y="111"/>
                  <a:pt x="800" y="111"/>
                </a:cubicBezTo>
                <a:cubicBezTo>
                  <a:pt x="784" y="120"/>
                  <a:pt x="784" y="120"/>
                  <a:pt x="784" y="120"/>
                </a:cubicBezTo>
                <a:moveTo>
                  <a:pt x="837" y="118"/>
                </a:moveTo>
                <a:cubicBezTo>
                  <a:pt x="806" y="110"/>
                  <a:pt x="806" y="110"/>
                  <a:pt x="806" y="110"/>
                </a:cubicBezTo>
                <a:cubicBezTo>
                  <a:pt x="822" y="100"/>
                  <a:pt x="822" y="100"/>
                  <a:pt x="822" y="100"/>
                </a:cubicBezTo>
                <a:cubicBezTo>
                  <a:pt x="853" y="109"/>
                  <a:pt x="853" y="109"/>
                  <a:pt x="853" y="109"/>
                </a:cubicBezTo>
                <a:cubicBezTo>
                  <a:pt x="837" y="118"/>
                  <a:pt x="837" y="118"/>
                  <a:pt x="837" y="118"/>
                </a:cubicBezTo>
                <a:moveTo>
                  <a:pt x="887" y="116"/>
                </a:moveTo>
                <a:cubicBezTo>
                  <a:pt x="858" y="108"/>
                  <a:pt x="858" y="108"/>
                  <a:pt x="858" y="108"/>
                </a:cubicBezTo>
                <a:cubicBezTo>
                  <a:pt x="873" y="99"/>
                  <a:pt x="873" y="99"/>
                  <a:pt x="873" y="99"/>
                </a:cubicBezTo>
                <a:cubicBezTo>
                  <a:pt x="902" y="107"/>
                  <a:pt x="902" y="107"/>
                  <a:pt x="902" y="107"/>
                </a:cubicBezTo>
                <a:cubicBezTo>
                  <a:pt x="887" y="116"/>
                  <a:pt x="887" y="116"/>
                  <a:pt x="887" y="116"/>
                </a:cubicBezTo>
                <a:moveTo>
                  <a:pt x="645" y="115"/>
                </a:moveTo>
                <a:cubicBezTo>
                  <a:pt x="609" y="105"/>
                  <a:pt x="609" y="105"/>
                  <a:pt x="609" y="105"/>
                </a:cubicBezTo>
                <a:cubicBezTo>
                  <a:pt x="628" y="95"/>
                  <a:pt x="628" y="95"/>
                  <a:pt x="628" y="95"/>
                </a:cubicBezTo>
                <a:cubicBezTo>
                  <a:pt x="664" y="105"/>
                  <a:pt x="664" y="105"/>
                  <a:pt x="664" y="105"/>
                </a:cubicBezTo>
                <a:cubicBezTo>
                  <a:pt x="645" y="115"/>
                  <a:pt x="645" y="115"/>
                  <a:pt x="645" y="115"/>
                </a:cubicBezTo>
                <a:moveTo>
                  <a:pt x="699" y="112"/>
                </a:moveTo>
                <a:cubicBezTo>
                  <a:pt x="670" y="104"/>
                  <a:pt x="670" y="104"/>
                  <a:pt x="670" y="104"/>
                </a:cubicBezTo>
                <a:cubicBezTo>
                  <a:pt x="686" y="94"/>
                  <a:pt x="686" y="94"/>
                  <a:pt x="686" y="94"/>
                </a:cubicBezTo>
                <a:cubicBezTo>
                  <a:pt x="715" y="103"/>
                  <a:pt x="715" y="103"/>
                  <a:pt x="715" y="103"/>
                </a:cubicBezTo>
                <a:cubicBezTo>
                  <a:pt x="699" y="112"/>
                  <a:pt x="699" y="112"/>
                  <a:pt x="699" y="112"/>
                </a:cubicBezTo>
                <a:moveTo>
                  <a:pt x="752" y="111"/>
                </a:moveTo>
                <a:cubicBezTo>
                  <a:pt x="721" y="102"/>
                  <a:pt x="721" y="102"/>
                  <a:pt x="721" y="102"/>
                </a:cubicBezTo>
                <a:cubicBezTo>
                  <a:pt x="738" y="93"/>
                  <a:pt x="738" y="93"/>
                  <a:pt x="738" y="93"/>
                </a:cubicBezTo>
                <a:cubicBezTo>
                  <a:pt x="768" y="101"/>
                  <a:pt x="768" y="101"/>
                  <a:pt x="768" y="101"/>
                </a:cubicBezTo>
                <a:cubicBezTo>
                  <a:pt x="752" y="111"/>
                  <a:pt x="752" y="111"/>
                  <a:pt x="752" y="111"/>
                </a:cubicBezTo>
                <a:moveTo>
                  <a:pt x="803" y="109"/>
                </a:moveTo>
                <a:cubicBezTo>
                  <a:pt x="774" y="100"/>
                  <a:pt x="774" y="100"/>
                  <a:pt x="774" y="100"/>
                </a:cubicBezTo>
                <a:cubicBezTo>
                  <a:pt x="790" y="91"/>
                  <a:pt x="790" y="91"/>
                  <a:pt x="790" y="91"/>
                </a:cubicBezTo>
                <a:cubicBezTo>
                  <a:pt x="819" y="99"/>
                  <a:pt x="819" y="99"/>
                  <a:pt x="819" y="99"/>
                </a:cubicBezTo>
                <a:cubicBezTo>
                  <a:pt x="803" y="109"/>
                  <a:pt x="803" y="109"/>
                  <a:pt x="803" y="109"/>
                </a:cubicBezTo>
                <a:moveTo>
                  <a:pt x="856" y="107"/>
                </a:moveTo>
                <a:cubicBezTo>
                  <a:pt x="825" y="98"/>
                  <a:pt x="825" y="98"/>
                  <a:pt x="825" y="98"/>
                </a:cubicBezTo>
                <a:cubicBezTo>
                  <a:pt x="839" y="90"/>
                  <a:pt x="839" y="90"/>
                  <a:pt x="839" y="90"/>
                </a:cubicBezTo>
                <a:cubicBezTo>
                  <a:pt x="870" y="98"/>
                  <a:pt x="870" y="98"/>
                  <a:pt x="870" y="98"/>
                </a:cubicBezTo>
                <a:cubicBezTo>
                  <a:pt x="856" y="107"/>
                  <a:pt x="856" y="107"/>
                  <a:pt x="856" y="107"/>
                </a:cubicBezTo>
                <a:moveTo>
                  <a:pt x="667" y="103"/>
                </a:moveTo>
                <a:cubicBezTo>
                  <a:pt x="632" y="93"/>
                  <a:pt x="632" y="93"/>
                  <a:pt x="632" y="93"/>
                </a:cubicBezTo>
                <a:cubicBezTo>
                  <a:pt x="649" y="84"/>
                  <a:pt x="649" y="84"/>
                  <a:pt x="649" y="84"/>
                </a:cubicBezTo>
                <a:cubicBezTo>
                  <a:pt x="684" y="94"/>
                  <a:pt x="684" y="94"/>
                  <a:pt x="684" y="94"/>
                </a:cubicBezTo>
                <a:cubicBezTo>
                  <a:pt x="667" y="103"/>
                  <a:pt x="667" y="103"/>
                  <a:pt x="667" y="103"/>
                </a:cubicBezTo>
                <a:moveTo>
                  <a:pt x="718" y="101"/>
                </a:moveTo>
                <a:cubicBezTo>
                  <a:pt x="689" y="93"/>
                  <a:pt x="689" y="93"/>
                  <a:pt x="689" y="93"/>
                </a:cubicBezTo>
                <a:cubicBezTo>
                  <a:pt x="706" y="84"/>
                  <a:pt x="706" y="84"/>
                  <a:pt x="706" y="84"/>
                </a:cubicBezTo>
                <a:cubicBezTo>
                  <a:pt x="735" y="92"/>
                  <a:pt x="735" y="92"/>
                  <a:pt x="735" y="92"/>
                </a:cubicBezTo>
                <a:cubicBezTo>
                  <a:pt x="718" y="101"/>
                  <a:pt x="718" y="101"/>
                  <a:pt x="718" y="101"/>
                </a:cubicBezTo>
                <a:moveTo>
                  <a:pt x="771" y="100"/>
                </a:moveTo>
                <a:cubicBezTo>
                  <a:pt x="741" y="91"/>
                  <a:pt x="741" y="91"/>
                  <a:pt x="741" y="91"/>
                </a:cubicBezTo>
                <a:cubicBezTo>
                  <a:pt x="756" y="82"/>
                  <a:pt x="756" y="82"/>
                  <a:pt x="756" y="82"/>
                </a:cubicBezTo>
                <a:cubicBezTo>
                  <a:pt x="787" y="90"/>
                  <a:pt x="787" y="90"/>
                  <a:pt x="787" y="90"/>
                </a:cubicBezTo>
                <a:cubicBezTo>
                  <a:pt x="771" y="100"/>
                  <a:pt x="771" y="100"/>
                  <a:pt x="771" y="100"/>
                </a:cubicBezTo>
                <a:moveTo>
                  <a:pt x="822" y="98"/>
                </a:moveTo>
                <a:cubicBezTo>
                  <a:pt x="793" y="89"/>
                  <a:pt x="793" y="89"/>
                  <a:pt x="793" y="89"/>
                </a:cubicBezTo>
                <a:cubicBezTo>
                  <a:pt x="807" y="81"/>
                  <a:pt x="807" y="81"/>
                  <a:pt x="807" y="81"/>
                </a:cubicBezTo>
                <a:cubicBezTo>
                  <a:pt x="837" y="89"/>
                  <a:pt x="837" y="89"/>
                  <a:pt x="837" y="89"/>
                </a:cubicBezTo>
                <a:cubicBezTo>
                  <a:pt x="822" y="98"/>
                  <a:pt x="822" y="98"/>
                  <a:pt x="822" y="98"/>
                </a:cubicBezTo>
                <a:moveTo>
                  <a:pt x="738" y="90"/>
                </a:moveTo>
                <a:cubicBezTo>
                  <a:pt x="709" y="82"/>
                  <a:pt x="709" y="82"/>
                  <a:pt x="709" y="82"/>
                </a:cubicBezTo>
                <a:cubicBezTo>
                  <a:pt x="725" y="73"/>
                  <a:pt x="725" y="73"/>
                  <a:pt x="725" y="73"/>
                </a:cubicBezTo>
                <a:cubicBezTo>
                  <a:pt x="754" y="81"/>
                  <a:pt x="754" y="81"/>
                  <a:pt x="754" y="81"/>
                </a:cubicBezTo>
                <a:cubicBezTo>
                  <a:pt x="738" y="90"/>
                  <a:pt x="738" y="90"/>
                  <a:pt x="738" y="90"/>
                </a:cubicBezTo>
                <a:moveTo>
                  <a:pt x="687" y="92"/>
                </a:moveTo>
                <a:cubicBezTo>
                  <a:pt x="652" y="82"/>
                  <a:pt x="652" y="82"/>
                  <a:pt x="652" y="82"/>
                </a:cubicBezTo>
                <a:cubicBezTo>
                  <a:pt x="669" y="73"/>
                  <a:pt x="669" y="73"/>
                  <a:pt x="669" y="73"/>
                </a:cubicBezTo>
                <a:cubicBezTo>
                  <a:pt x="703" y="83"/>
                  <a:pt x="703" y="83"/>
                  <a:pt x="703" y="83"/>
                </a:cubicBezTo>
                <a:cubicBezTo>
                  <a:pt x="687" y="92"/>
                  <a:pt x="687" y="92"/>
                  <a:pt x="687" y="92"/>
                </a:cubicBezTo>
                <a:moveTo>
                  <a:pt x="790" y="89"/>
                </a:moveTo>
                <a:cubicBezTo>
                  <a:pt x="759" y="80"/>
                  <a:pt x="759" y="80"/>
                  <a:pt x="759" y="80"/>
                </a:cubicBezTo>
                <a:cubicBezTo>
                  <a:pt x="773" y="72"/>
                  <a:pt x="773" y="72"/>
                  <a:pt x="773" y="72"/>
                </a:cubicBezTo>
                <a:cubicBezTo>
                  <a:pt x="804" y="81"/>
                  <a:pt x="804" y="81"/>
                  <a:pt x="804" y="81"/>
                </a:cubicBezTo>
                <a:cubicBezTo>
                  <a:pt x="790" y="89"/>
                  <a:pt x="790" y="89"/>
                  <a:pt x="790" y="89"/>
                </a:cubicBezTo>
                <a:moveTo>
                  <a:pt x="757" y="79"/>
                </a:moveTo>
                <a:cubicBezTo>
                  <a:pt x="728" y="71"/>
                  <a:pt x="728" y="71"/>
                  <a:pt x="728" y="71"/>
                </a:cubicBezTo>
                <a:cubicBezTo>
                  <a:pt x="741" y="64"/>
                  <a:pt x="741" y="64"/>
                  <a:pt x="741" y="64"/>
                </a:cubicBezTo>
                <a:cubicBezTo>
                  <a:pt x="771" y="72"/>
                  <a:pt x="771" y="72"/>
                  <a:pt x="771" y="72"/>
                </a:cubicBezTo>
                <a:cubicBezTo>
                  <a:pt x="757" y="79"/>
                  <a:pt x="757" y="79"/>
                  <a:pt x="757" y="79"/>
                </a:cubicBezTo>
                <a:moveTo>
                  <a:pt x="706" y="81"/>
                </a:moveTo>
                <a:cubicBezTo>
                  <a:pt x="672" y="71"/>
                  <a:pt x="672" y="71"/>
                  <a:pt x="672" y="71"/>
                </a:cubicBezTo>
                <a:cubicBezTo>
                  <a:pt x="687" y="63"/>
                  <a:pt x="687" y="63"/>
                  <a:pt x="687" y="63"/>
                </a:cubicBezTo>
                <a:cubicBezTo>
                  <a:pt x="722" y="72"/>
                  <a:pt x="722" y="72"/>
                  <a:pt x="722" y="72"/>
                </a:cubicBezTo>
                <a:cubicBezTo>
                  <a:pt x="706" y="81"/>
                  <a:pt x="706" y="81"/>
                  <a:pt x="706" y="81"/>
                </a:cubicBezTo>
                <a:moveTo>
                  <a:pt x="725" y="71"/>
                </a:moveTo>
                <a:cubicBezTo>
                  <a:pt x="690" y="61"/>
                  <a:pt x="690" y="61"/>
                  <a:pt x="690" y="61"/>
                </a:cubicBezTo>
                <a:cubicBezTo>
                  <a:pt x="703" y="54"/>
                  <a:pt x="703" y="54"/>
                  <a:pt x="703" y="54"/>
                </a:cubicBezTo>
                <a:cubicBezTo>
                  <a:pt x="739" y="63"/>
                  <a:pt x="739" y="63"/>
                  <a:pt x="739" y="63"/>
                </a:cubicBezTo>
                <a:cubicBezTo>
                  <a:pt x="725" y="71"/>
                  <a:pt x="725" y="71"/>
                  <a:pt x="725" y="71"/>
                </a:cubicBezTo>
                <a:moveTo>
                  <a:pt x="797" y="0"/>
                </a:moveTo>
                <a:cubicBezTo>
                  <a:pt x="704" y="51"/>
                  <a:pt x="704" y="51"/>
                  <a:pt x="704" y="51"/>
                </a:cubicBezTo>
                <a:cubicBezTo>
                  <a:pt x="703" y="52"/>
                  <a:pt x="702" y="52"/>
                  <a:pt x="701" y="53"/>
                </a:cubicBezTo>
                <a:cubicBezTo>
                  <a:pt x="688" y="60"/>
                  <a:pt x="688" y="60"/>
                  <a:pt x="688" y="60"/>
                </a:cubicBezTo>
                <a:cubicBezTo>
                  <a:pt x="687" y="61"/>
                  <a:pt x="686" y="61"/>
                  <a:pt x="684" y="62"/>
                </a:cubicBezTo>
                <a:cubicBezTo>
                  <a:pt x="673" y="68"/>
                  <a:pt x="673" y="68"/>
                  <a:pt x="673" y="68"/>
                </a:cubicBezTo>
                <a:cubicBezTo>
                  <a:pt x="671" y="69"/>
                  <a:pt x="668" y="71"/>
                  <a:pt x="666" y="72"/>
                </a:cubicBezTo>
                <a:cubicBezTo>
                  <a:pt x="649" y="81"/>
                  <a:pt x="649" y="81"/>
                  <a:pt x="649" y="81"/>
                </a:cubicBezTo>
                <a:cubicBezTo>
                  <a:pt x="648" y="82"/>
                  <a:pt x="646" y="83"/>
                  <a:pt x="644" y="84"/>
                </a:cubicBezTo>
                <a:cubicBezTo>
                  <a:pt x="629" y="92"/>
                  <a:pt x="629" y="92"/>
                  <a:pt x="629" y="92"/>
                </a:cubicBezTo>
                <a:cubicBezTo>
                  <a:pt x="628" y="93"/>
                  <a:pt x="627" y="93"/>
                  <a:pt x="626" y="94"/>
                </a:cubicBezTo>
                <a:cubicBezTo>
                  <a:pt x="626" y="94"/>
                  <a:pt x="626" y="94"/>
                  <a:pt x="626" y="94"/>
                </a:cubicBezTo>
                <a:cubicBezTo>
                  <a:pt x="606" y="105"/>
                  <a:pt x="606" y="105"/>
                  <a:pt x="606" y="105"/>
                </a:cubicBezTo>
                <a:cubicBezTo>
                  <a:pt x="605" y="105"/>
                  <a:pt x="604" y="106"/>
                  <a:pt x="603" y="106"/>
                </a:cubicBezTo>
                <a:cubicBezTo>
                  <a:pt x="585" y="116"/>
                  <a:pt x="585" y="116"/>
                  <a:pt x="585" y="116"/>
                </a:cubicBezTo>
                <a:cubicBezTo>
                  <a:pt x="585" y="116"/>
                  <a:pt x="585" y="116"/>
                  <a:pt x="585" y="116"/>
                </a:cubicBezTo>
                <a:cubicBezTo>
                  <a:pt x="583" y="118"/>
                  <a:pt x="580" y="119"/>
                  <a:pt x="577" y="120"/>
                </a:cubicBezTo>
                <a:cubicBezTo>
                  <a:pt x="568" y="126"/>
                  <a:pt x="568" y="126"/>
                  <a:pt x="568" y="126"/>
                </a:cubicBezTo>
                <a:cubicBezTo>
                  <a:pt x="567" y="126"/>
                  <a:pt x="566" y="127"/>
                  <a:pt x="565" y="127"/>
                </a:cubicBezTo>
                <a:cubicBezTo>
                  <a:pt x="546" y="137"/>
                  <a:pt x="546" y="137"/>
                  <a:pt x="546" y="137"/>
                </a:cubicBezTo>
                <a:cubicBezTo>
                  <a:pt x="545" y="138"/>
                  <a:pt x="544" y="139"/>
                  <a:pt x="543" y="139"/>
                </a:cubicBezTo>
                <a:cubicBezTo>
                  <a:pt x="543" y="139"/>
                  <a:pt x="543" y="139"/>
                  <a:pt x="543" y="139"/>
                </a:cubicBezTo>
                <a:cubicBezTo>
                  <a:pt x="523" y="150"/>
                  <a:pt x="523" y="150"/>
                  <a:pt x="523" y="150"/>
                </a:cubicBezTo>
                <a:cubicBezTo>
                  <a:pt x="522" y="151"/>
                  <a:pt x="521" y="151"/>
                  <a:pt x="520" y="152"/>
                </a:cubicBezTo>
                <a:cubicBezTo>
                  <a:pt x="503" y="161"/>
                  <a:pt x="503" y="161"/>
                  <a:pt x="503" y="161"/>
                </a:cubicBezTo>
                <a:cubicBezTo>
                  <a:pt x="502" y="162"/>
                  <a:pt x="501" y="162"/>
                  <a:pt x="500" y="163"/>
                </a:cubicBezTo>
                <a:cubicBezTo>
                  <a:pt x="481" y="173"/>
                  <a:pt x="481" y="173"/>
                  <a:pt x="481" y="173"/>
                </a:cubicBezTo>
                <a:cubicBezTo>
                  <a:pt x="480" y="174"/>
                  <a:pt x="479" y="174"/>
                  <a:pt x="478" y="175"/>
                </a:cubicBezTo>
                <a:cubicBezTo>
                  <a:pt x="471" y="178"/>
                  <a:pt x="471" y="178"/>
                  <a:pt x="471" y="178"/>
                </a:cubicBezTo>
                <a:cubicBezTo>
                  <a:pt x="466" y="181"/>
                  <a:pt x="461" y="184"/>
                  <a:pt x="456" y="187"/>
                </a:cubicBezTo>
                <a:cubicBezTo>
                  <a:pt x="456" y="187"/>
                  <a:pt x="456" y="187"/>
                  <a:pt x="456" y="187"/>
                </a:cubicBezTo>
                <a:cubicBezTo>
                  <a:pt x="435" y="198"/>
                  <a:pt x="435" y="198"/>
                  <a:pt x="435" y="198"/>
                </a:cubicBezTo>
                <a:cubicBezTo>
                  <a:pt x="434" y="199"/>
                  <a:pt x="433" y="199"/>
                  <a:pt x="432" y="200"/>
                </a:cubicBezTo>
                <a:cubicBezTo>
                  <a:pt x="412" y="211"/>
                  <a:pt x="412" y="211"/>
                  <a:pt x="412" y="211"/>
                </a:cubicBezTo>
                <a:cubicBezTo>
                  <a:pt x="408" y="213"/>
                  <a:pt x="404" y="215"/>
                  <a:pt x="400" y="217"/>
                </a:cubicBezTo>
                <a:cubicBezTo>
                  <a:pt x="388" y="224"/>
                  <a:pt x="388" y="224"/>
                  <a:pt x="388" y="224"/>
                </a:cubicBezTo>
                <a:cubicBezTo>
                  <a:pt x="387" y="225"/>
                  <a:pt x="386" y="225"/>
                  <a:pt x="385" y="226"/>
                </a:cubicBezTo>
                <a:cubicBezTo>
                  <a:pt x="373" y="232"/>
                  <a:pt x="373" y="232"/>
                  <a:pt x="373" y="232"/>
                </a:cubicBezTo>
                <a:cubicBezTo>
                  <a:pt x="366" y="236"/>
                  <a:pt x="360" y="240"/>
                  <a:pt x="353" y="243"/>
                </a:cubicBezTo>
                <a:cubicBezTo>
                  <a:pt x="342" y="249"/>
                  <a:pt x="342" y="249"/>
                  <a:pt x="342" y="249"/>
                </a:cubicBezTo>
                <a:cubicBezTo>
                  <a:pt x="341" y="250"/>
                  <a:pt x="340" y="250"/>
                  <a:pt x="339" y="251"/>
                </a:cubicBezTo>
                <a:cubicBezTo>
                  <a:pt x="319" y="262"/>
                  <a:pt x="319" y="262"/>
                  <a:pt x="319" y="262"/>
                </a:cubicBezTo>
                <a:cubicBezTo>
                  <a:pt x="318" y="262"/>
                  <a:pt x="317" y="263"/>
                  <a:pt x="316" y="264"/>
                </a:cubicBezTo>
                <a:cubicBezTo>
                  <a:pt x="294" y="276"/>
                  <a:pt x="294" y="276"/>
                  <a:pt x="294" y="276"/>
                </a:cubicBezTo>
                <a:cubicBezTo>
                  <a:pt x="293" y="276"/>
                  <a:pt x="292" y="277"/>
                  <a:pt x="291" y="277"/>
                </a:cubicBezTo>
                <a:cubicBezTo>
                  <a:pt x="267" y="290"/>
                  <a:pt x="267" y="290"/>
                  <a:pt x="267" y="290"/>
                </a:cubicBezTo>
                <a:cubicBezTo>
                  <a:pt x="266" y="291"/>
                  <a:pt x="265" y="291"/>
                  <a:pt x="264" y="292"/>
                </a:cubicBezTo>
                <a:cubicBezTo>
                  <a:pt x="244" y="303"/>
                  <a:pt x="244" y="303"/>
                  <a:pt x="244" y="303"/>
                </a:cubicBezTo>
                <a:cubicBezTo>
                  <a:pt x="243" y="303"/>
                  <a:pt x="242" y="304"/>
                  <a:pt x="241" y="305"/>
                </a:cubicBezTo>
                <a:cubicBezTo>
                  <a:pt x="221" y="316"/>
                  <a:pt x="221" y="316"/>
                  <a:pt x="221" y="316"/>
                </a:cubicBezTo>
                <a:cubicBezTo>
                  <a:pt x="212" y="320"/>
                  <a:pt x="203" y="325"/>
                  <a:pt x="195" y="330"/>
                </a:cubicBezTo>
                <a:cubicBezTo>
                  <a:pt x="193" y="331"/>
                  <a:pt x="193" y="331"/>
                  <a:pt x="193" y="331"/>
                </a:cubicBezTo>
                <a:cubicBezTo>
                  <a:pt x="157" y="351"/>
                  <a:pt x="123" y="369"/>
                  <a:pt x="95" y="384"/>
                </a:cubicBezTo>
                <a:cubicBezTo>
                  <a:pt x="89" y="388"/>
                  <a:pt x="89" y="388"/>
                  <a:pt x="89" y="388"/>
                </a:cubicBezTo>
                <a:cubicBezTo>
                  <a:pt x="83" y="391"/>
                  <a:pt x="78" y="394"/>
                  <a:pt x="73" y="396"/>
                </a:cubicBezTo>
                <a:cubicBezTo>
                  <a:pt x="60" y="404"/>
                  <a:pt x="60" y="404"/>
                  <a:pt x="60" y="404"/>
                </a:cubicBezTo>
                <a:cubicBezTo>
                  <a:pt x="25" y="423"/>
                  <a:pt x="3" y="435"/>
                  <a:pt x="3" y="435"/>
                </a:cubicBezTo>
                <a:cubicBezTo>
                  <a:pt x="0" y="436"/>
                  <a:pt x="2" y="437"/>
                  <a:pt x="2" y="437"/>
                </a:cubicBezTo>
                <a:cubicBezTo>
                  <a:pt x="121" y="478"/>
                  <a:pt x="121" y="478"/>
                  <a:pt x="121" y="478"/>
                </a:cubicBezTo>
                <a:cubicBezTo>
                  <a:pt x="121" y="478"/>
                  <a:pt x="121" y="478"/>
                  <a:pt x="121" y="478"/>
                </a:cubicBezTo>
                <a:cubicBezTo>
                  <a:pt x="121" y="478"/>
                  <a:pt x="121" y="478"/>
                  <a:pt x="121" y="478"/>
                </a:cubicBezTo>
                <a:cubicBezTo>
                  <a:pt x="395" y="574"/>
                  <a:pt x="395" y="574"/>
                  <a:pt x="395" y="574"/>
                </a:cubicBezTo>
                <a:cubicBezTo>
                  <a:pt x="397" y="572"/>
                  <a:pt x="397" y="572"/>
                  <a:pt x="397" y="572"/>
                </a:cubicBezTo>
                <a:cubicBezTo>
                  <a:pt x="348" y="554"/>
                  <a:pt x="348" y="554"/>
                  <a:pt x="348" y="554"/>
                </a:cubicBezTo>
                <a:cubicBezTo>
                  <a:pt x="371" y="540"/>
                  <a:pt x="371" y="540"/>
                  <a:pt x="371" y="540"/>
                </a:cubicBezTo>
                <a:cubicBezTo>
                  <a:pt x="420" y="557"/>
                  <a:pt x="420" y="557"/>
                  <a:pt x="420" y="557"/>
                </a:cubicBezTo>
                <a:cubicBezTo>
                  <a:pt x="423" y="556"/>
                  <a:pt x="423" y="556"/>
                  <a:pt x="423" y="556"/>
                </a:cubicBezTo>
                <a:cubicBezTo>
                  <a:pt x="374" y="538"/>
                  <a:pt x="374" y="538"/>
                  <a:pt x="374" y="538"/>
                </a:cubicBezTo>
                <a:cubicBezTo>
                  <a:pt x="397" y="523"/>
                  <a:pt x="397" y="523"/>
                  <a:pt x="397" y="523"/>
                </a:cubicBezTo>
                <a:cubicBezTo>
                  <a:pt x="445" y="540"/>
                  <a:pt x="445" y="540"/>
                  <a:pt x="445" y="540"/>
                </a:cubicBezTo>
                <a:cubicBezTo>
                  <a:pt x="448" y="539"/>
                  <a:pt x="448" y="539"/>
                  <a:pt x="448" y="539"/>
                </a:cubicBezTo>
                <a:cubicBezTo>
                  <a:pt x="400" y="521"/>
                  <a:pt x="400" y="521"/>
                  <a:pt x="400" y="521"/>
                </a:cubicBezTo>
                <a:cubicBezTo>
                  <a:pt x="423" y="506"/>
                  <a:pt x="423" y="506"/>
                  <a:pt x="423" y="506"/>
                </a:cubicBezTo>
                <a:cubicBezTo>
                  <a:pt x="471" y="524"/>
                  <a:pt x="471" y="524"/>
                  <a:pt x="471" y="524"/>
                </a:cubicBezTo>
                <a:cubicBezTo>
                  <a:pt x="473" y="522"/>
                  <a:pt x="473" y="522"/>
                  <a:pt x="473" y="522"/>
                </a:cubicBezTo>
                <a:cubicBezTo>
                  <a:pt x="426" y="505"/>
                  <a:pt x="426" y="505"/>
                  <a:pt x="426" y="505"/>
                </a:cubicBezTo>
                <a:cubicBezTo>
                  <a:pt x="449" y="490"/>
                  <a:pt x="449" y="490"/>
                  <a:pt x="449" y="490"/>
                </a:cubicBezTo>
                <a:cubicBezTo>
                  <a:pt x="496" y="507"/>
                  <a:pt x="496" y="507"/>
                  <a:pt x="496" y="507"/>
                </a:cubicBezTo>
                <a:cubicBezTo>
                  <a:pt x="498" y="505"/>
                  <a:pt x="498" y="505"/>
                  <a:pt x="498" y="505"/>
                </a:cubicBezTo>
                <a:cubicBezTo>
                  <a:pt x="452" y="488"/>
                  <a:pt x="452" y="488"/>
                  <a:pt x="452" y="488"/>
                </a:cubicBezTo>
                <a:cubicBezTo>
                  <a:pt x="475" y="474"/>
                  <a:pt x="475" y="474"/>
                  <a:pt x="475" y="474"/>
                </a:cubicBezTo>
                <a:cubicBezTo>
                  <a:pt x="521" y="490"/>
                  <a:pt x="521" y="490"/>
                  <a:pt x="521" y="490"/>
                </a:cubicBezTo>
                <a:cubicBezTo>
                  <a:pt x="523" y="488"/>
                  <a:pt x="523" y="488"/>
                  <a:pt x="523" y="488"/>
                </a:cubicBezTo>
                <a:cubicBezTo>
                  <a:pt x="477" y="472"/>
                  <a:pt x="477" y="472"/>
                  <a:pt x="477" y="472"/>
                </a:cubicBezTo>
                <a:cubicBezTo>
                  <a:pt x="500" y="457"/>
                  <a:pt x="500" y="457"/>
                  <a:pt x="500" y="457"/>
                </a:cubicBezTo>
                <a:cubicBezTo>
                  <a:pt x="547" y="473"/>
                  <a:pt x="547" y="473"/>
                  <a:pt x="547" y="473"/>
                </a:cubicBezTo>
                <a:cubicBezTo>
                  <a:pt x="550" y="471"/>
                  <a:pt x="550" y="471"/>
                  <a:pt x="550" y="471"/>
                </a:cubicBezTo>
                <a:cubicBezTo>
                  <a:pt x="503" y="456"/>
                  <a:pt x="503" y="456"/>
                  <a:pt x="503" y="456"/>
                </a:cubicBezTo>
                <a:cubicBezTo>
                  <a:pt x="527" y="440"/>
                  <a:pt x="527" y="440"/>
                  <a:pt x="527" y="440"/>
                </a:cubicBezTo>
                <a:cubicBezTo>
                  <a:pt x="573" y="455"/>
                  <a:pt x="573" y="455"/>
                  <a:pt x="573" y="455"/>
                </a:cubicBezTo>
                <a:cubicBezTo>
                  <a:pt x="576" y="454"/>
                  <a:pt x="576" y="454"/>
                  <a:pt x="576" y="454"/>
                </a:cubicBezTo>
                <a:cubicBezTo>
                  <a:pt x="530" y="439"/>
                  <a:pt x="530" y="439"/>
                  <a:pt x="530" y="439"/>
                </a:cubicBezTo>
                <a:cubicBezTo>
                  <a:pt x="551" y="426"/>
                  <a:pt x="551" y="426"/>
                  <a:pt x="551" y="426"/>
                </a:cubicBezTo>
                <a:cubicBezTo>
                  <a:pt x="596" y="440"/>
                  <a:pt x="596" y="440"/>
                  <a:pt x="596" y="440"/>
                </a:cubicBezTo>
                <a:cubicBezTo>
                  <a:pt x="599" y="438"/>
                  <a:pt x="599" y="438"/>
                  <a:pt x="599" y="438"/>
                </a:cubicBezTo>
                <a:cubicBezTo>
                  <a:pt x="554" y="424"/>
                  <a:pt x="554" y="424"/>
                  <a:pt x="554" y="424"/>
                </a:cubicBezTo>
                <a:cubicBezTo>
                  <a:pt x="575" y="410"/>
                  <a:pt x="575" y="410"/>
                  <a:pt x="575" y="410"/>
                </a:cubicBezTo>
                <a:cubicBezTo>
                  <a:pt x="619" y="425"/>
                  <a:pt x="619" y="425"/>
                  <a:pt x="619" y="425"/>
                </a:cubicBezTo>
                <a:cubicBezTo>
                  <a:pt x="622" y="423"/>
                  <a:pt x="622" y="423"/>
                  <a:pt x="622" y="423"/>
                </a:cubicBezTo>
                <a:cubicBezTo>
                  <a:pt x="578" y="408"/>
                  <a:pt x="578" y="408"/>
                  <a:pt x="578" y="408"/>
                </a:cubicBezTo>
                <a:cubicBezTo>
                  <a:pt x="598" y="395"/>
                  <a:pt x="598" y="395"/>
                  <a:pt x="598" y="395"/>
                </a:cubicBezTo>
                <a:cubicBezTo>
                  <a:pt x="642" y="410"/>
                  <a:pt x="642" y="410"/>
                  <a:pt x="642" y="410"/>
                </a:cubicBezTo>
                <a:cubicBezTo>
                  <a:pt x="645" y="408"/>
                  <a:pt x="645" y="408"/>
                  <a:pt x="645" y="408"/>
                </a:cubicBezTo>
                <a:cubicBezTo>
                  <a:pt x="601" y="394"/>
                  <a:pt x="601" y="394"/>
                  <a:pt x="601" y="394"/>
                </a:cubicBezTo>
                <a:cubicBezTo>
                  <a:pt x="622" y="380"/>
                  <a:pt x="622" y="380"/>
                  <a:pt x="622" y="380"/>
                </a:cubicBezTo>
                <a:cubicBezTo>
                  <a:pt x="665" y="394"/>
                  <a:pt x="665" y="394"/>
                  <a:pt x="665" y="394"/>
                </a:cubicBezTo>
                <a:cubicBezTo>
                  <a:pt x="668" y="393"/>
                  <a:pt x="668" y="393"/>
                  <a:pt x="668" y="393"/>
                </a:cubicBezTo>
                <a:cubicBezTo>
                  <a:pt x="625" y="379"/>
                  <a:pt x="625" y="379"/>
                  <a:pt x="625" y="379"/>
                </a:cubicBezTo>
                <a:cubicBezTo>
                  <a:pt x="646" y="365"/>
                  <a:pt x="646" y="365"/>
                  <a:pt x="646" y="365"/>
                </a:cubicBezTo>
                <a:cubicBezTo>
                  <a:pt x="688" y="379"/>
                  <a:pt x="688" y="379"/>
                  <a:pt x="688" y="379"/>
                </a:cubicBezTo>
                <a:cubicBezTo>
                  <a:pt x="691" y="377"/>
                  <a:pt x="691" y="377"/>
                  <a:pt x="691" y="377"/>
                </a:cubicBezTo>
                <a:cubicBezTo>
                  <a:pt x="649" y="364"/>
                  <a:pt x="649" y="364"/>
                  <a:pt x="649" y="364"/>
                </a:cubicBezTo>
                <a:cubicBezTo>
                  <a:pt x="667" y="352"/>
                  <a:pt x="667" y="352"/>
                  <a:pt x="667" y="352"/>
                </a:cubicBezTo>
                <a:cubicBezTo>
                  <a:pt x="709" y="365"/>
                  <a:pt x="709" y="365"/>
                  <a:pt x="709" y="365"/>
                </a:cubicBezTo>
                <a:cubicBezTo>
                  <a:pt x="712" y="363"/>
                  <a:pt x="712" y="363"/>
                  <a:pt x="712" y="363"/>
                </a:cubicBezTo>
                <a:cubicBezTo>
                  <a:pt x="670" y="350"/>
                  <a:pt x="670" y="350"/>
                  <a:pt x="670" y="350"/>
                </a:cubicBezTo>
                <a:cubicBezTo>
                  <a:pt x="689" y="338"/>
                  <a:pt x="689" y="338"/>
                  <a:pt x="689" y="338"/>
                </a:cubicBezTo>
                <a:cubicBezTo>
                  <a:pt x="730" y="351"/>
                  <a:pt x="730" y="351"/>
                  <a:pt x="730" y="351"/>
                </a:cubicBezTo>
                <a:cubicBezTo>
                  <a:pt x="732" y="350"/>
                  <a:pt x="732" y="350"/>
                  <a:pt x="732" y="350"/>
                </a:cubicBezTo>
                <a:cubicBezTo>
                  <a:pt x="691" y="336"/>
                  <a:pt x="691" y="336"/>
                  <a:pt x="691" y="336"/>
                </a:cubicBezTo>
                <a:cubicBezTo>
                  <a:pt x="714" y="322"/>
                  <a:pt x="714" y="322"/>
                  <a:pt x="714" y="322"/>
                </a:cubicBezTo>
                <a:cubicBezTo>
                  <a:pt x="754" y="335"/>
                  <a:pt x="754" y="335"/>
                  <a:pt x="754" y="335"/>
                </a:cubicBezTo>
                <a:cubicBezTo>
                  <a:pt x="757" y="333"/>
                  <a:pt x="757" y="333"/>
                  <a:pt x="757" y="333"/>
                </a:cubicBezTo>
                <a:cubicBezTo>
                  <a:pt x="716" y="321"/>
                  <a:pt x="716" y="321"/>
                  <a:pt x="716" y="321"/>
                </a:cubicBezTo>
                <a:cubicBezTo>
                  <a:pt x="735" y="309"/>
                  <a:pt x="735" y="309"/>
                  <a:pt x="735" y="309"/>
                </a:cubicBezTo>
                <a:cubicBezTo>
                  <a:pt x="775" y="321"/>
                  <a:pt x="775" y="321"/>
                  <a:pt x="775" y="321"/>
                </a:cubicBezTo>
                <a:cubicBezTo>
                  <a:pt x="777" y="320"/>
                  <a:pt x="777" y="320"/>
                  <a:pt x="777" y="320"/>
                </a:cubicBezTo>
                <a:cubicBezTo>
                  <a:pt x="738" y="307"/>
                  <a:pt x="738" y="307"/>
                  <a:pt x="738" y="307"/>
                </a:cubicBezTo>
                <a:cubicBezTo>
                  <a:pt x="753" y="297"/>
                  <a:pt x="753" y="297"/>
                  <a:pt x="753" y="297"/>
                </a:cubicBezTo>
                <a:cubicBezTo>
                  <a:pt x="792" y="310"/>
                  <a:pt x="792" y="310"/>
                  <a:pt x="792" y="310"/>
                </a:cubicBezTo>
                <a:cubicBezTo>
                  <a:pt x="794" y="308"/>
                  <a:pt x="794" y="308"/>
                  <a:pt x="794" y="308"/>
                </a:cubicBezTo>
                <a:cubicBezTo>
                  <a:pt x="755" y="296"/>
                  <a:pt x="755" y="296"/>
                  <a:pt x="755" y="296"/>
                </a:cubicBezTo>
                <a:cubicBezTo>
                  <a:pt x="776" y="283"/>
                  <a:pt x="776" y="283"/>
                  <a:pt x="776" y="283"/>
                </a:cubicBezTo>
                <a:cubicBezTo>
                  <a:pt x="814" y="295"/>
                  <a:pt x="814" y="295"/>
                  <a:pt x="814" y="295"/>
                </a:cubicBezTo>
                <a:cubicBezTo>
                  <a:pt x="817" y="293"/>
                  <a:pt x="817" y="293"/>
                  <a:pt x="817" y="293"/>
                </a:cubicBezTo>
                <a:cubicBezTo>
                  <a:pt x="779" y="281"/>
                  <a:pt x="779" y="281"/>
                  <a:pt x="779" y="281"/>
                </a:cubicBezTo>
                <a:cubicBezTo>
                  <a:pt x="798" y="269"/>
                  <a:pt x="798" y="269"/>
                  <a:pt x="798" y="269"/>
                </a:cubicBezTo>
                <a:cubicBezTo>
                  <a:pt x="836" y="281"/>
                  <a:pt x="836" y="281"/>
                  <a:pt x="836" y="281"/>
                </a:cubicBezTo>
                <a:cubicBezTo>
                  <a:pt x="838" y="279"/>
                  <a:pt x="838" y="279"/>
                  <a:pt x="838" y="279"/>
                </a:cubicBezTo>
                <a:cubicBezTo>
                  <a:pt x="801" y="267"/>
                  <a:pt x="801" y="267"/>
                  <a:pt x="801" y="267"/>
                </a:cubicBezTo>
                <a:cubicBezTo>
                  <a:pt x="817" y="257"/>
                  <a:pt x="817" y="257"/>
                  <a:pt x="817" y="257"/>
                </a:cubicBezTo>
                <a:cubicBezTo>
                  <a:pt x="854" y="268"/>
                  <a:pt x="854" y="268"/>
                  <a:pt x="854" y="268"/>
                </a:cubicBezTo>
                <a:cubicBezTo>
                  <a:pt x="857" y="267"/>
                  <a:pt x="857" y="267"/>
                  <a:pt x="857" y="267"/>
                </a:cubicBezTo>
                <a:cubicBezTo>
                  <a:pt x="820" y="255"/>
                  <a:pt x="820" y="255"/>
                  <a:pt x="820" y="255"/>
                </a:cubicBezTo>
                <a:cubicBezTo>
                  <a:pt x="840" y="242"/>
                  <a:pt x="840" y="242"/>
                  <a:pt x="840" y="242"/>
                </a:cubicBezTo>
                <a:cubicBezTo>
                  <a:pt x="876" y="254"/>
                  <a:pt x="876" y="254"/>
                  <a:pt x="876" y="254"/>
                </a:cubicBezTo>
                <a:cubicBezTo>
                  <a:pt x="879" y="252"/>
                  <a:pt x="879" y="252"/>
                  <a:pt x="879" y="252"/>
                </a:cubicBezTo>
                <a:cubicBezTo>
                  <a:pt x="842" y="241"/>
                  <a:pt x="842" y="241"/>
                  <a:pt x="842" y="241"/>
                </a:cubicBezTo>
                <a:cubicBezTo>
                  <a:pt x="857" y="231"/>
                  <a:pt x="857" y="231"/>
                  <a:pt x="857" y="231"/>
                </a:cubicBezTo>
                <a:cubicBezTo>
                  <a:pt x="893" y="243"/>
                  <a:pt x="893" y="243"/>
                  <a:pt x="893" y="243"/>
                </a:cubicBezTo>
                <a:cubicBezTo>
                  <a:pt x="896" y="241"/>
                  <a:pt x="896" y="241"/>
                  <a:pt x="896" y="241"/>
                </a:cubicBezTo>
                <a:cubicBezTo>
                  <a:pt x="860" y="229"/>
                  <a:pt x="860" y="229"/>
                  <a:pt x="860" y="229"/>
                </a:cubicBezTo>
                <a:cubicBezTo>
                  <a:pt x="877" y="218"/>
                  <a:pt x="877" y="218"/>
                  <a:pt x="877" y="218"/>
                </a:cubicBezTo>
                <a:cubicBezTo>
                  <a:pt x="913" y="229"/>
                  <a:pt x="913" y="229"/>
                  <a:pt x="913" y="229"/>
                </a:cubicBezTo>
                <a:cubicBezTo>
                  <a:pt x="915" y="228"/>
                  <a:pt x="915" y="228"/>
                  <a:pt x="915" y="228"/>
                </a:cubicBezTo>
                <a:cubicBezTo>
                  <a:pt x="880" y="217"/>
                  <a:pt x="880" y="217"/>
                  <a:pt x="880" y="217"/>
                </a:cubicBezTo>
                <a:cubicBezTo>
                  <a:pt x="897" y="206"/>
                  <a:pt x="897" y="206"/>
                  <a:pt x="897" y="206"/>
                </a:cubicBezTo>
                <a:cubicBezTo>
                  <a:pt x="932" y="217"/>
                  <a:pt x="932" y="217"/>
                  <a:pt x="932" y="217"/>
                </a:cubicBezTo>
                <a:cubicBezTo>
                  <a:pt x="935" y="215"/>
                  <a:pt x="935" y="215"/>
                  <a:pt x="935" y="215"/>
                </a:cubicBezTo>
                <a:cubicBezTo>
                  <a:pt x="900" y="204"/>
                  <a:pt x="900" y="204"/>
                  <a:pt x="900" y="204"/>
                </a:cubicBezTo>
                <a:cubicBezTo>
                  <a:pt x="918" y="192"/>
                  <a:pt x="918" y="192"/>
                  <a:pt x="918" y="192"/>
                </a:cubicBezTo>
                <a:cubicBezTo>
                  <a:pt x="953" y="203"/>
                  <a:pt x="953" y="203"/>
                  <a:pt x="953" y="203"/>
                </a:cubicBezTo>
                <a:cubicBezTo>
                  <a:pt x="955" y="201"/>
                  <a:pt x="955" y="201"/>
                  <a:pt x="955" y="201"/>
                </a:cubicBezTo>
                <a:cubicBezTo>
                  <a:pt x="921" y="191"/>
                  <a:pt x="921" y="191"/>
                  <a:pt x="921" y="191"/>
                </a:cubicBezTo>
                <a:cubicBezTo>
                  <a:pt x="936" y="181"/>
                  <a:pt x="936" y="181"/>
                  <a:pt x="936" y="181"/>
                </a:cubicBezTo>
                <a:cubicBezTo>
                  <a:pt x="969" y="192"/>
                  <a:pt x="969" y="192"/>
                  <a:pt x="969" y="192"/>
                </a:cubicBezTo>
                <a:cubicBezTo>
                  <a:pt x="972" y="190"/>
                  <a:pt x="972" y="190"/>
                  <a:pt x="972" y="190"/>
                </a:cubicBezTo>
                <a:cubicBezTo>
                  <a:pt x="939" y="180"/>
                  <a:pt x="939" y="180"/>
                  <a:pt x="939" y="180"/>
                </a:cubicBezTo>
                <a:cubicBezTo>
                  <a:pt x="952" y="171"/>
                  <a:pt x="952" y="171"/>
                  <a:pt x="952" y="171"/>
                </a:cubicBezTo>
                <a:cubicBezTo>
                  <a:pt x="1000" y="186"/>
                  <a:pt x="1000" y="186"/>
                  <a:pt x="1000" y="186"/>
                </a:cubicBezTo>
                <a:cubicBezTo>
                  <a:pt x="1003" y="185"/>
                  <a:pt x="1003" y="185"/>
                  <a:pt x="1003" y="185"/>
                </a:cubicBezTo>
                <a:cubicBezTo>
                  <a:pt x="955" y="170"/>
                  <a:pt x="955" y="170"/>
                  <a:pt x="955" y="170"/>
                </a:cubicBezTo>
                <a:cubicBezTo>
                  <a:pt x="971" y="159"/>
                  <a:pt x="971" y="159"/>
                  <a:pt x="971" y="159"/>
                </a:cubicBezTo>
                <a:cubicBezTo>
                  <a:pt x="1019" y="174"/>
                  <a:pt x="1019" y="174"/>
                  <a:pt x="1019" y="174"/>
                </a:cubicBezTo>
                <a:cubicBezTo>
                  <a:pt x="1021" y="173"/>
                  <a:pt x="1021" y="173"/>
                  <a:pt x="1021" y="173"/>
                </a:cubicBezTo>
                <a:cubicBezTo>
                  <a:pt x="973" y="158"/>
                  <a:pt x="973" y="158"/>
                  <a:pt x="973" y="158"/>
                </a:cubicBezTo>
                <a:cubicBezTo>
                  <a:pt x="990" y="147"/>
                  <a:pt x="990" y="147"/>
                  <a:pt x="990" y="147"/>
                </a:cubicBezTo>
                <a:cubicBezTo>
                  <a:pt x="1038" y="162"/>
                  <a:pt x="1038" y="162"/>
                  <a:pt x="1038" y="162"/>
                </a:cubicBezTo>
                <a:cubicBezTo>
                  <a:pt x="1041" y="160"/>
                  <a:pt x="1041" y="160"/>
                  <a:pt x="1041" y="160"/>
                </a:cubicBezTo>
                <a:cubicBezTo>
                  <a:pt x="993" y="145"/>
                  <a:pt x="993" y="145"/>
                  <a:pt x="993" y="145"/>
                </a:cubicBezTo>
                <a:cubicBezTo>
                  <a:pt x="1008" y="135"/>
                  <a:pt x="1008" y="135"/>
                  <a:pt x="1008" y="135"/>
                </a:cubicBezTo>
                <a:cubicBezTo>
                  <a:pt x="1057" y="150"/>
                  <a:pt x="1057" y="150"/>
                  <a:pt x="1057" y="150"/>
                </a:cubicBezTo>
                <a:cubicBezTo>
                  <a:pt x="1059" y="148"/>
                  <a:pt x="1059" y="148"/>
                  <a:pt x="1059" y="148"/>
                </a:cubicBezTo>
                <a:cubicBezTo>
                  <a:pt x="1011" y="134"/>
                  <a:pt x="1011" y="134"/>
                  <a:pt x="1011" y="134"/>
                </a:cubicBezTo>
                <a:cubicBezTo>
                  <a:pt x="1039" y="116"/>
                  <a:pt x="1039" y="116"/>
                  <a:pt x="1039" y="116"/>
                </a:cubicBezTo>
                <a:cubicBezTo>
                  <a:pt x="1037" y="115"/>
                  <a:pt x="1037" y="115"/>
                  <a:pt x="1037" y="115"/>
                </a:cubicBezTo>
                <a:cubicBezTo>
                  <a:pt x="1008" y="133"/>
                  <a:pt x="1008" y="133"/>
                  <a:pt x="1008" y="133"/>
                </a:cubicBezTo>
                <a:cubicBezTo>
                  <a:pt x="978" y="125"/>
                  <a:pt x="978" y="125"/>
                  <a:pt x="978" y="125"/>
                </a:cubicBezTo>
                <a:cubicBezTo>
                  <a:pt x="1000" y="111"/>
                  <a:pt x="1000" y="111"/>
                  <a:pt x="1000" y="111"/>
                </a:cubicBezTo>
                <a:cubicBezTo>
                  <a:pt x="999" y="110"/>
                  <a:pt x="999" y="110"/>
                  <a:pt x="999" y="110"/>
                </a:cubicBezTo>
                <a:cubicBezTo>
                  <a:pt x="976" y="124"/>
                  <a:pt x="976" y="124"/>
                  <a:pt x="976" y="124"/>
                </a:cubicBezTo>
                <a:cubicBezTo>
                  <a:pt x="942" y="115"/>
                  <a:pt x="942" y="115"/>
                  <a:pt x="942" y="115"/>
                </a:cubicBezTo>
                <a:cubicBezTo>
                  <a:pt x="968" y="100"/>
                  <a:pt x="968" y="100"/>
                  <a:pt x="968" y="100"/>
                </a:cubicBezTo>
                <a:cubicBezTo>
                  <a:pt x="966" y="98"/>
                  <a:pt x="966" y="98"/>
                  <a:pt x="966" y="98"/>
                </a:cubicBezTo>
                <a:cubicBezTo>
                  <a:pt x="940" y="114"/>
                  <a:pt x="940" y="114"/>
                  <a:pt x="940" y="114"/>
                </a:cubicBezTo>
                <a:cubicBezTo>
                  <a:pt x="908" y="106"/>
                  <a:pt x="908" y="106"/>
                  <a:pt x="908" y="106"/>
                </a:cubicBezTo>
                <a:cubicBezTo>
                  <a:pt x="960" y="74"/>
                  <a:pt x="960" y="74"/>
                  <a:pt x="960" y="74"/>
                </a:cubicBezTo>
                <a:cubicBezTo>
                  <a:pt x="959" y="73"/>
                  <a:pt x="959" y="73"/>
                  <a:pt x="959" y="73"/>
                </a:cubicBezTo>
                <a:cubicBezTo>
                  <a:pt x="905" y="105"/>
                  <a:pt x="905" y="105"/>
                  <a:pt x="905" y="105"/>
                </a:cubicBezTo>
                <a:cubicBezTo>
                  <a:pt x="876" y="97"/>
                  <a:pt x="876" y="97"/>
                  <a:pt x="876" y="97"/>
                </a:cubicBezTo>
                <a:cubicBezTo>
                  <a:pt x="932" y="64"/>
                  <a:pt x="932" y="64"/>
                  <a:pt x="932" y="64"/>
                </a:cubicBezTo>
                <a:cubicBezTo>
                  <a:pt x="931" y="62"/>
                  <a:pt x="931" y="62"/>
                  <a:pt x="931" y="62"/>
                </a:cubicBezTo>
                <a:cubicBezTo>
                  <a:pt x="873" y="97"/>
                  <a:pt x="873" y="97"/>
                  <a:pt x="873" y="97"/>
                </a:cubicBezTo>
                <a:cubicBezTo>
                  <a:pt x="842" y="88"/>
                  <a:pt x="842" y="88"/>
                  <a:pt x="842" y="88"/>
                </a:cubicBezTo>
                <a:cubicBezTo>
                  <a:pt x="902" y="54"/>
                  <a:pt x="902" y="54"/>
                  <a:pt x="902" y="54"/>
                </a:cubicBezTo>
                <a:cubicBezTo>
                  <a:pt x="901" y="52"/>
                  <a:pt x="901" y="52"/>
                  <a:pt x="901" y="52"/>
                </a:cubicBezTo>
                <a:cubicBezTo>
                  <a:pt x="840" y="88"/>
                  <a:pt x="840" y="88"/>
                  <a:pt x="840" y="88"/>
                </a:cubicBezTo>
                <a:cubicBezTo>
                  <a:pt x="810" y="80"/>
                  <a:pt x="810" y="80"/>
                  <a:pt x="810" y="80"/>
                </a:cubicBezTo>
                <a:cubicBezTo>
                  <a:pt x="877" y="41"/>
                  <a:pt x="877" y="41"/>
                  <a:pt x="877" y="41"/>
                </a:cubicBezTo>
                <a:cubicBezTo>
                  <a:pt x="876" y="39"/>
                  <a:pt x="876" y="39"/>
                  <a:pt x="876" y="39"/>
                </a:cubicBezTo>
                <a:cubicBezTo>
                  <a:pt x="807" y="79"/>
                  <a:pt x="807" y="79"/>
                  <a:pt x="807" y="79"/>
                </a:cubicBezTo>
                <a:cubicBezTo>
                  <a:pt x="776" y="71"/>
                  <a:pt x="776" y="71"/>
                  <a:pt x="776" y="71"/>
                </a:cubicBezTo>
                <a:cubicBezTo>
                  <a:pt x="848" y="30"/>
                  <a:pt x="848" y="30"/>
                  <a:pt x="848" y="30"/>
                </a:cubicBezTo>
                <a:cubicBezTo>
                  <a:pt x="847" y="29"/>
                  <a:pt x="847" y="29"/>
                  <a:pt x="847" y="29"/>
                </a:cubicBezTo>
                <a:cubicBezTo>
                  <a:pt x="774" y="70"/>
                  <a:pt x="774" y="70"/>
                  <a:pt x="774" y="70"/>
                </a:cubicBezTo>
                <a:cubicBezTo>
                  <a:pt x="744" y="62"/>
                  <a:pt x="744" y="62"/>
                  <a:pt x="744" y="62"/>
                </a:cubicBezTo>
                <a:cubicBezTo>
                  <a:pt x="820" y="20"/>
                  <a:pt x="820" y="20"/>
                  <a:pt x="820" y="20"/>
                </a:cubicBezTo>
                <a:cubicBezTo>
                  <a:pt x="818" y="19"/>
                  <a:pt x="818" y="19"/>
                  <a:pt x="818" y="19"/>
                </a:cubicBezTo>
                <a:cubicBezTo>
                  <a:pt x="742" y="61"/>
                  <a:pt x="742" y="61"/>
                  <a:pt x="742" y="61"/>
                </a:cubicBezTo>
                <a:cubicBezTo>
                  <a:pt x="707" y="52"/>
                  <a:pt x="707" y="52"/>
                  <a:pt x="707" y="52"/>
                </a:cubicBezTo>
                <a:cubicBezTo>
                  <a:pt x="798" y="2"/>
                  <a:pt x="798" y="2"/>
                  <a:pt x="798" y="2"/>
                </a:cubicBezTo>
                <a:cubicBezTo>
                  <a:pt x="797" y="0"/>
                  <a:pt x="797" y="0"/>
                  <a:pt x="797" y="0"/>
                </a:cubicBezTo>
              </a:path>
            </a:pathLst>
          </a:custGeom>
          <a:solidFill>
            <a:srgbClr val="D5D6F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161C67A9-BC85-42F5-BC42-BC7A46E4890B}"/>
              </a:ext>
            </a:extLst>
          </p:cNvPr>
          <p:cNvSpPr>
            <a:spLocks noEditPoints="1"/>
          </p:cNvSpPr>
          <p:nvPr/>
        </p:nvSpPr>
        <p:spPr bwMode="auto">
          <a:xfrm>
            <a:off x="300038" y="4021138"/>
            <a:ext cx="5734050" cy="2579688"/>
          </a:xfrm>
          <a:custGeom>
            <a:avLst/>
            <a:gdLst>
              <a:gd name="T0" fmla="*/ 282 w 1302"/>
              <a:gd name="T1" fmla="*/ 487 h 584"/>
              <a:gd name="T2" fmla="*/ 312 w 1302"/>
              <a:gd name="T3" fmla="*/ 491 h 584"/>
              <a:gd name="T4" fmla="*/ 326 w 1302"/>
              <a:gd name="T5" fmla="*/ 490 h 584"/>
              <a:gd name="T6" fmla="*/ 259 w 1302"/>
              <a:gd name="T7" fmla="*/ 484 h 584"/>
              <a:gd name="T8" fmla="*/ 273 w 1302"/>
              <a:gd name="T9" fmla="*/ 483 h 584"/>
              <a:gd name="T10" fmla="*/ 291 w 1302"/>
              <a:gd name="T11" fmla="*/ 483 h 584"/>
              <a:gd name="T12" fmla="*/ 300 w 1302"/>
              <a:gd name="T13" fmla="*/ 487 h 584"/>
              <a:gd name="T14" fmla="*/ 247 w 1302"/>
              <a:gd name="T15" fmla="*/ 472 h 584"/>
              <a:gd name="T16" fmla="*/ 282 w 1302"/>
              <a:gd name="T17" fmla="*/ 479 h 584"/>
              <a:gd name="T18" fmla="*/ 290 w 1302"/>
              <a:gd name="T19" fmla="*/ 476 h 584"/>
              <a:gd name="T20" fmla="*/ 232 w 1302"/>
              <a:gd name="T21" fmla="*/ 466 h 584"/>
              <a:gd name="T22" fmla="*/ 264 w 1302"/>
              <a:gd name="T23" fmla="*/ 472 h 584"/>
              <a:gd name="T24" fmla="*/ 272 w 1302"/>
              <a:gd name="T25" fmla="*/ 469 h 584"/>
              <a:gd name="T26" fmla="*/ 239 w 1302"/>
              <a:gd name="T27" fmla="*/ 461 h 584"/>
              <a:gd name="T28" fmla="*/ 247 w 1302"/>
              <a:gd name="T29" fmla="*/ 465 h 584"/>
              <a:gd name="T30" fmla="*/ 1245 w 1302"/>
              <a:gd name="T31" fmla="*/ 8 h 584"/>
              <a:gd name="T32" fmla="*/ 1228 w 1302"/>
              <a:gd name="T33" fmla="*/ 19 h 584"/>
              <a:gd name="T34" fmla="*/ 1226 w 1302"/>
              <a:gd name="T35" fmla="*/ 21 h 584"/>
              <a:gd name="T36" fmla="*/ 1206 w 1302"/>
              <a:gd name="T37" fmla="*/ 35 h 584"/>
              <a:gd name="T38" fmla="*/ 1189 w 1302"/>
              <a:gd name="T39" fmla="*/ 46 h 584"/>
              <a:gd name="T40" fmla="*/ 1169 w 1302"/>
              <a:gd name="T41" fmla="*/ 59 h 584"/>
              <a:gd name="T42" fmla="*/ 1166 w 1302"/>
              <a:gd name="T43" fmla="*/ 61 h 584"/>
              <a:gd name="T44" fmla="*/ 1150 w 1302"/>
              <a:gd name="T45" fmla="*/ 72 h 584"/>
              <a:gd name="T46" fmla="*/ 1130 w 1302"/>
              <a:gd name="T47" fmla="*/ 85 h 584"/>
              <a:gd name="T48" fmla="*/ 1111 w 1302"/>
              <a:gd name="T49" fmla="*/ 97 h 584"/>
              <a:gd name="T50" fmla="*/ 1109 w 1302"/>
              <a:gd name="T51" fmla="*/ 99 h 584"/>
              <a:gd name="T52" fmla="*/ 1088 w 1302"/>
              <a:gd name="T53" fmla="*/ 113 h 584"/>
              <a:gd name="T54" fmla="*/ 1068 w 1302"/>
              <a:gd name="T55" fmla="*/ 126 h 584"/>
              <a:gd name="T56" fmla="*/ 1050 w 1302"/>
              <a:gd name="T57" fmla="*/ 138 h 584"/>
              <a:gd name="T58" fmla="*/ 1048 w 1302"/>
              <a:gd name="T59" fmla="*/ 139 h 584"/>
              <a:gd name="T60" fmla="*/ 1027 w 1302"/>
              <a:gd name="T61" fmla="*/ 153 h 584"/>
              <a:gd name="T62" fmla="*/ 1006 w 1302"/>
              <a:gd name="T63" fmla="*/ 168 h 584"/>
              <a:gd name="T64" fmla="*/ 985 w 1302"/>
              <a:gd name="T65" fmla="*/ 181 h 584"/>
              <a:gd name="T66" fmla="*/ 982 w 1302"/>
              <a:gd name="T67" fmla="*/ 183 h 584"/>
              <a:gd name="T68" fmla="*/ 961 w 1302"/>
              <a:gd name="T69" fmla="*/ 197 h 584"/>
              <a:gd name="T70" fmla="*/ 941 w 1302"/>
              <a:gd name="T71" fmla="*/ 211 h 584"/>
              <a:gd name="T72" fmla="*/ 918 w 1302"/>
              <a:gd name="T73" fmla="*/ 226 h 584"/>
              <a:gd name="T74" fmla="*/ 915 w 1302"/>
              <a:gd name="T75" fmla="*/ 228 h 584"/>
              <a:gd name="T76" fmla="*/ 893 w 1302"/>
              <a:gd name="T77" fmla="*/ 243 h 584"/>
              <a:gd name="T78" fmla="*/ 872 w 1302"/>
              <a:gd name="T79" fmla="*/ 257 h 584"/>
              <a:gd name="T80" fmla="*/ 849 w 1302"/>
              <a:gd name="T81" fmla="*/ 272 h 584"/>
              <a:gd name="T82" fmla="*/ 846 w 1302"/>
              <a:gd name="T83" fmla="*/ 273 h 584"/>
              <a:gd name="T84" fmla="*/ 820 w 1302"/>
              <a:gd name="T85" fmla="*/ 291 h 584"/>
              <a:gd name="T86" fmla="*/ 797 w 1302"/>
              <a:gd name="T87" fmla="*/ 307 h 584"/>
              <a:gd name="T88" fmla="*/ 771 w 1302"/>
              <a:gd name="T89" fmla="*/ 323 h 584"/>
              <a:gd name="T90" fmla="*/ 769 w 1302"/>
              <a:gd name="T91" fmla="*/ 325 h 584"/>
              <a:gd name="T92" fmla="*/ 744 w 1302"/>
              <a:gd name="T93" fmla="*/ 342 h 584"/>
              <a:gd name="T94" fmla="*/ 721 w 1302"/>
              <a:gd name="T95" fmla="*/ 357 h 584"/>
              <a:gd name="T96" fmla="*/ 696 w 1302"/>
              <a:gd name="T97" fmla="*/ 374 h 584"/>
              <a:gd name="T98" fmla="*/ 693 w 1302"/>
              <a:gd name="T99" fmla="*/ 375 h 584"/>
              <a:gd name="T100" fmla="*/ 668 w 1302"/>
              <a:gd name="T101" fmla="*/ 392 h 584"/>
              <a:gd name="T102" fmla="*/ 197 w 1302"/>
              <a:gd name="T103" fmla="*/ 308 h 584"/>
              <a:gd name="T104" fmla="*/ 194 w 1302"/>
              <a:gd name="T105" fmla="*/ 466 h 584"/>
              <a:gd name="T106" fmla="*/ 312 w 1302"/>
              <a:gd name="T107" fmla="*/ 510 h 584"/>
              <a:gd name="T108" fmla="*/ 610 w 1302"/>
              <a:gd name="T109" fmla="*/ 584 h 584"/>
              <a:gd name="T110" fmla="*/ 1302 w 1302"/>
              <a:gd name="T111" fmla="*/ 19 h 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302" h="584">
                <a:moveTo>
                  <a:pt x="288" y="490"/>
                </a:moveTo>
                <a:cubicBezTo>
                  <a:pt x="286" y="489"/>
                  <a:pt x="283" y="489"/>
                  <a:pt x="280" y="488"/>
                </a:cubicBezTo>
                <a:cubicBezTo>
                  <a:pt x="282" y="487"/>
                  <a:pt x="282" y="487"/>
                  <a:pt x="282" y="487"/>
                </a:cubicBezTo>
                <a:cubicBezTo>
                  <a:pt x="288" y="490"/>
                  <a:pt x="288" y="490"/>
                  <a:pt x="288" y="490"/>
                </a:cubicBezTo>
                <a:moveTo>
                  <a:pt x="312" y="491"/>
                </a:moveTo>
                <a:cubicBezTo>
                  <a:pt x="312" y="491"/>
                  <a:pt x="312" y="491"/>
                  <a:pt x="312" y="491"/>
                </a:cubicBezTo>
                <a:cubicBezTo>
                  <a:pt x="309" y="490"/>
                  <a:pt x="309" y="490"/>
                  <a:pt x="309" y="490"/>
                </a:cubicBezTo>
                <a:cubicBezTo>
                  <a:pt x="318" y="486"/>
                  <a:pt x="318" y="486"/>
                  <a:pt x="318" y="486"/>
                </a:cubicBezTo>
                <a:cubicBezTo>
                  <a:pt x="326" y="490"/>
                  <a:pt x="326" y="490"/>
                  <a:pt x="326" y="490"/>
                </a:cubicBezTo>
                <a:cubicBezTo>
                  <a:pt x="326" y="490"/>
                  <a:pt x="323" y="491"/>
                  <a:pt x="312" y="491"/>
                </a:cubicBezTo>
                <a:moveTo>
                  <a:pt x="267" y="486"/>
                </a:moveTo>
                <a:cubicBezTo>
                  <a:pt x="265" y="485"/>
                  <a:pt x="262" y="485"/>
                  <a:pt x="259" y="484"/>
                </a:cubicBezTo>
                <a:cubicBezTo>
                  <a:pt x="258" y="484"/>
                  <a:pt x="257" y="484"/>
                  <a:pt x="256" y="484"/>
                </a:cubicBezTo>
                <a:cubicBezTo>
                  <a:pt x="265" y="480"/>
                  <a:pt x="265" y="480"/>
                  <a:pt x="265" y="480"/>
                </a:cubicBezTo>
                <a:cubicBezTo>
                  <a:pt x="273" y="483"/>
                  <a:pt x="273" y="483"/>
                  <a:pt x="273" y="483"/>
                </a:cubicBezTo>
                <a:cubicBezTo>
                  <a:pt x="267" y="486"/>
                  <a:pt x="267" y="486"/>
                  <a:pt x="267" y="486"/>
                </a:cubicBezTo>
                <a:moveTo>
                  <a:pt x="300" y="487"/>
                </a:moveTo>
                <a:cubicBezTo>
                  <a:pt x="291" y="483"/>
                  <a:pt x="291" y="483"/>
                  <a:pt x="291" y="483"/>
                </a:cubicBezTo>
                <a:cubicBezTo>
                  <a:pt x="299" y="479"/>
                  <a:pt x="299" y="479"/>
                  <a:pt x="299" y="479"/>
                </a:cubicBezTo>
                <a:cubicBezTo>
                  <a:pt x="308" y="483"/>
                  <a:pt x="308" y="483"/>
                  <a:pt x="308" y="483"/>
                </a:cubicBezTo>
                <a:cubicBezTo>
                  <a:pt x="300" y="487"/>
                  <a:pt x="300" y="487"/>
                  <a:pt x="300" y="487"/>
                </a:cubicBezTo>
                <a:moveTo>
                  <a:pt x="245" y="481"/>
                </a:moveTo>
                <a:cubicBezTo>
                  <a:pt x="241" y="479"/>
                  <a:pt x="239" y="478"/>
                  <a:pt x="236" y="477"/>
                </a:cubicBezTo>
                <a:cubicBezTo>
                  <a:pt x="247" y="472"/>
                  <a:pt x="247" y="472"/>
                  <a:pt x="247" y="472"/>
                </a:cubicBezTo>
                <a:cubicBezTo>
                  <a:pt x="256" y="476"/>
                  <a:pt x="256" y="476"/>
                  <a:pt x="256" y="476"/>
                </a:cubicBezTo>
                <a:cubicBezTo>
                  <a:pt x="245" y="481"/>
                  <a:pt x="245" y="481"/>
                  <a:pt x="245" y="481"/>
                </a:cubicBezTo>
                <a:moveTo>
                  <a:pt x="282" y="479"/>
                </a:moveTo>
                <a:cubicBezTo>
                  <a:pt x="274" y="476"/>
                  <a:pt x="274" y="476"/>
                  <a:pt x="274" y="476"/>
                </a:cubicBezTo>
                <a:cubicBezTo>
                  <a:pt x="281" y="472"/>
                  <a:pt x="281" y="472"/>
                  <a:pt x="281" y="472"/>
                </a:cubicBezTo>
                <a:cubicBezTo>
                  <a:pt x="290" y="476"/>
                  <a:pt x="290" y="476"/>
                  <a:pt x="290" y="476"/>
                </a:cubicBezTo>
                <a:cubicBezTo>
                  <a:pt x="282" y="479"/>
                  <a:pt x="282" y="479"/>
                  <a:pt x="282" y="479"/>
                </a:cubicBezTo>
                <a:moveTo>
                  <a:pt x="231" y="472"/>
                </a:moveTo>
                <a:cubicBezTo>
                  <a:pt x="230" y="470"/>
                  <a:pt x="231" y="468"/>
                  <a:pt x="232" y="466"/>
                </a:cubicBezTo>
                <a:cubicBezTo>
                  <a:pt x="238" y="469"/>
                  <a:pt x="238" y="469"/>
                  <a:pt x="238" y="469"/>
                </a:cubicBezTo>
                <a:cubicBezTo>
                  <a:pt x="231" y="472"/>
                  <a:pt x="231" y="472"/>
                  <a:pt x="231" y="472"/>
                </a:cubicBezTo>
                <a:moveTo>
                  <a:pt x="264" y="472"/>
                </a:moveTo>
                <a:cubicBezTo>
                  <a:pt x="256" y="468"/>
                  <a:pt x="256" y="468"/>
                  <a:pt x="256" y="468"/>
                </a:cubicBezTo>
                <a:cubicBezTo>
                  <a:pt x="263" y="465"/>
                  <a:pt x="263" y="465"/>
                  <a:pt x="263" y="465"/>
                </a:cubicBezTo>
                <a:cubicBezTo>
                  <a:pt x="272" y="469"/>
                  <a:pt x="272" y="469"/>
                  <a:pt x="272" y="469"/>
                </a:cubicBezTo>
                <a:cubicBezTo>
                  <a:pt x="264" y="472"/>
                  <a:pt x="264" y="472"/>
                  <a:pt x="264" y="472"/>
                </a:cubicBezTo>
                <a:moveTo>
                  <a:pt x="247" y="465"/>
                </a:moveTo>
                <a:cubicBezTo>
                  <a:pt x="239" y="461"/>
                  <a:pt x="239" y="461"/>
                  <a:pt x="239" y="461"/>
                </a:cubicBezTo>
                <a:cubicBezTo>
                  <a:pt x="243" y="460"/>
                  <a:pt x="246" y="458"/>
                  <a:pt x="246" y="458"/>
                </a:cubicBezTo>
                <a:cubicBezTo>
                  <a:pt x="254" y="462"/>
                  <a:pt x="254" y="462"/>
                  <a:pt x="254" y="462"/>
                </a:cubicBezTo>
                <a:cubicBezTo>
                  <a:pt x="247" y="465"/>
                  <a:pt x="247" y="465"/>
                  <a:pt x="247" y="465"/>
                </a:cubicBezTo>
                <a:moveTo>
                  <a:pt x="1257" y="0"/>
                </a:moveTo>
                <a:cubicBezTo>
                  <a:pt x="1245" y="8"/>
                  <a:pt x="1245" y="8"/>
                  <a:pt x="1245" y="8"/>
                </a:cubicBezTo>
                <a:cubicBezTo>
                  <a:pt x="1245" y="8"/>
                  <a:pt x="1245" y="8"/>
                  <a:pt x="1245" y="8"/>
                </a:cubicBezTo>
                <a:cubicBezTo>
                  <a:pt x="1243" y="10"/>
                  <a:pt x="1243" y="10"/>
                  <a:pt x="1243" y="10"/>
                </a:cubicBezTo>
                <a:cubicBezTo>
                  <a:pt x="1242" y="10"/>
                  <a:pt x="1242" y="10"/>
                  <a:pt x="1242" y="10"/>
                </a:cubicBezTo>
                <a:cubicBezTo>
                  <a:pt x="1228" y="19"/>
                  <a:pt x="1228" y="19"/>
                  <a:pt x="1228" y="19"/>
                </a:cubicBezTo>
                <a:cubicBezTo>
                  <a:pt x="1229" y="19"/>
                  <a:pt x="1229" y="19"/>
                  <a:pt x="1229" y="19"/>
                </a:cubicBezTo>
                <a:cubicBezTo>
                  <a:pt x="1226" y="21"/>
                  <a:pt x="1226" y="21"/>
                  <a:pt x="1226" y="21"/>
                </a:cubicBezTo>
                <a:cubicBezTo>
                  <a:pt x="1226" y="21"/>
                  <a:pt x="1226" y="21"/>
                  <a:pt x="1226" y="21"/>
                </a:cubicBezTo>
                <a:cubicBezTo>
                  <a:pt x="1208" y="33"/>
                  <a:pt x="1208" y="33"/>
                  <a:pt x="1208" y="33"/>
                </a:cubicBezTo>
                <a:cubicBezTo>
                  <a:pt x="1208" y="33"/>
                  <a:pt x="1208" y="33"/>
                  <a:pt x="1208" y="33"/>
                </a:cubicBezTo>
                <a:cubicBezTo>
                  <a:pt x="1206" y="35"/>
                  <a:pt x="1206" y="35"/>
                  <a:pt x="1206" y="35"/>
                </a:cubicBezTo>
                <a:cubicBezTo>
                  <a:pt x="1205" y="35"/>
                  <a:pt x="1205" y="35"/>
                  <a:pt x="1205" y="35"/>
                </a:cubicBezTo>
                <a:cubicBezTo>
                  <a:pt x="1188" y="46"/>
                  <a:pt x="1188" y="46"/>
                  <a:pt x="1188" y="46"/>
                </a:cubicBezTo>
                <a:cubicBezTo>
                  <a:pt x="1189" y="46"/>
                  <a:pt x="1189" y="46"/>
                  <a:pt x="1189" y="46"/>
                </a:cubicBezTo>
                <a:cubicBezTo>
                  <a:pt x="1186" y="48"/>
                  <a:pt x="1186" y="48"/>
                  <a:pt x="1186" y="48"/>
                </a:cubicBezTo>
                <a:cubicBezTo>
                  <a:pt x="1186" y="47"/>
                  <a:pt x="1186" y="47"/>
                  <a:pt x="1186" y="47"/>
                </a:cubicBezTo>
                <a:cubicBezTo>
                  <a:pt x="1169" y="59"/>
                  <a:pt x="1169" y="59"/>
                  <a:pt x="1169" y="59"/>
                </a:cubicBezTo>
                <a:cubicBezTo>
                  <a:pt x="1169" y="59"/>
                  <a:pt x="1169" y="59"/>
                  <a:pt x="1169" y="59"/>
                </a:cubicBezTo>
                <a:cubicBezTo>
                  <a:pt x="1166" y="61"/>
                  <a:pt x="1166" y="61"/>
                  <a:pt x="1166" y="61"/>
                </a:cubicBezTo>
                <a:cubicBezTo>
                  <a:pt x="1166" y="61"/>
                  <a:pt x="1166" y="61"/>
                  <a:pt x="1166" y="61"/>
                </a:cubicBezTo>
                <a:cubicBezTo>
                  <a:pt x="1152" y="70"/>
                  <a:pt x="1152" y="70"/>
                  <a:pt x="1152" y="70"/>
                </a:cubicBezTo>
                <a:cubicBezTo>
                  <a:pt x="1152" y="70"/>
                  <a:pt x="1152" y="70"/>
                  <a:pt x="1152" y="70"/>
                </a:cubicBezTo>
                <a:cubicBezTo>
                  <a:pt x="1150" y="72"/>
                  <a:pt x="1150" y="72"/>
                  <a:pt x="1150" y="72"/>
                </a:cubicBezTo>
                <a:cubicBezTo>
                  <a:pt x="1149" y="72"/>
                  <a:pt x="1149" y="72"/>
                  <a:pt x="1149" y="72"/>
                </a:cubicBezTo>
                <a:cubicBezTo>
                  <a:pt x="1130" y="85"/>
                  <a:pt x="1130" y="85"/>
                  <a:pt x="1130" y="85"/>
                </a:cubicBezTo>
                <a:cubicBezTo>
                  <a:pt x="1130" y="85"/>
                  <a:pt x="1130" y="85"/>
                  <a:pt x="1130" y="85"/>
                </a:cubicBezTo>
                <a:cubicBezTo>
                  <a:pt x="1128" y="87"/>
                  <a:pt x="1128" y="87"/>
                  <a:pt x="1128" y="87"/>
                </a:cubicBezTo>
                <a:cubicBezTo>
                  <a:pt x="1127" y="86"/>
                  <a:pt x="1127" y="86"/>
                  <a:pt x="1127" y="86"/>
                </a:cubicBezTo>
                <a:cubicBezTo>
                  <a:pt x="1111" y="97"/>
                  <a:pt x="1111" y="97"/>
                  <a:pt x="1111" y="97"/>
                </a:cubicBezTo>
                <a:cubicBezTo>
                  <a:pt x="1112" y="97"/>
                  <a:pt x="1112" y="97"/>
                  <a:pt x="1112" y="97"/>
                </a:cubicBezTo>
                <a:cubicBezTo>
                  <a:pt x="1109" y="99"/>
                  <a:pt x="1109" y="99"/>
                  <a:pt x="1109" y="99"/>
                </a:cubicBezTo>
                <a:cubicBezTo>
                  <a:pt x="1109" y="99"/>
                  <a:pt x="1109" y="99"/>
                  <a:pt x="1109" y="99"/>
                </a:cubicBezTo>
                <a:cubicBezTo>
                  <a:pt x="1090" y="111"/>
                  <a:pt x="1090" y="111"/>
                  <a:pt x="1090" y="111"/>
                </a:cubicBezTo>
                <a:cubicBezTo>
                  <a:pt x="1090" y="111"/>
                  <a:pt x="1090" y="111"/>
                  <a:pt x="1090" y="111"/>
                </a:cubicBezTo>
                <a:cubicBezTo>
                  <a:pt x="1088" y="113"/>
                  <a:pt x="1088" y="113"/>
                  <a:pt x="1088" y="113"/>
                </a:cubicBezTo>
                <a:cubicBezTo>
                  <a:pt x="1087" y="113"/>
                  <a:pt x="1087" y="113"/>
                  <a:pt x="1087" y="113"/>
                </a:cubicBezTo>
                <a:cubicBezTo>
                  <a:pt x="1067" y="126"/>
                  <a:pt x="1067" y="126"/>
                  <a:pt x="1067" y="126"/>
                </a:cubicBezTo>
                <a:cubicBezTo>
                  <a:pt x="1068" y="126"/>
                  <a:pt x="1068" y="126"/>
                  <a:pt x="1068" y="126"/>
                </a:cubicBezTo>
                <a:cubicBezTo>
                  <a:pt x="1065" y="128"/>
                  <a:pt x="1065" y="128"/>
                  <a:pt x="1065" y="128"/>
                </a:cubicBezTo>
                <a:cubicBezTo>
                  <a:pt x="1065" y="128"/>
                  <a:pt x="1065" y="128"/>
                  <a:pt x="1065" y="128"/>
                </a:cubicBezTo>
                <a:cubicBezTo>
                  <a:pt x="1050" y="138"/>
                  <a:pt x="1050" y="138"/>
                  <a:pt x="1050" y="138"/>
                </a:cubicBezTo>
                <a:cubicBezTo>
                  <a:pt x="1050" y="138"/>
                  <a:pt x="1050" y="138"/>
                  <a:pt x="1050" y="138"/>
                </a:cubicBezTo>
                <a:cubicBezTo>
                  <a:pt x="1048" y="140"/>
                  <a:pt x="1048" y="140"/>
                  <a:pt x="1048" y="140"/>
                </a:cubicBezTo>
                <a:cubicBezTo>
                  <a:pt x="1048" y="139"/>
                  <a:pt x="1048" y="139"/>
                  <a:pt x="1048" y="139"/>
                </a:cubicBezTo>
                <a:cubicBezTo>
                  <a:pt x="1030" y="151"/>
                  <a:pt x="1030" y="151"/>
                  <a:pt x="1030" y="151"/>
                </a:cubicBezTo>
                <a:cubicBezTo>
                  <a:pt x="1030" y="151"/>
                  <a:pt x="1030" y="151"/>
                  <a:pt x="1030" y="151"/>
                </a:cubicBezTo>
                <a:cubicBezTo>
                  <a:pt x="1027" y="153"/>
                  <a:pt x="1027" y="153"/>
                  <a:pt x="1027" y="153"/>
                </a:cubicBezTo>
                <a:cubicBezTo>
                  <a:pt x="1027" y="153"/>
                  <a:pt x="1027" y="153"/>
                  <a:pt x="1027" y="153"/>
                </a:cubicBezTo>
                <a:cubicBezTo>
                  <a:pt x="1005" y="168"/>
                  <a:pt x="1005" y="168"/>
                  <a:pt x="1005" y="168"/>
                </a:cubicBezTo>
                <a:cubicBezTo>
                  <a:pt x="1006" y="168"/>
                  <a:pt x="1006" y="168"/>
                  <a:pt x="1006" y="168"/>
                </a:cubicBezTo>
                <a:cubicBezTo>
                  <a:pt x="1003" y="169"/>
                  <a:pt x="1003" y="169"/>
                  <a:pt x="1003" y="169"/>
                </a:cubicBezTo>
                <a:cubicBezTo>
                  <a:pt x="1003" y="169"/>
                  <a:pt x="1003" y="169"/>
                  <a:pt x="1003" y="169"/>
                </a:cubicBezTo>
                <a:cubicBezTo>
                  <a:pt x="985" y="181"/>
                  <a:pt x="985" y="181"/>
                  <a:pt x="985" y="181"/>
                </a:cubicBezTo>
                <a:cubicBezTo>
                  <a:pt x="985" y="181"/>
                  <a:pt x="985" y="181"/>
                  <a:pt x="985" y="181"/>
                </a:cubicBezTo>
                <a:cubicBezTo>
                  <a:pt x="982" y="183"/>
                  <a:pt x="982" y="183"/>
                  <a:pt x="982" y="183"/>
                </a:cubicBezTo>
                <a:cubicBezTo>
                  <a:pt x="982" y="183"/>
                  <a:pt x="982" y="183"/>
                  <a:pt x="982" y="183"/>
                </a:cubicBezTo>
                <a:cubicBezTo>
                  <a:pt x="964" y="195"/>
                  <a:pt x="964" y="195"/>
                  <a:pt x="964" y="195"/>
                </a:cubicBezTo>
                <a:cubicBezTo>
                  <a:pt x="964" y="195"/>
                  <a:pt x="964" y="195"/>
                  <a:pt x="964" y="195"/>
                </a:cubicBezTo>
                <a:cubicBezTo>
                  <a:pt x="961" y="197"/>
                  <a:pt x="961" y="197"/>
                  <a:pt x="961" y="197"/>
                </a:cubicBezTo>
                <a:cubicBezTo>
                  <a:pt x="961" y="197"/>
                  <a:pt x="961" y="197"/>
                  <a:pt x="961" y="197"/>
                </a:cubicBezTo>
                <a:cubicBezTo>
                  <a:pt x="941" y="211"/>
                  <a:pt x="941" y="211"/>
                  <a:pt x="941" y="211"/>
                </a:cubicBezTo>
                <a:cubicBezTo>
                  <a:pt x="941" y="211"/>
                  <a:pt x="941" y="211"/>
                  <a:pt x="941" y="211"/>
                </a:cubicBezTo>
                <a:cubicBezTo>
                  <a:pt x="938" y="212"/>
                  <a:pt x="938" y="212"/>
                  <a:pt x="938" y="212"/>
                </a:cubicBezTo>
                <a:cubicBezTo>
                  <a:pt x="938" y="212"/>
                  <a:pt x="938" y="212"/>
                  <a:pt x="938" y="212"/>
                </a:cubicBezTo>
                <a:cubicBezTo>
                  <a:pt x="918" y="226"/>
                  <a:pt x="918" y="226"/>
                  <a:pt x="918" y="226"/>
                </a:cubicBezTo>
                <a:cubicBezTo>
                  <a:pt x="918" y="226"/>
                  <a:pt x="918" y="226"/>
                  <a:pt x="918" y="226"/>
                </a:cubicBezTo>
                <a:cubicBezTo>
                  <a:pt x="915" y="228"/>
                  <a:pt x="915" y="228"/>
                  <a:pt x="915" y="228"/>
                </a:cubicBezTo>
                <a:cubicBezTo>
                  <a:pt x="915" y="228"/>
                  <a:pt x="915" y="228"/>
                  <a:pt x="915" y="228"/>
                </a:cubicBezTo>
                <a:cubicBezTo>
                  <a:pt x="895" y="241"/>
                  <a:pt x="895" y="241"/>
                  <a:pt x="895" y="241"/>
                </a:cubicBezTo>
                <a:cubicBezTo>
                  <a:pt x="895" y="241"/>
                  <a:pt x="895" y="241"/>
                  <a:pt x="895" y="241"/>
                </a:cubicBezTo>
                <a:cubicBezTo>
                  <a:pt x="893" y="243"/>
                  <a:pt x="893" y="243"/>
                  <a:pt x="893" y="243"/>
                </a:cubicBezTo>
                <a:cubicBezTo>
                  <a:pt x="892" y="243"/>
                  <a:pt x="892" y="243"/>
                  <a:pt x="892" y="243"/>
                </a:cubicBezTo>
                <a:cubicBezTo>
                  <a:pt x="872" y="256"/>
                  <a:pt x="872" y="256"/>
                  <a:pt x="872" y="256"/>
                </a:cubicBezTo>
                <a:cubicBezTo>
                  <a:pt x="872" y="257"/>
                  <a:pt x="872" y="257"/>
                  <a:pt x="872" y="257"/>
                </a:cubicBezTo>
                <a:cubicBezTo>
                  <a:pt x="869" y="258"/>
                  <a:pt x="869" y="258"/>
                  <a:pt x="869" y="258"/>
                </a:cubicBezTo>
                <a:cubicBezTo>
                  <a:pt x="869" y="258"/>
                  <a:pt x="869" y="258"/>
                  <a:pt x="869" y="258"/>
                </a:cubicBezTo>
                <a:cubicBezTo>
                  <a:pt x="849" y="272"/>
                  <a:pt x="849" y="272"/>
                  <a:pt x="849" y="272"/>
                </a:cubicBezTo>
                <a:cubicBezTo>
                  <a:pt x="849" y="272"/>
                  <a:pt x="849" y="272"/>
                  <a:pt x="849" y="272"/>
                </a:cubicBezTo>
                <a:cubicBezTo>
                  <a:pt x="847" y="273"/>
                  <a:pt x="847" y="273"/>
                  <a:pt x="847" y="273"/>
                </a:cubicBezTo>
                <a:cubicBezTo>
                  <a:pt x="846" y="273"/>
                  <a:pt x="846" y="273"/>
                  <a:pt x="846" y="273"/>
                </a:cubicBezTo>
                <a:cubicBezTo>
                  <a:pt x="823" y="289"/>
                  <a:pt x="823" y="289"/>
                  <a:pt x="823" y="289"/>
                </a:cubicBezTo>
                <a:cubicBezTo>
                  <a:pt x="823" y="289"/>
                  <a:pt x="823" y="289"/>
                  <a:pt x="823" y="289"/>
                </a:cubicBezTo>
                <a:cubicBezTo>
                  <a:pt x="820" y="291"/>
                  <a:pt x="820" y="291"/>
                  <a:pt x="820" y="291"/>
                </a:cubicBezTo>
                <a:cubicBezTo>
                  <a:pt x="820" y="291"/>
                  <a:pt x="820" y="291"/>
                  <a:pt x="820" y="291"/>
                </a:cubicBezTo>
                <a:cubicBezTo>
                  <a:pt x="796" y="306"/>
                  <a:pt x="796" y="306"/>
                  <a:pt x="796" y="306"/>
                </a:cubicBezTo>
                <a:cubicBezTo>
                  <a:pt x="797" y="307"/>
                  <a:pt x="797" y="307"/>
                  <a:pt x="797" y="307"/>
                </a:cubicBezTo>
                <a:cubicBezTo>
                  <a:pt x="794" y="308"/>
                  <a:pt x="794" y="308"/>
                  <a:pt x="794" y="308"/>
                </a:cubicBezTo>
                <a:cubicBezTo>
                  <a:pt x="794" y="308"/>
                  <a:pt x="794" y="308"/>
                  <a:pt x="794" y="308"/>
                </a:cubicBezTo>
                <a:cubicBezTo>
                  <a:pt x="771" y="323"/>
                  <a:pt x="771" y="323"/>
                  <a:pt x="771" y="323"/>
                </a:cubicBezTo>
                <a:cubicBezTo>
                  <a:pt x="772" y="323"/>
                  <a:pt x="772" y="323"/>
                  <a:pt x="772" y="323"/>
                </a:cubicBezTo>
                <a:cubicBezTo>
                  <a:pt x="769" y="325"/>
                  <a:pt x="769" y="325"/>
                  <a:pt x="769" y="325"/>
                </a:cubicBezTo>
                <a:cubicBezTo>
                  <a:pt x="769" y="325"/>
                  <a:pt x="769" y="325"/>
                  <a:pt x="769" y="325"/>
                </a:cubicBezTo>
                <a:cubicBezTo>
                  <a:pt x="746" y="340"/>
                  <a:pt x="746" y="340"/>
                  <a:pt x="746" y="340"/>
                </a:cubicBezTo>
                <a:cubicBezTo>
                  <a:pt x="747" y="340"/>
                  <a:pt x="747" y="340"/>
                  <a:pt x="747" y="340"/>
                </a:cubicBezTo>
                <a:cubicBezTo>
                  <a:pt x="744" y="342"/>
                  <a:pt x="744" y="342"/>
                  <a:pt x="744" y="342"/>
                </a:cubicBezTo>
                <a:cubicBezTo>
                  <a:pt x="744" y="342"/>
                  <a:pt x="744" y="342"/>
                  <a:pt x="744" y="342"/>
                </a:cubicBezTo>
                <a:cubicBezTo>
                  <a:pt x="721" y="357"/>
                  <a:pt x="721" y="357"/>
                  <a:pt x="721" y="357"/>
                </a:cubicBezTo>
                <a:cubicBezTo>
                  <a:pt x="721" y="357"/>
                  <a:pt x="721" y="357"/>
                  <a:pt x="721" y="357"/>
                </a:cubicBezTo>
                <a:cubicBezTo>
                  <a:pt x="719" y="359"/>
                  <a:pt x="719" y="359"/>
                  <a:pt x="719" y="359"/>
                </a:cubicBezTo>
                <a:cubicBezTo>
                  <a:pt x="718" y="358"/>
                  <a:pt x="718" y="358"/>
                  <a:pt x="718" y="358"/>
                </a:cubicBezTo>
                <a:cubicBezTo>
                  <a:pt x="696" y="374"/>
                  <a:pt x="696" y="374"/>
                  <a:pt x="696" y="374"/>
                </a:cubicBezTo>
                <a:cubicBezTo>
                  <a:pt x="696" y="374"/>
                  <a:pt x="696" y="374"/>
                  <a:pt x="696" y="374"/>
                </a:cubicBezTo>
                <a:cubicBezTo>
                  <a:pt x="693" y="375"/>
                  <a:pt x="693" y="375"/>
                  <a:pt x="693" y="375"/>
                </a:cubicBezTo>
                <a:cubicBezTo>
                  <a:pt x="693" y="375"/>
                  <a:pt x="693" y="375"/>
                  <a:pt x="693" y="375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0" y="391"/>
                  <a:pt x="670" y="391"/>
                  <a:pt x="670" y="391"/>
                </a:cubicBezTo>
                <a:cubicBezTo>
                  <a:pt x="668" y="392"/>
                  <a:pt x="668" y="392"/>
                  <a:pt x="668" y="392"/>
                </a:cubicBezTo>
                <a:cubicBezTo>
                  <a:pt x="668" y="392"/>
                  <a:pt x="668" y="392"/>
                  <a:pt x="668" y="392"/>
                </a:cubicBezTo>
                <a:cubicBezTo>
                  <a:pt x="577" y="453"/>
                  <a:pt x="577" y="453"/>
                  <a:pt x="577" y="453"/>
                </a:cubicBezTo>
                <a:cubicBezTo>
                  <a:pt x="197" y="308"/>
                  <a:pt x="197" y="308"/>
                  <a:pt x="197" y="308"/>
                </a:cubicBezTo>
                <a:cubicBezTo>
                  <a:pt x="0" y="355"/>
                  <a:pt x="0" y="355"/>
                  <a:pt x="0" y="355"/>
                </a:cubicBezTo>
                <a:cubicBezTo>
                  <a:pt x="215" y="446"/>
                  <a:pt x="215" y="446"/>
                  <a:pt x="215" y="446"/>
                </a:cubicBezTo>
                <a:cubicBezTo>
                  <a:pt x="215" y="446"/>
                  <a:pt x="198" y="455"/>
                  <a:pt x="194" y="466"/>
                </a:cubicBezTo>
                <a:cubicBezTo>
                  <a:pt x="203" y="471"/>
                  <a:pt x="210" y="480"/>
                  <a:pt x="212" y="490"/>
                </a:cubicBezTo>
                <a:cubicBezTo>
                  <a:pt x="217" y="493"/>
                  <a:pt x="224" y="495"/>
                  <a:pt x="232" y="498"/>
                </a:cubicBezTo>
                <a:cubicBezTo>
                  <a:pt x="264" y="507"/>
                  <a:pt x="291" y="510"/>
                  <a:pt x="312" y="510"/>
                </a:cubicBezTo>
                <a:cubicBezTo>
                  <a:pt x="342" y="510"/>
                  <a:pt x="359" y="504"/>
                  <a:pt x="359" y="504"/>
                </a:cubicBezTo>
                <a:cubicBezTo>
                  <a:pt x="528" y="574"/>
                  <a:pt x="528" y="574"/>
                  <a:pt x="528" y="574"/>
                </a:cubicBezTo>
                <a:cubicBezTo>
                  <a:pt x="528" y="574"/>
                  <a:pt x="567" y="584"/>
                  <a:pt x="610" y="584"/>
                </a:cubicBezTo>
                <a:cubicBezTo>
                  <a:pt x="640" y="584"/>
                  <a:pt x="673" y="579"/>
                  <a:pt x="694" y="562"/>
                </a:cubicBezTo>
                <a:cubicBezTo>
                  <a:pt x="745" y="521"/>
                  <a:pt x="653" y="482"/>
                  <a:pt x="653" y="482"/>
                </a:cubicBezTo>
                <a:cubicBezTo>
                  <a:pt x="1302" y="19"/>
                  <a:pt x="1302" y="19"/>
                  <a:pt x="1302" y="19"/>
                </a:cubicBezTo>
                <a:cubicBezTo>
                  <a:pt x="1257" y="0"/>
                  <a:pt x="1257" y="0"/>
                  <a:pt x="1257" y="0"/>
                </a:cubicBezTo>
              </a:path>
            </a:pathLst>
          </a:custGeom>
          <a:solidFill>
            <a:srgbClr val="B4DE8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Freeform 14">
            <a:extLst>
              <a:ext uri="{FF2B5EF4-FFF2-40B4-BE49-F238E27FC236}">
                <a16:creationId xmlns:a16="http://schemas.microsoft.com/office/drawing/2014/main" id="{BCF4441F-0D8F-4595-9B40-EDE6809320E0}"/>
              </a:ext>
            </a:extLst>
          </p:cNvPr>
          <p:cNvSpPr>
            <a:spLocks noEditPoints="1"/>
          </p:cNvSpPr>
          <p:nvPr/>
        </p:nvSpPr>
        <p:spPr bwMode="auto">
          <a:xfrm>
            <a:off x="3241675" y="4057651"/>
            <a:ext cx="2541587" cy="1695450"/>
          </a:xfrm>
          <a:custGeom>
            <a:avLst/>
            <a:gdLst>
              <a:gd name="T0" fmla="*/ 0 w 1601"/>
              <a:gd name="T1" fmla="*/ 1068 h 1068"/>
              <a:gd name="T2" fmla="*/ 78 w 1601"/>
              <a:gd name="T3" fmla="*/ 1018 h 1068"/>
              <a:gd name="T4" fmla="*/ 78 w 1601"/>
              <a:gd name="T5" fmla="*/ 1018 h 1068"/>
              <a:gd name="T6" fmla="*/ 139 w 1601"/>
              <a:gd name="T7" fmla="*/ 973 h 1068"/>
              <a:gd name="T8" fmla="*/ 147 w 1601"/>
              <a:gd name="T9" fmla="*/ 970 h 1068"/>
              <a:gd name="T10" fmla="*/ 211 w 1601"/>
              <a:gd name="T11" fmla="*/ 929 h 1068"/>
              <a:gd name="T12" fmla="*/ 286 w 1601"/>
              <a:gd name="T13" fmla="*/ 876 h 1068"/>
              <a:gd name="T14" fmla="*/ 289 w 1601"/>
              <a:gd name="T15" fmla="*/ 876 h 1068"/>
              <a:gd name="T16" fmla="*/ 350 w 1601"/>
              <a:gd name="T17" fmla="*/ 834 h 1068"/>
              <a:gd name="T18" fmla="*/ 355 w 1601"/>
              <a:gd name="T19" fmla="*/ 828 h 1068"/>
              <a:gd name="T20" fmla="*/ 422 w 1601"/>
              <a:gd name="T21" fmla="*/ 787 h 1068"/>
              <a:gd name="T22" fmla="*/ 502 w 1601"/>
              <a:gd name="T23" fmla="*/ 734 h 1068"/>
              <a:gd name="T24" fmla="*/ 502 w 1601"/>
              <a:gd name="T25" fmla="*/ 734 h 1068"/>
              <a:gd name="T26" fmla="*/ 558 w 1601"/>
              <a:gd name="T27" fmla="*/ 695 h 1068"/>
              <a:gd name="T28" fmla="*/ 566 w 1601"/>
              <a:gd name="T29" fmla="*/ 689 h 1068"/>
              <a:gd name="T30" fmla="*/ 624 w 1601"/>
              <a:gd name="T31" fmla="*/ 653 h 1068"/>
              <a:gd name="T32" fmla="*/ 694 w 1601"/>
              <a:gd name="T33" fmla="*/ 606 h 1068"/>
              <a:gd name="T34" fmla="*/ 694 w 1601"/>
              <a:gd name="T35" fmla="*/ 606 h 1068"/>
              <a:gd name="T36" fmla="*/ 749 w 1601"/>
              <a:gd name="T37" fmla="*/ 567 h 1068"/>
              <a:gd name="T38" fmla="*/ 757 w 1601"/>
              <a:gd name="T39" fmla="*/ 564 h 1068"/>
              <a:gd name="T40" fmla="*/ 813 w 1601"/>
              <a:gd name="T41" fmla="*/ 525 h 1068"/>
              <a:gd name="T42" fmla="*/ 879 w 1601"/>
              <a:gd name="T43" fmla="*/ 481 h 1068"/>
              <a:gd name="T44" fmla="*/ 879 w 1601"/>
              <a:gd name="T45" fmla="*/ 481 h 1068"/>
              <a:gd name="T46" fmla="*/ 929 w 1601"/>
              <a:gd name="T47" fmla="*/ 447 h 1068"/>
              <a:gd name="T48" fmla="*/ 935 w 1601"/>
              <a:gd name="T49" fmla="*/ 445 h 1068"/>
              <a:gd name="T50" fmla="*/ 996 w 1601"/>
              <a:gd name="T51" fmla="*/ 403 h 1068"/>
              <a:gd name="T52" fmla="*/ 1060 w 1601"/>
              <a:gd name="T53" fmla="*/ 361 h 1068"/>
              <a:gd name="T54" fmla="*/ 1060 w 1601"/>
              <a:gd name="T55" fmla="*/ 361 h 1068"/>
              <a:gd name="T56" fmla="*/ 1101 w 1601"/>
              <a:gd name="T57" fmla="*/ 333 h 1068"/>
              <a:gd name="T58" fmla="*/ 1107 w 1601"/>
              <a:gd name="T59" fmla="*/ 328 h 1068"/>
              <a:gd name="T60" fmla="*/ 1165 w 1601"/>
              <a:gd name="T61" fmla="*/ 292 h 1068"/>
              <a:gd name="T62" fmla="*/ 1229 w 1601"/>
              <a:gd name="T63" fmla="*/ 247 h 1068"/>
              <a:gd name="T64" fmla="*/ 1232 w 1601"/>
              <a:gd name="T65" fmla="*/ 247 h 1068"/>
              <a:gd name="T66" fmla="*/ 1273 w 1601"/>
              <a:gd name="T67" fmla="*/ 217 h 1068"/>
              <a:gd name="T68" fmla="*/ 1282 w 1601"/>
              <a:gd name="T69" fmla="*/ 214 h 1068"/>
              <a:gd name="T70" fmla="*/ 1337 w 1601"/>
              <a:gd name="T71" fmla="*/ 178 h 1068"/>
              <a:gd name="T72" fmla="*/ 1390 w 1601"/>
              <a:gd name="T73" fmla="*/ 141 h 1068"/>
              <a:gd name="T74" fmla="*/ 1390 w 1601"/>
              <a:gd name="T75" fmla="*/ 141 h 1068"/>
              <a:gd name="T76" fmla="*/ 1437 w 1601"/>
              <a:gd name="T77" fmla="*/ 108 h 1068"/>
              <a:gd name="T78" fmla="*/ 1443 w 1601"/>
              <a:gd name="T79" fmla="*/ 105 h 1068"/>
              <a:gd name="T80" fmla="*/ 1492 w 1601"/>
              <a:gd name="T81" fmla="*/ 75 h 1068"/>
              <a:gd name="T82" fmla="*/ 1554 w 1601"/>
              <a:gd name="T83" fmla="*/ 30 h 1068"/>
              <a:gd name="T84" fmla="*/ 1556 w 1601"/>
              <a:gd name="T85" fmla="*/ 30 h 1068"/>
              <a:gd name="T86" fmla="*/ 1592 w 1601"/>
              <a:gd name="T87" fmla="*/ 5 h 1068"/>
              <a:gd name="T88" fmla="*/ 1601 w 1601"/>
              <a:gd name="T89" fmla="*/ 0 h 10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601" h="1068">
                <a:moveTo>
                  <a:pt x="6" y="1062"/>
                </a:moveTo>
                <a:lnTo>
                  <a:pt x="0" y="1068"/>
                </a:lnTo>
                <a:lnTo>
                  <a:pt x="0" y="1068"/>
                </a:lnTo>
                <a:lnTo>
                  <a:pt x="6" y="1065"/>
                </a:lnTo>
                <a:lnTo>
                  <a:pt x="6" y="1062"/>
                </a:lnTo>
                <a:close/>
                <a:moveTo>
                  <a:pt x="78" y="1018"/>
                </a:moveTo>
                <a:lnTo>
                  <a:pt x="69" y="1020"/>
                </a:lnTo>
                <a:lnTo>
                  <a:pt x="69" y="1020"/>
                </a:lnTo>
                <a:lnTo>
                  <a:pt x="78" y="1018"/>
                </a:lnTo>
                <a:lnTo>
                  <a:pt x="78" y="1018"/>
                </a:lnTo>
                <a:close/>
                <a:moveTo>
                  <a:pt x="147" y="970"/>
                </a:moveTo>
                <a:lnTo>
                  <a:pt x="139" y="973"/>
                </a:lnTo>
                <a:lnTo>
                  <a:pt x="141" y="976"/>
                </a:lnTo>
                <a:lnTo>
                  <a:pt x="147" y="970"/>
                </a:lnTo>
                <a:lnTo>
                  <a:pt x="147" y="970"/>
                </a:lnTo>
                <a:close/>
                <a:moveTo>
                  <a:pt x="216" y="923"/>
                </a:moveTo>
                <a:lnTo>
                  <a:pt x="211" y="929"/>
                </a:lnTo>
                <a:lnTo>
                  <a:pt x="211" y="929"/>
                </a:lnTo>
                <a:lnTo>
                  <a:pt x="219" y="923"/>
                </a:lnTo>
                <a:lnTo>
                  <a:pt x="216" y="923"/>
                </a:lnTo>
                <a:close/>
                <a:moveTo>
                  <a:pt x="286" y="876"/>
                </a:moveTo>
                <a:lnTo>
                  <a:pt x="280" y="881"/>
                </a:lnTo>
                <a:lnTo>
                  <a:pt x="280" y="881"/>
                </a:lnTo>
                <a:lnTo>
                  <a:pt x="289" y="876"/>
                </a:lnTo>
                <a:lnTo>
                  <a:pt x="286" y="876"/>
                </a:lnTo>
                <a:close/>
                <a:moveTo>
                  <a:pt x="355" y="828"/>
                </a:moveTo>
                <a:lnTo>
                  <a:pt x="350" y="834"/>
                </a:lnTo>
                <a:lnTo>
                  <a:pt x="350" y="834"/>
                </a:lnTo>
                <a:lnTo>
                  <a:pt x="358" y="831"/>
                </a:lnTo>
                <a:lnTo>
                  <a:pt x="355" y="828"/>
                </a:lnTo>
                <a:close/>
                <a:moveTo>
                  <a:pt x="430" y="781"/>
                </a:moveTo>
                <a:lnTo>
                  <a:pt x="422" y="787"/>
                </a:lnTo>
                <a:lnTo>
                  <a:pt x="422" y="787"/>
                </a:lnTo>
                <a:lnTo>
                  <a:pt x="430" y="781"/>
                </a:lnTo>
                <a:lnTo>
                  <a:pt x="430" y="781"/>
                </a:lnTo>
                <a:close/>
                <a:moveTo>
                  <a:pt x="502" y="734"/>
                </a:moveTo>
                <a:lnTo>
                  <a:pt x="494" y="737"/>
                </a:lnTo>
                <a:lnTo>
                  <a:pt x="497" y="737"/>
                </a:lnTo>
                <a:lnTo>
                  <a:pt x="502" y="734"/>
                </a:lnTo>
                <a:lnTo>
                  <a:pt x="502" y="734"/>
                </a:lnTo>
                <a:close/>
                <a:moveTo>
                  <a:pt x="566" y="689"/>
                </a:moveTo>
                <a:lnTo>
                  <a:pt x="558" y="695"/>
                </a:lnTo>
                <a:lnTo>
                  <a:pt x="558" y="695"/>
                </a:lnTo>
                <a:lnTo>
                  <a:pt x="566" y="692"/>
                </a:lnTo>
                <a:lnTo>
                  <a:pt x="566" y="689"/>
                </a:lnTo>
                <a:close/>
                <a:moveTo>
                  <a:pt x="630" y="648"/>
                </a:moveTo>
                <a:lnTo>
                  <a:pt x="621" y="653"/>
                </a:lnTo>
                <a:lnTo>
                  <a:pt x="624" y="653"/>
                </a:lnTo>
                <a:lnTo>
                  <a:pt x="630" y="648"/>
                </a:lnTo>
                <a:lnTo>
                  <a:pt x="630" y="648"/>
                </a:lnTo>
                <a:close/>
                <a:moveTo>
                  <a:pt x="694" y="606"/>
                </a:moveTo>
                <a:lnTo>
                  <a:pt x="685" y="611"/>
                </a:lnTo>
                <a:lnTo>
                  <a:pt x="685" y="611"/>
                </a:lnTo>
                <a:lnTo>
                  <a:pt x="694" y="606"/>
                </a:lnTo>
                <a:lnTo>
                  <a:pt x="694" y="606"/>
                </a:lnTo>
                <a:close/>
                <a:moveTo>
                  <a:pt x="757" y="564"/>
                </a:moveTo>
                <a:lnTo>
                  <a:pt x="749" y="567"/>
                </a:lnTo>
                <a:lnTo>
                  <a:pt x="749" y="567"/>
                </a:lnTo>
                <a:lnTo>
                  <a:pt x="757" y="564"/>
                </a:lnTo>
                <a:lnTo>
                  <a:pt x="757" y="564"/>
                </a:lnTo>
                <a:close/>
                <a:moveTo>
                  <a:pt x="821" y="520"/>
                </a:moveTo>
                <a:lnTo>
                  <a:pt x="813" y="525"/>
                </a:lnTo>
                <a:lnTo>
                  <a:pt x="813" y="525"/>
                </a:lnTo>
                <a:lnTo>
                  <a:pt x="821" y="520"/>
                </a:lnTo>
                <a:lnTo>
                  <a:pt x="821" y="520"/>
                </a:lnTo>
                <a:close/>
                <a:moveTo>
                  <a:pt x="879" y="481"/>
                </a:moveTo>
                <a:lnTo>
                  <a:pt x="871" y="486"/>
                </a:lnTo>
                <a:lnTo>
                  <a:pt x="871" y="486"/>
                </a:lnTo>
                <a:lnTo>
                  <a:pt x="879" y="481"/>
                </a:lnTo>
                <a:lnTo>
                  <a:pt x="879" y="481"/>
                </a:lnTo>
                <a:close/>
                <a:moveTo>
                  <a:pt x="935" y="445"/>
                </a:moveTo>
                <a:lnTo>
                  <a:pt x="929" y="447"/>
                </a:lnTo>
                <a:lnTo>
                  <a:pt x="929" y="447"/>
                </a:lnTo>
                <a:lnTo>
                  <a:pt x="938" y="445"/>
                </a:lnTo>
                <a:lnTo>
                  <a:pt x="935" y="445"/>
                </a:lnTo>
                <a:close/>
                <a:moveTo>
                  <a:pt x="1004" y="397"/>
                </a:moveTo>
                <a:lnTo>
                  <a:pt x="996" y="403"/>
                </a:lnTo>
                <a:lnTo>
                  <a:pt x="996" y="403"/>
                </a:lnTo>
                <a:lnTo>
                  <a:pt x="1004" y="397"/>
                </a:lnTo>
                <a:lnTo>
                  <a:pt x="1004" y="397"/>
                </a:lnTo>
                <a:close/>
                <a:moveTo>
                  <a:pt x="1060" y="361"/>
                </a:moveTo>
                <a:lnTo>
                  <a:pt x="1054" y="364"/>
                </a:lnTo>
                <a:lnTo>
                  <a:pt x="1054" y="367"/>
                </a:lnTo>
                <a:lnTo>
                  <a:pt x="1060" y="361"/>
                </a:lnTo>
                <a:lnTo>
                  <a:pt x="1060" y="361"/>
                </a:lnTo>
                <a:close/>
                <a:moveTo>
                  <a:pt x="1107" y="328"/>
                </a:moveTo>
                <a:lnTo>
                  <a:pt x="1101" y="333"/>
                </a:lnTo>
                <a:lnTo>
                  <a:pt x="1101" y="333"/>
                </a:lnTo>
                <a:lnTo>
                  <a:pt x="1110" y="328"/>
                </a:lnTo>
                <a:lnTo>
                  <a:pt x="1107" y="328"/>
                </a:lnTo>
                <a:close/>
                <a:moveTo>
                  <a:pt x="1171" y="286"/>
                </a:moveTo>
                <a:lnTo>
                  <a:pt x="1162" y="292"/>
                </a:lnTo>
                <a:lnTo>
                  <a:pt x="1165" y="292"/>
                </a:lnTo>
                <a:lnTo>
                  <a:pt x="1171" y="286"/>
                </a:lnTo>
                <a:lnTo>
                  <a:pt x="1171" y="286"/>
                </a:lnTo>
                <a:close/>
                <a:moveTo>
                  <a:pt x="1229" y="247"/>
                </a:moveTo>
                <a:lnTo>
                  <a:pt x="1223" y="253"/>
                </a:lnTo>
                <a:lnTo>
                  <a:pt x="1223" y="253"/>
                </a:lnTo>
                <a:lnTo>
                  <a:pt x="1232" y="247"/>
                </a:lnTo>
                <a:lnTo>
                  <a:pt x="1229" y="247"/>
                </a:lnTo>
                <a:close/>
                <a:moveTo>
                  <a:pt x="1282" y="214"/>
                </a:moveTo>
                <a:lnTo>
                  <a:pt x="1273" y="217"/>
                </a:lnTo>
                <a:lnTo>
                  <a:pt x="1276" y="219"/>
                </a:lnTo>
                <a:lnTo>
                  <a:pt x="1282" y="214"/>
                </a:lnTo>
                <a:lnTo>
                  <a:pt x="1282" y="214"/>
                </a:lnTo>
                <a:close/>
                <a:moveTo>
                  <a:pt x="1343" y="172"/>
                </a:moveTo>
                <a:lnTo>
                  <a:pt x="1334" y="178"/>
                </a:lnTo>
                <a:lnTo>
                  <a:pt x="1337" y="178"/>
                </a:lnTo>
                <a:lnTo>
                  <a:pt x="1343" y="172"/>
                </a:lnTo>
                <a:lnTo>
                  <a:pt x="1343" y="172"/>
                </a:lnTo>
                <a:close/>
                <a:moveTo>
                  <a:pt x="1390" y="141"/>
                </a:moveTo>
                <a:lnTo>
                  <a:pt x="1382" y="147"/>
                </a:lnTo>
                <a:lnTo>
                  <a:pt x="1382" y="147"/>
                </a:lnTo>
                <a:lnTo>
                  <a:pt x="1390" y="141"/>
                </a:lnTo>
                <a:lnTo>
                  <a:pt x="1390" y="141"/>
                </a:lnTo>
                <a:close/>
                <a:moveTo>
                  <a:pt x="1443" y="105"/>
                </a:moveTo>
                <a:lnTo>
                  <a:pt x="1437" y="108"/>
                </a:lnTo>
                <a:lnTo>
                  <a:pt x="1437" y="111"/>
                </a:lnTo>
                <a:lnTo>
                  <a:pt x="1445" y="105"/>
                </a:lnTo>
                <a:lnTo>
                  <a:pt x="1443" y="105"/>
                </a:lnTo>
                <a:close/>
                <a:moveTo>
                  <a:pt x="1498" y="69"/>
                </a:moveTo>
                <a:lnTo>
                  <a:pt x="1490" y="75"/>
                </a:lnTo>
                <a:lnTo>
                  <a:pt x="1492" y="75"/>
                </a:lnTo>
                <a:lnTo>
                  <a:pt x="1498" y="69"/>
                </a:lnTo>
                <a:lnTo>
                  <a:pt x="1498" y="69"/>
                </a:lnTo>
                <a:close/>
                <a:moveTo>
                  <a:pt x="1554" y="30"/>
                </a:moveTo>
                <a:lnTo>
                  <a:pt x="1548" y="36"/>
                </a:lnTo>
                <a:lnTo>
                  <a:pt x="1548" y="36"/>
                </a:lnTo>
                <a:lnTo>
                  <a:pt x="1556" y="30"/>
                </a:lnTo>
                <a:lnTo>
                  <a:pt x="1554" y="30"/>
                </a:lnTo>
                <a:close/>
                <a:moveTo>
                  <a:pt x="1601" y="0"/>
                </a:moveTo>
                <a:lnTo>
                  <a:pt x="1592" y="5"/>
                </a:lnTo>
                <a:lnTo>
                  <a:pt x="1595" y="5"/>
                </a:lnTo>
                <a:lnTo>
                  <a:pt x="1601" y="0"/>
                </a:lnTo>
                <a:lnTo>
                  <a:pt x="1601" y="0"/>
                </a:lnTo>
                <a:close/>
              </a:path>
            </a:pathLst>
          </a:custGeom>
          <a:solidFill>
            <a:srgbClr val="B2B3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Freeform 15">
            <a:extLst>
              <a:ext uri="{FF2B5EF4-FFF2-40B4-BE49-F238E27FC236}">
                <a16:creationId xmlns:a16="http://schemas.microsoft.com/office/drawing/2014/main" id="{44E3A38B-8010-44FF-ABBD-51AE4168BA39}"/>
              </a:ext>
            </a:extLst>
          </p:cNvPr>
          <p:cNvSpPr>
            <a:spLocks noEditPoints="1"/>
          </p:cNvSpPr>
          <p:nvPr/>
        </p:nvSpPr>
        <p:spPr bwMode="auto">
          <a:xfrm>
            <a:off x="3241675" y="4057651"/>
            <a:ext cx="2541587" cy="1695450"/>
          </a:xfrm>
          <a:custGeom>
            <a:avLst/>
            <a:gdLst>
              <a:gd name="T0" fmla="*/ 0 w 1601"/>
              <a:gd name="T1" fmla="*/ 1068 h 1068"/>
              <a:gd name="T2" fmla="*/ 78 w 1601"/>
              <a:gd name="T3" fmla="*/ 1018 h 1068"/>
              <a:gd name="T4" fmla="*/ 78 w 1601"/>
              <a:gd name="T5" fmla="*/ 1018 h 1068"/>
              <a:gd name="T6" fmla="*/ 139 w 1601"/>
              <a:gd name="T7" fmla="*/ 973 h 1068"/>
              <a:gd name="T8" fmla="*/ 147 w 1601"/>
              <a:gd name="T9" fmla="*/ 970 h 1068"/>
              <a:gd name="T10" fmla="*/ 211 w 1601"/>
              <a:gd name="T11" fmla="*/ 929 h 1068"/>
              <a:gd name="T12" fmla="*/ 286 w 1601"/>
              <a:gd name="T13" fmla="*/ 876 h 1068"/>
              <a:gd name="T14" fmla="*/ 289 w 1601"/>
              <a:gd name="T15" fmla="*/ 876 h 1068"/>
              <a:gd name="T16" fmla="*/ 350 w 1601"/>
              <a:gd name="T17" fmla="*/ 834 h 1068"/>
              <a:gd name="T18" fmla="*/ 355 w 1601"/>
              <a:gd name="T19" fmla="*/ 828 h 1068"/>
              <a:gd name="T20" fmla="*/ 422 w 1601"/>
              <a:gd name="T21" fmla="*/ 787 h 1068"/>
              <a:gd name="T22" fmla="*/ 502 w 1601"/>
              <a:gd name="T23" fmla="*/ 734 h 1068"/>
              <a:gd name="T24" fmla="*/ 502 w 1601"/>
              <a:gd name="T25" fmla="*/ 734 h 1068"/>
              <a:gd name="T26" fmla="*/ 558 w 1601"/>
              <a:gd name="T27" fmla="*/ 695 h 1068"/>
              <a:gd name="T28" fmla="*/ 566 w 1601"/>
              <a:gd name="T29" fmla="*/ 689 h 1068"/>
              <a:gd name="T30" fmla="*/ 624 w 1601"/>
              <a:gd name="T31" fmla="*/ 653 h 1068"/>
              <a:gd name="T32" fmla="*/ 694 w 1601"/>
              <a:gd name="T33" fmla="*/ 606 h 1068"/>
              <a:gd name="T34" fmla="*/ 694 w 1601"/>
              <a:gd name="T35" fmla="*/ 606 h 1068"/>
              <a:gd name="T36" fmla="*/ 749 w 1601"/>
              <a:gd name="T37" fmla="*/ 567 h 1068"/>
              <a:gd name="T38" fmla="*/ 757 w 1601"/>
              <a:gd name="T39" fmla="*/ 564 h 1068"/>
              <a:gd name="T40" fmla="*/ 813 w 1601"/>
              <a:gd name="T41" fmla="*/ 525 h 1068"/>
              <a:gd name="T42" fmla="*/ 879 w 1601"/>
              <a:gd name="T43" fmla="*/ 481 h 1068"/>
              <a:gd name="T44" fmla="*/ 879 w 1601"/>
              <a:gd name="T45" fmla="*/ 481 h 1068"/>
              <a:gd name="T46" fmla="*/ 929 w 1601"/>
              <a:gd name="T47" fmla="*/ 447 h 1068"/>
              <a:gd name="T48" fmla="*/ 935 w 1601"/>
              <a:gd name="T49" fmla="*/ 445 h 1068"/>
              <a:gd name="T50" fmla="*/ 996 w 1601"/>
              <a:gd name="T51" fmla="*/ 403 h 1068"/>
              <a:gd name="T52" fmla="*/ 1060 w 1601"/>
              <a:gd name="T53" fmla="*/ 361 h 1068"/>
              <a:gd name="T54" fmla="*/ 1060 w 1601"/>
              <a:gd name="T55" fmla="*/ 361 h 1068"/>
              <a:gd name="T56" fmla="*/ 1101 w 1601"/>
              <a:gd name="T57" fmla="*/ 333 h 1068"/>
              <a:gd name="T58" fmla="*/ 1107 w 1601"/>
              <a:gd name="T59" fmla="*/ 328 h 1068"/>
              <a:gd name="T60" fmla="*/ 1165 w 1601"/>
              <a:gd name="T61" fmla="*/ 292 h 1068"/>
              <a:gd name="T62" fmla="*/ 1229 w 1601"/>
              <a:gd name="T63" fmla="*/ 247 h 1068"/>
              <a:gd name="T64" fmla="*/ 1232 w 1601"/>
              <a:gd name="T65" fmla="*/ 247 h 1068"/>
              <a:gd name="T66" fmla="*/ 1273 w 1601"/>
              <a:gd name="T67" fmla="*/ 217 h 1068"/>
              <a:gd name="T68" fmla="*/ 1282 w 1601"/>
              <a:gd name="T69" fmla="*/ 214 h 1068"/>
              <a:gd name="T70" fmla="*/ 1337 w 1601"/>
              <a:gd name="T71" fmla="*/ 178 h 1068"/>
              <a:gd name="T72" fmla="*/ 1390 w 1601"/>
              <a:gd name="T73" fmla="*/ 141 h 1068"/>
              <a:gd name="T74" fmla="*/ 1390 w 1601"/>
              <a:gd name="T75" fmla="*/ 141 h 1068"/>
              <a:gd name="T76" fmla="*/ 1437 w 1601"/>
              <a:gd name="T77" fmla="*/ 108 h 1068"/>
              <a:gd name="T78" fmla="*/ 1443 w 1601"/>
              <a:gd name="T79" fmla="*/ 105 h 1068"/>
              <a:gd name="T80" fmla="*/ 1492 w 1601"/>
              <a:gd name="T81" fmla="*/ 75 h 1068"/>
              <a:gd name="T82" fmla="*/ 1554 w 1601"/>
              <a:gd name="T83" fmla="*/ 30 h 1068"/>
              <a:gd name="T84" fmla="*/ 1556 w 1601"/>
              <a:gd name="T85" fmla="*/ 30 h 1068"/>
              <a:gd name="T86" fmla="*/ 1592 w 1601"/>
              <a:gd name="T87" fmla="*/ 5 h 1068"/>
              <a:gd name="T88" fmla="*/ 1601 w 1601"/>
              <a:gd name="T89" fmla="*/ 0 h 10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601" h="1068">
                <a:moveTo>
                  <a:pt x="6" y="1062"/>
                </a:moveTo>
                <a:lnTo>
                  <a:pt x="0" y="1068"/>
                </a:lnTo>
                <a:lnTo>
                  <a:pt x="0" y="1068"/>
                </a:lnTo>
                <a:lnTo>
                  <a:pt x="6" y="1065"/>
                </a:lnTo>
                <a:lnTo>
                  <a:pt x="6" y="1062"/>
                </a:lnTo>
                <a:moveTo>
                  <a:pt x="78" y="1018"/>
                </a:moveTo>
                <a:lnTo>
                  <a:pt x="69" y="1020"/>
                </a:lnTo>
                <a:lnTo>
                  <a:pt x="69" y="1020"/>
                </a:lnTo>
                <a:lnTo>
                  <a:pt x="78" y="1018"/>
                </a:lnTo>
                <a:lnTo>
                  <a:pt x="78" y="1018"/>
                </a:lnTo>
                <a:moveTo>
                  <a:pt x="147" y="970"/>
                </a:moveTo>
                <a:lnTo>
                  <a:pt x="139" y="973"/>
                </a:lnTo>
                <a:lnTo>
                  <a:pt x="141" y="976"/>
                </a:lnTo>
                <a:lnTo>
                  <a:pt x="147" y="970"/>
                </a:lnTo>
                <a:lnTo>
                  <a:pt x="147" y="970"/>
                </a:lnTo>
                <a:moveTo>
                  <a:pt x="216" y="923"/>
                </a:moveTo>
                <a:lnTo>
                  <a:pt x="211" y="929"/>
                </a:lnTo>
                <a:lnTo>
                  <a:pt x="211" y="929"/>
                </a:lnTo>
                <a:lnTo>
                  <a:pt x="219" y="923"/>
                </a:lnTo>
                <a:lnTo>
                  <a:pt x="216" y="923"/>
                </a:lnTo>
                <a:moveTo>
                  <a:pt x="286" y="876"/>
                </a:moveTo>
                <a:lnTo>
                  <a:pt x="280" y="881"/>
                </a:lnTo>
                <a:lnTo>
                  <a:pt x="280" y="881"/>
                </a:lnTo>
                <a:lnTo>
                  <a:pt x="289" y="876"/>
                </a:lnTo>
                <a:lnTo>
                  <a:pt x="286" y="876"/>
                </a:lnTo>
                <a:moveTo>
                  <a:pt x="355" y="828"/>
                </a:moveTo>
                <a:lnTo>
                  <a:pt x="350" y="834"/>
                </a:lnTo>
                <a:lnTo>
                  <a:pt x="350" y="834"/>
                </a:lnTo>
                <a:lnTo>
                  <a:pt x="358" y="831"/>
                </a:lnTo>
                <a:lnTo>
                  <a:pt x="355" y="828"/>
                </a:lnTo>
                <a:moveTo>
                  <a:pt x="430" y="781"/>
                </a:moveTo>
                <a:lnTo>
                  <a:pt x="422" y="787"/>
                </a:lnTo>
                <a:lnTo>
                  <a:pt x="422" y="787"/>
                </a:lnTo>
                <a:lnTo>
                  <a:pt x="430" y="781"/>
                </a:lnTo>
                <a:lnTo>
                  <a:pt x="430" y="781"/>
                </a:lnTo>
                <a:moveTo>
                  <a:pt x="502" y="734"/>
                </a:moveTo>
                <a:lnTo>
                  <a:pt x="494" y="737"/>
                </a:lnTo>
                <a:lnTo>
                  <a:pt x="497" y="737"/>
                </a:lnTo>
                <a:lnTo>
                  <a:pt x="502" y="734"/>
                </a:lnTo>
                <a:lnTo>
                  <a:pt x="502" y="734"/>
                </a:lnTo>
                <a:moveTo>
                  <a:pt x="566" y="689"/>
                </a:moveTo>
                <a:lnTo>
                  <a:pt x="558" y="695"/>
                </a:lnTo>
                <a:lnTo>
                  <a:pt x="558" y="695"/>
                </a:lnTo>
                <a:lnTo>
                  <a:pt x="566" y="692"/>
                </a:lnTo>
                <a:lnTo>
                  <a:pt x="566" y="689"/>
                </a:lnTo>
                <a:moveTo>
                  <a:pt x="630" y="648"/>
                </a:moveTo>
                <a:lnTo>
                  <a:pt x="621" y="653"/>
                </a:lnTo>
                <a:lnTo>
                  <a:pt x="624" y="653"/>
                </a:lnTo>
                <a:lnTo>
                  <a:pt x="630" y="648"/>
                </a:lnTo>
                <a:lnTo>
                  <a:pt x="630" y="648"/>
                </a:lnTo>
                <a:moveTo>
                  <a:pt x="694" y="606"/>
                </a:moveTo>
                <a:lnTo>
                  <a:pt x="685" y="611"/>
                </a:lnTo>
                <a:lnTo>
                  <a:pt x="685" y="611"/>
                </a:lnTo>
                <a:lnTo>
                  <a:pt x="694" y="606"/>
                </a:lnTo>
                <a:lnTo>
                  <a:pt x="694" y="606"/>
                </a:lnTo>
                <a:moveTo>
                  <a:pt x="757" y="564"/>
                </a:moveTo>
                <a:lnTo>
                  <a:pt x="749" y="567"/>
                </a:lnTo>
                <a:lnTo>
                  <a:pt x="749" y="567"/>
                </a:lnTo>
                <a:lnTo>
                  <a:pt x="757" y="564"/>
                </a:lnTo>
                <a:lnTo>
                  <a:pt x="757" y="564"/>
                </a:lnTo>
                <a:moveTo>
                  <a:pt x="821" y="520"/>
                </a:moveTo>
                <a:lnTo>
                  <a:pt x="813" y="525"/>
                </a:lnTo>
                <a:lnTo>
                  <a:pt x="813" y="525"/>
                </a:lnTo>
                <a:lnTo>
                  <a:pt x="821" y="520"/>
                </a:lnTo>
                <a:lnTo>
                  <a:pt x="821" y="520"/>
                </a:lnTo>
                <a:moveTo>
                  <a:pt x="879" y="481"/>
                </a:moveTo>
                <a:lnTo>
                  <a:pt x="871" y="486"/>
                </a:lnTo>
                <a:lnTo>
                  <a:pt x="871" y="486"/>
                </a:lnTo>
                <a:lnTo>
                  <a:pt x="879" y="481"/>
                </a:lnTo>
                <a:lnTo>
                  <a:pt x="879" y="481"/>
                </a:lnTo>
                <a:moveTo>
                  <a:pt x="935" y="445"/>
                </a:moveTo>
                <a:lnTo>
                  <a:pt x="929" y="447"/>
                </a:lnTo>
                <a:lnTo>
                  <a:pt x="929" y="447"/>
                </a:lnTo>
                <a:lnTo>
                  <a:pt x="938" y="445"/>
                </a:lnTo>
                <a:lnTo>
                  <a:pt x="935" y="445"/>
                </a:lnTo>
                <a:moveTo>
                  <a:pt x="1004" y="397"/>
                </a:moveTo>
                <a:lnTo>
                  <a:pt x="996" y="403"/>
                </a:lnTo>
                <a:lnTo>
                  <a:pt x="996" y="403"/>
                </a:lnTo>
                <a:lnTo>
                  <a:pt x="1004" y="397"/>
                </a:lnTo>
                <a:lnTo>
                  <a:pt x="1004" y="397"/>
                </a:lnTo>
                <a:moveTo>
                  <a:pt x="1060" y="361"/>
                </a:moveTo>
                <a:lnTo>
                  <a:pt x="1054" y="364"/>
                </a:lnTo>
                <a:lnTo>
                  <a:pt x="1054" y="367"/>
                </a:lnTo>
                <a:lnTo>
                  <a:pt x="1060" y="361"/>
                </a:lnTo>
                <a:lnTo>
                  <a:pt x="1060" y="361"/>
                </a:lnTo>
                <a:moveTo>
                  <a:pt x="1107" y="328"/>
                </a:moveTo>
                <a:lnTo>
                  <a:pt x="1101" y="333"/>
                </a:lnTo>
                <a:lnTo>
                  <a:pt x="1101" y="333"/>
                </a:lnTo>
                <a:lnTo>
                  <a:pt x="1110" y="328"/>
                </a:lnTo>
                <a:lnTo>
                  <a:pt x="1107" y="328"/>
                </a:lnTo>
                <a:moveTo>
                  <a:pt x="1171" y="286"/>
                </a:moveTo>
                <a:lnTo>
                  <a:pt x="1162" y="292"/>
                </a:lnTo>
                <a:lnTo>
                  <a:pt x="1165" y="292"/>
                </a:lnTo>
                <a:lnTo>
                  <a:pt x="1171" y="286"/>
                </a:lnTo>
                <a:lnTo>
                  <a:pt x="1171" y="286"/>
                </a:lnTo>
                <a:moveTo>
                  <a:pt x="1229" y="247"/>
                </a:moveTo>
                <a:lnTo>
                  <a:pt x="1223" y="253"/>
                </a:lnTo>
                <a:lnTo>
                  <a:pt x="1223" y="253"/>
                </a:lnTo>
                <a:lnTo>
                  <a:pt x="1232" y="247"/>
                </a:lnTo>
                <a:lnTo>
                  <a:pt x="1229" y="247"/>
                </a:lnTo>
                <a:moveTo>
                  <a:pt x="1282" y="214"/>
                </a:moveTo>
                <a:lnTo>
                  <a:pt x="1273" y="217"/>
                </a:lnTo>
                <a:lnTo>
                  <a:pt x="1276" y="219"/>
                </a:lnTo>
                <a:lnTo>
                  <a:pt x="1282" y="214"/>
                </a:lnTo>
                <a:lnTo>
                  <a:pt x="1282" y="214"/>
                </a:lnTo>
                <a:moveTo>
                  <a:pt x="1343" y="172"/>
                </a:moveTo>
                <a:lnTo>
                  <a:pt x="1334" y="178"/>
                </a:lnTo>
                <a:lnTo>
                  <a:pt x="1337" y="178"/>
                </a:lnTo>
                <a:lnTo>
                  <a:pt x="1343" y="172"/>
                </a:lnTo>
                <a:lnTo>
                  <a:pt x="1343" y="172"/>
                </a:lnTo>
                <a:moveTo>
                  <a:pt x="1390" y="141"/>
                </a:moveTo>
                <a:lnTo>
                  <a:pt x="1382" y="147"/>
                </a:lnTo>
                <a:lnTo>
                  <a:pt x="1382" y="147"/>
                </a:lnTo>
                <a:lnTo>
                  <a:pt x="1390" y="141"/>
                </a:lnTo>
                <a:lnTo>
                  <a:pt x="1390" y="141"/>
                </a:lnTo>
                <a:moveTo>
                  <a:pt x="1443" y="105"/>
                </a:moveTo>
                <a:lnTo>
                  <a:pt x="1437" y="108"/>
                </a:lnTo>
                <a:lnTo>
                  <a:pt x="1437" y="111"/>
                </a:lnTo>
                <a:lnTo>
                  <a:pt x="1445" y="105"/>
                </a:lnTo>
                <a:lnTo>
                  <a:pt x="1443" y="105"/>
                </a:lnTo>
                <a:moveTo>
                  <a:pt x="1498" y="69"/>
                </a:moveTo>
                <a:lnTo>
                  <a:pt x="1490" y="75"/>
                </a:lnTo>
                <a:lnTo>
                  <a:pt x="1492" y="75"/>
                </a:lnTo>
                <a:lnTo>
                  <a:pt x="1498" y="69"/>
                </a:lnTo>
                <a:lnTo>
                  <a:pt x="1498" y="69"/>
                </a:lnTo>
                <a:moveTo>
                  <a:pt x="1554" y="30"/>
                </a:moveTo>
                <a:lnTo>
                  <a:pt x="1548" y="36"/>
                </a:lnTo>
                <a:lnTo>
                  <a:pt x="1548" y="36"/>
                </a:lnTo>
                <a:lnTo>
                  <a:pt x="1556" y="30"/>
                </a:lnTo>
                <a:lnTo>
                  <a:pt x="1554" y="30"/>
                </a:lnTo>
                <a:moveTo>
                  <a:pt x="1601" y="0"/>
                </a:moveTo>
                <a:lnTo>
                  <a:pt x="1592" y="5"/>
                </a:lnTo>
                <a:lnTo>
                  <a:pt x="1595" y="5"/>
                </a:lnTo>
                <a:lnTo>
                  <a:pt x="1601" y="0"/>
                </a:lnTo>
                <a:lnTo>
                  <a:pt x="160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id="{63C2188D-4C8D-4474-9E20-A62AE4EF5398}"/>
              </a:ext>
            </a:extLst>
          </p:cNvPr>
          <p:cNvSpPr>
            <a:spLocks/>
          </p:cNvSpPr>
          <p:nvPr/>
        </p:nvSpPr>
        <p:spPr bwMode="auto">
          <a:xfrm>
            <a:off x="1106488" y="820738"/>
            <a:ext cx="4411662" cy="2079625"/>
          </a:xfrm>
          <a:custGeom>
            <a:avLst/>
            <a:gdLst>
              <a:gd name="T0" fmla="*/ 1002 w 1002"/>
              <a:gd name="T1" fmla="*/ 0 h 471"/>
              <a:gd name="T2" fmla="*/ 1002 w 1002"/>
              <a:gd name="T3" fmla="*/ 57 h 471"/>
              <a:gd name="T4" fmla="*/ 17 w 1002"/>
              <a:gd name="T5" fmla="*/ 471 h 471"/>
              <a:gd name="T6" fmla="*/ 17 w 1002"/>
              <a:gd name="T7" fmla="*/ 454 h 471"/>
              <a:gd name="T8" fmla="*/ 12 w 1002"/>
              <a:gd name="T9" fmla="*/ 425 h 471"/>
              <a:gd name="T10" fmla="*/ 0 w 1002"/>
              <a:gd name="T11" fmla="*/ 404 h 471"/>
              <a:gd name="T12" fmla="*/ 1002 w 1002"/>
              <a:gd name="T13" fmla="*/ 0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02" h="471">
                <a:moveTo>
                  <a:pt x="1002" y="0"/>
                </a:moveTo>
                <a:cubicBezTo>
                  <a:pt x="1002" y="57"/>
                  <a:pt x="1002" y="57"/>
                  <a:pt x="1002" y="57"/>
                </a:cubicBezTo>
                <a:cubicBezTo>
                  <a:pt x="17" y="471"/>
                  <a:pt x="17" y="471"/>
                  <a:pt x="17" y="471"/>
                </a:cubicBezTo>
                <a:cubicBezTo>
                  <a:pt x="17" y="454"/>
                  <a:pt x="17" y="454"/>
                  <a:pt x="17" y="454"/>
                </a:cubicBezTo>
                <a:cubicBezTo>
                  <a:pt x="17" y="444"/>
                  <a:pt x="15" y="434"/>
                  <a:pt x="12" y="425"/>
                </a:cubicBezTo>
                <a:cubicBezTo>
                  <a:pt x="9" y="418"/>
                  <a:pt x="5" y="410"/>
                  <a:pt x="0" y="404"/>
                </a:cubicBezTo>
                <a:lnTo>
                  <a:pt x="1002" y="0"/>
                </a:lnTo>
                <a:close/>
              </a:path>
            </a:pathLst>
          </a:custGeom>
          <a:solidFill>
            <a:srgbClr val="D1D2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Freeform 17">
            <a:extLst>
              <a:ext uri="{FF2B5EF4-FFF2-40B4-BE49-F238E27FC236}">
                <a16:creationId xmlns:a16="http://schemas.microsoft.com/office/drawing/2014/main" id="{ECCC0ED5-7D0B-4E1A-9FAF-893F2538D11D}"/>
              </a:ext>
            </a:extLst>
          </p:cNvPr>
          <p:cNvSpPr>
            <a:spLocks/>
          </p:cNvSpPr>
          <p:nvPr/>
        </p:nvSpPr>
        <p:spPr bwMode="auto">
          <a:xfrm>
            <a:off x="1084263" y="820738"/>
            <a:ext cx="4433887" cy="1784350"/>
          </a:xfrm>
          <a:custGeom>
            <a:avLst/>
            <a:gdLst>
              <a:gd name="T0" fmla="*/ 1002 w 1007"/>
              <a:gd name="T1" fmla="*/ 0 h 404"/>
              <a:gd name="T2" fmla="*/ 1007 w 1007"/>
              <a:gd name="T3" fmla="*/ 0 h 404"/>
              <a:gd name="T4" fmla="*/ 5 w 1007"/>
              <a:gd name="T5" fmla="*/ 404 h 404"/>
              <a:gd name="T6" fmla="*/ 3 w 1007"/>
              <a:gd name="T7" fmla="*/ 402 h 404"/>
              <a:gd name="T8" fmla="*/ 0 w 1007"/>
              <a:gd name="T9" fmla="*/ 399 h 404"/>
              <a:gd name="T10" fmla="*/ 1002 w 1007"/>
              <a:gd name="T11" fmla="*/ 0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07" h="404">
                <a:moveTo>
                  <a:pt x="1002" y="0"/>
                </a:moveTo>
                <a:cubicBezTo>
                  <a:pt x="1007" y="0"/>
                  <a:pt x="1007" y="0"/>
                  <a:pt x="1007" y="0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3"/>
                  <a:pt x="4" y="403"/>
                  <a:pt x="3" y="402"/>
                </a:cubicBezTo>
                <a:cubicBezTo>
                  <a:pt x="2" y="401"/>
                  <a:pt x="1" y="400"/>
                  <a:pt x="0" y="399"/>
                </a:cubicBezTo>
                <a:lnTo>
                  <a:pt x="10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Freeform 18">
            <a:extLst>
              <a:ext uri="{FF2B5EF4-FFF2-40B4-BE49-F238E27FC236}">
                <a16:creationId xmlns:a16="http://schemas.microsoft.com/office/drawing/2014/main" id="{91D34CB4-1B02-426A-A922-D81F10199FB3}"/>
              </a:ext>
            </a:extLst>
          </p:cNvPr>
          <p:cNvSpPr>
            <a:spLocks/>
          </p:cNvSpPr>
          <p:nvPr/>
        </p:nvSpPr>
        <p:spPr bwMode="auto">
          <a:xfrm>
            <a:off x="1084263" y="2697163"/>
            <a:ext cx="96837" cy="2914650"/>
          </a:xfrm>
          <a:custGeom>
            <a:avLst/>
            <a:gdLst>
              <a:gd name="T0" fmla="*/ 22 w 22"/>
              <a:gd name="T1" fmla="*/ 29 h 660"/>
              <a:gd name="T2" fmla="*/ 22 w 22"/>
              <a:gd name="T3" fmla="*/ 46 h 660"/>
              <a:gd name="T4" fmla="*/ 19 w 22"/>
              <a:gd name="T5" fmla="*/ 643 h 660"/>
              <a:gd name="T6" fmla="*/ 0 w 22"/>
              <a:gd name="T7" fmla="*/ 660 h 660"/>
              <a:gd name="T8" fmla="*/ 0 w 22"/>
              <a:gd name="T9" fmla="*/ 25 h 660"/>
              <a:gd name="T10" fmla="*/ 17 w 22"/>
              <a:gd name="T11" fmla="*/ 0 h 660"/>
              <a:gd name="T12" fmla="*/ 22 w 22"/>
              <a:gd name="T13" fmla="*/ 29 h 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" h="660">
                <a:moveTo>
                  <a:pt x="22" y="29"/>
                </a:moveTo>
                <a:cubicBezTo>
                  <a:pt x="22" y="46"/>
                  <a:pt x="22" y="46"/>
                  <a:pt x="22" y="46"/>
                </a:cubicBezTo>
                <a:cubicBezTo>
                  <a:pt x="19" y="643"/>
                  <a:pt x="19" y="643"/>
                  <a:pt x="19" y="643"/>
                </a:cubicBezTo>
                <a:cubicBezTo>
                  <a:pt x="19" y="643"/>
                  <a:pt x="16" y="652"/>
                  <a:pt x="0" y="660"/>
                </a:cubicBezTo>
                <a:cubicBezTo>
                  <a:pt x="0" y="25"/>
                  <a:pt x="0" y="25"/>
                  <a:pt x="0" y="25"/>
                </a:cubicBezTo>
                <a:cubicBezTo>
                  <a:pt x="13" y="18"/>
                  <a:pt x="18" y="11"/>
                  <a:pt x="17" y="0"/>
                </a:cubicBezTo>
                <a:cubicBezTo>
                  <a:pt x="20" y="9"/>
                  <a:pt x="22" y="19"/>
                  <a:pt x="22" y="29"/>
                </a:cubicBezTo>
                <a:close/>
              </a:path>
            </a:pathLst>
          </a:custGeom>
          <a:solidFill>
            <a:srgbClr val="B4DE8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Freeform 19">
            <a:extLst>
              <a:ext uri="{FF2B5EF4-FFF2-40B4-BE49-F238E27FC236}">
                <a16:creationId xmlns:a16="http://schemas.microsoft.com/office/drawing/2014/main" id="{8BB398CB-36D6-4FF6-88A9-D3A92DAD5C00}"/>
              </a:ext>
            </a:extLst>
          </p:cNvPr>
          <p:cNvSpPr>
            <a:spLocks/>
          </p:cNvSpPr>
          <p:nvPr/>
        </p:nvSpPr>
        <p:spPr bwMode="auto">
          <a:xfrm>
            <a:off x="230188" y="2595563"/>
            <a:ext cx="933450" cy="295275"/>
          </a:xfrm>
          <a:custGeom>
            <a:avLst/>
            <a:gdLst>
              <a:gd name="T0" fmla="*/ 199 w 212"/>
              <a:gd name="T1" fmla="*/ 2 h 67"/>
              <a:gd name="T2" fmla="*/ 211 w 212"/>
              <a:gd name="T3" fmla="*/ 23 h 67"/>
              <a:gd name="T4" fmla="*/ 194 w 212"/>
              <a:gd name="T5" fmla="*/ 48 h 67"/>
              <a:gd name="T6" fmla="*/ 174 w 212"/>
              <a:gd name="T7" fmla="*/ 57 h 67"/>
              <a:gd name="T8" fmla="*/ 50 w 212"/>
              <a:gd name="T9" fmla="*/ 60 h 67"/>
              <a:gd name="T10" fmla="*/ 48 w 212"/>
              <a:gd name="T11" fmla="*/ 60 h 67"/>
              <a:gd name="T12" fmla="*/ 1 w 212"/>
              <a:gd name="T13" fmla="*/ 27 h 67"/>
              <a:gd name="T14" fmla="*/ 1 w 212"/>
              <a:gd name="T15" fmla="*/ 27 h 67"/>
              <a:gd name="T16" fmla="*/ 14 w 212"/>
              <a:gd name="T17" fmla="*/ 2 h 67"/>
              <a:gd name="T18" fmla="*/ 83 w 212"/>
              <a:gd name="T19" fmla="*/ 41 h 67"/>
              <a:gd name="T20" fmla="*/ 197 w 212"/>
              <a:gd name="T21" fmla="*/ 0 h 67"/>
              <a:gd name="T22" fmla="*/ 199 w 212"/>
              <a:gd name="T23" fmla="*/ 2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12" h="67">
                <a:moveTo>
                  <a:pt x="199" y="2"/>
                </a:moveTo>
                <a:cubicBezTo>
                  <a:pt x="204" y="8"/>
                  <a:pt x="208" y="16"/>
                  <a:pt x="211" y="23"/>
                </a:cubicBezTo>
                <a:cubicBezTo>
                  <a:pt x="212" y="34"/>
                  <a:pt x="207" y="41"/>
                  <a:pt x="194" y="48"/>
                </a:cubicBezTo>
                <a:cubicBezTo>
                  <a:pt x="189" y="51"/>
                  <a:pt x="182" y="54"/>
                  <a:pt x="174" y="57"/>
                </a:cubicBezTo>
                <a:cubicBezTo>
                  <a:pt x="147" y="67"/>
                  <a:pt x="100" y="67"/>
                  <a:pt x="50" y="60"/>
                </a:cubicBezTo>
                <a:cubicBezTo>
                  <a:pt x="49" y="60"/>
                  <a:pt x="48" y="60"/>
                  <a:pt x="48" y="60"/>
                </a:cubicBezTo>
                <a:cubicBezTo>
                  <a:pt x="0" y="53"/>
                  <a:pt x="1" y="30"/>
                  <a:pt x="1" y="27"/>
                </a:cubicBezTo>
                <a:cubicBezTo>
                  <a:pt x="1" y="27"/>
                  <a:pt x="1" y="27"/>
                  <a:pt x="1" y="27"/>
                </a:cubicBezTo>
                <a:cubicBezTo>
                  <a:pt x="3" y="19"/>
                  <a:pt x="7" y="11"/>
                  <a:pt x="14" y="2"/>
                </a:cubicBezTo>
                <a:cubicBezTo>
                  <a:pt x="13" y="3"/>
                  <a:pt x="1" y="35"/>
                  <a:pt x="83" y="41"/>
                </a:cubicBezTo>
                <a:cubicBezTo>
                  <a:pt x="166" y="48"/>
                  <a:pt x="211" y="21"/>
                  <a:pt x="197" y="0"/>
                </a:cubicBezTo>
                <a:cubicBezTo>
                  <a:pt x="198" y="1"/>
                  <a:pt x="198" y="1"/>
                  <a:pt x="199" y="2"/>
                </a:cubicBezTo>
                <a:close/>
              </a:path>
            </a:pathLst>
          </a:custGeom>
          <a:solidFill>
            <a:srgbClr val="83C93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Freeform 20">
            <a:extLst>
              <a:ext uri="{FF2B5EF4-FFF2-40B4-BE49-F238E27FC236}">
                <a16:creationId xmlns:a16="http://schemas.microsoft.com/office/drawing/2014/main" id="{360AA895-27E3-437A-B07A-B9E5912EE6DF}"/>
              </a:ext>
            </a:extLst>
          </p:cNvPr>
          <p:cNvSpPr>
            <a:spLocks/>
          </p:cNvSpPr>
          <p:nvPr/>
        </p:nvSpPr>
        <p:spPr bwMode="auto">
          <a:xfrm>
            <a:off x="233363" y="2489201"/>
            <a:ext cx="925512" cy="319088"/>
          </a:xfrm>
          <a:custGeom>
            <a:avLst/>
            <a:gdLst>
              <a:gd name="T0" fmla="*/ 196 w 210"/>
              <a:gd name="T1" fmla="*/ 24 h 72"/>
              <a:gd name="T2" fmla="*/ 82 w 210"/>
              <a:gd name="T3" fmla="*/ 65 h 72"/>
              <a:gd name="T4" fmla="*/ 13 w 210"/>
              <a:gd name="T5" fmla="*/ 26 h 72"/>
              <a:gd name="T6" fmla="*/ 13 w 210"/>
              <a:gd name="T7" fmla="*/ 26 h 72"/>
              <a:gd name="T8" fmla="*/ 35 w 210"/>
              <a:gd name="T9" fmla="*/ 7 h 72"/>
              <a:gd name="T10" fmla="*/ 122 w 210"/>
              <a:gd name="T11" fmla="*/ 38 h 72"/>
              <a:gd name="T12" fmla="*/ 172 w 210"/>
              <a:gd name="T13" fmla="*/ 17 h 72"/>
              <a:gd name="T14" fmla="*/ 161 w 210"/>
              <a:gd name="T15" fmla="*/ 0 h 72"/>
              <a:gd name="T16" fmla="*/ 193 w 210"/>
              <a:gd name="T17" fmla="*/ 21 h 72"/>
              <a:gd name="T18" fmla="*/ 196 w 210"/>
              <a:gd name="T19" fmla="*/ 24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0" h="72">
                <a:moveTo>
                  <a:pt x="196" y="24"/>
                </a:moveTo>
                <a:cubicBezTo>
                  <a:pt x="210" y="45"/>
                  <a:pt x="165" y="72"/>
                  <a:pt x="82" y="65"/>
                </a:cubicBezTo>
                <a:cubicBezTo>
                  <a:pt x="0" y="59"/>
                  <a:pt x="12" y="27"/>
                  <a:pt x="13" y="26"/>
                </a:cubicBezTo>
                <a:cubicBezTo>
                  <a:pt x="13" y="26"/>
                  <a:pt x="13" y="26"/>
                  <a:pt x="13" y="26"/>
                </a:cubicBezTo>
                <a:cubicBezTo>
                  <a:pt x="18" y="19"/>
                  <a:pt x="25" y="12"/>
                  <a:pt x="35" y="7"/>
                </a:cubicBezTo>
                <a:cubicBezTo>
                  <a:pt x="24" y="18"/>
                  <a:pt x="39" y="44"/>
                  <a:pt x="122" y="38"/>
                </a:cubicBezTo>
                <a:cubicBezTo>
                  <a:pt x="156" y="35"/>
                  <a:pt x="170" y="25"/>
                  <a:pt x="172" y="17"/>
                </a:cubicBezTo>
                <a:cubicBezTo>
                  <a:pt x="175" y="7"/>
                  <a:pt x="165" y="2"/>
                  <a:pt x="161" y="0"/>
                </a:cubicBezTo>
                <a:cubicBezTo>
                  <a:pt x="174" y="5"/>
                  <a:pt x="185" y="12"/>
                  <a:pt x="193" y="21"/>
                </a:cubicBezTo>
                <a:cubicBezTo>
                  <a:pt x="194" y="22"/>
                  <a:pt x="195" y="23"/>
                  <a:pt x="196" y="24"/>
                </a:cubicBezTo>
                <a:close/>
              </a:path>
            </a:pathLst>
          </a:custGeom>
          <a:solidFill>
            <a:srgbClr val="83C93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Freeform 21">
            <a:extLst>
              <a:ext uri="{FF2B5EF4-FFF2-40B4-BE49-F238E27FC236}">
                <a16:creationId xmlns:a16="http://schemas.microsoft.com/office/drawing/2014/main" id="{EE8795B1-AFFB-4DA8-93C3-56977811ECE2}"/>
              </a:ext>
            </a:extLst>
          </p:cNvPr>
          <p:cNvSpPr>
            <a:spLocks/>
          </p:cNvSpPr>
          <p:nvPr/>
        </p:nvSpPr>
        <p:spPr bwMode="auto">
          <a:xfrm>
            <a:off x="339725" y="2436813"/>
            <a:ext cx="665162" cy="247650"/>
          </a:xfrm>
          <a:custGeom>
            <a:avLst/>
            <a:gdLst>
              <a:gd name="T0" fmla="*/ 137 w 151"/>
              <a:gd name="T1" fmla="*/ 12 h 56"/>
              <a:gd name="T2" fmla="*/ 148 w 151"/>
              <a:gd name="T3" fmla="*/ 29 h 56"/>
              <a:gd name="T4" fmla="*/ 98 w 151"/>
              <a:gd name="T5" fmla="*/ 50 h 56"/>
              <a:gd name="T6" fmla="*/ 11 w 151"/>
              <a:gd name="T7" fmla="*/ 19 h 56"/>
              <a:gd name="T8" fmla="*/ 48 w 151"/>
              <a:gd name="T9" fmla="*/ 6 h 56"/>
              <a:gd name="T10" fmla="*/ 135 w 151"/>
              <a:gd name="T11" fmla="*/ 12 h 56"/>
              <a:gd name="T12" fmla="*/ 136 w 151"/>
              <a:gd name="T13" fmla="*/ 12 h 56"/>
              <a:gd name="T14" fmla="*/ 137 w 151"/>
              <a:gd name="T15" fmla="*/ 12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1" h="56">
                <a:moveTo>
                  <a:pt x="137" y="12"/>
                </a:moveTo>
                <a:cubicBezTo>
                  <a:pt x="141" y="14"/>
                  <a:pt x="151" y="19"/>
                  <a:pt x="148" y="29"/>
                </a:cubicBezTo>
                <a:cubicBezTo>
                  <a:pt x="146" y="37"/>
                  <a:pt x="132" y="47"/>
                  <a:pt x="98" y="50"/>
                </a:cubicBezTo>
                <a:cubicBezTo>
                  <a:pt x="15" y="56"/>
                  <a:pt x="0" y="30"/>
                  <a:pt x="11" y="19"/>
                </a:cubicBezTo>
                <a:cubicBezTo>
                  <a:pt x="21" y="13"/>
                  <a:pt x="33" y="9"/>
                  <a:pt x="48" y="6"/>
                </a:cubicBezTo>
                <a:cubicBezTo>
                  <a:pt x="83" y="0"/>
                  <a:pt x="113" y="3"/>
                  <a:pt x="135" y="12"/>
                </a:cubicBezTo>
                <a:cubicBezTo>
                  <a:pt x="136" y="12"/>
                  <a:pt x="136" y="12"/>
                  <a:pt x="136" y="12"/>
                </a:cubicBezTo>
                <a:cubicBezTo>
                  <a:pt x="136" y="12"/>
                  <a:pt x="137" y="12"/>
                  <a:pt x="137" y="12"/>
                </a:cubicBezTo>
                <a:close/>
              </a:path>
            </a:pathLst>
          </a:custGeom>
          <a:solidFill>
            <a:srgbClr val="B4DE8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Freeform 22">
            <a:extLst>
              <a:ext uri="{FF2B5EF4-FFF2-40B4-BE49-F238E27FC236}">
                <a16:creationId xmlns:a16="http://schemas.microsoft.com/office/drawing/2014/main" id="{B3C4D079-01A8-45F3-8AF3-9637D23762D1}"/>
              </a:ext>
            </a:extLst>
          </p:cNvPr>
          <p:cNvSpPr>
            <a:spLocks/>
          </p:cNvSpPr>
          <p:nvPr/>
        </p:nvSpPr>
        <p:spPr bwMode="auto">
          <a:xfrm>
            <a:off x="933450" y="2489201"/>
            <a:ext cx="4762" cy="0"/>
          </a:xfrm>
          <a:custGeom>
            <a:avLst/>
            <a:gdLst>
              <a:gd name="T0" fmla="*/ 0 w 3"/>
              <a:gd name="T1" fmla="*/ 3 w 3"/>
              <a:gd name="T2" fmla="*/ 0 w 3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3">
                <a:moveTo>
                  <a:pt x="0" y="0"/>
                </a:move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8990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Freeform 23">
            <a:extLst>
              <a:ext uri="{FF2B5EF4-FFF2-40B4-BE49-F238E27FC236}">
                <a16:creationId xmlns:a16="http://schemas.microsoft.com/office/drawing/2014/main" id="{90A8B6E8-89BA-4E8F-BB0E-5E23C7ACEBE4}"/>
              </a:ext>
            </a:extLst>
          </p:cNvPr>
          <p:cNvSpPr>
            <a:spLocks/>
          </p:cNvSpPr>
          <p:nvPr/>
        </p:nvSpPr>
        <p:spPr bwMode="auto">
          <a:xfrm>
            <a:off x="449263" y="2808288"/>
            <a:ext cx="635000" cy="2868613"/>
          </a:xfrm>
          <a:custGeom>
            <a:avLst/>
            <a:gdLst>
              <a:gd name="T0" fmla="*/ 15 w 144"/>
              <a:gd name="T1" fmla="*/ 645 h 650"/>
              <a:gd name="T2" fmla="*/ 0 w 144"/>
              <a:gd name="T3" fmla="*/ 12 h 650"/>
              <a:gd name="T4" fmla="*/ 124 w 144"/>
              <a:gd name="T5" fmla="*/ 9 h 650"/>
              <a:gd name="T6" fmla="*/ 144 w 144"/>
              <a:gd name="T7" fmla="*/ 0 h 650"/>
              <a:gd name="T8" fmla="*/ 144 w 144"/>
              <a:gd name="T9" fmla="*/ 635 h 650"/>
              <a:gd name="T10" fmla="*/ 57 w 144"/>
              <a:gd name="T11" fmla="*/ 650 h 650"/>
              <a:gd name="T12" fmla="*/ 15 w 144"/>
              <a:gd name="T13" fmla="*/ 645 h 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" h="650">
                <a:moveTo>
                  <a:pt x="15" y="645"/>
                </a:moveTo>
                <a:cubicBezTo>
                  <a:pt x="0" y="12"/>
                  <a:pt x="0" y="12"/>
                  <a:pt x="0" y="12"/>
                </a:cubicBezTo>
                <a:cubicBezTo>
                  <a:pt x="50" y="19"/>
                  <a:pt x="97" y="19"/>
                  <a:pt x="124" y="9"/>
                </a:cubicBezTo>
                <a:cubicBezTo>
                  <a:pt x="132" y="6"/>
                  <a:pt x="139" y="3"/>
                  <a:pt x="144" y="0"/>
                </a:cubicBezTo>
                <a:cubicBezTo>
                  <a:pt x="144" y="635"/>
                  <a:pt x="144" y="635"/>
                  <a:pt x="144" y="635"/>
                </a:cubicBezTo>
                <a:cubicBezTo>
                  <a:pt x="129" y="643"/>
                  <a:pt x="103" y="650"/>
                  <a:pt x="57" y="650"/>
                </a:cubicBezTo>
                <a:cubicBezTo>
                  <a:pt x="57" y="650"/>
                  <a:pt x="37" y="649"/>
                  <a:pt x="15" y="645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Freeform 24">
            <a:extLst>
              <a:ext uri="{FF2B5EF4-FFF2-40B4-BE49-F238E27FC236}">
                <a16:creationId xmlns:a16="http://schemas.microsoft.com/office/drawing/2014/main" id="{571FE760-7792-428F-A829-274172B9181D}"/>
              </a:ext>
            </a:extLst>
          </p:cNvPr>
          <p:cNvSpPr>
            <a:spLocks/>
          </p:cNvSpPr>
          <p:nvPr/>
        </p:nvSpPr>
        <p:spPr bwMode="auto">
          <a:xfrm>
            <a:off x="215900" y="2714626"/>
            <a:ext cx="300037" cy="2940050"/>
          </a:xfrm>
          <a:custGeom>
            <a:avLst/>
            <a:gdLst>
              <a:gd name="T0" fmla="*/ 53 w 68"/>
              <a:gd name="T1" fmla="*/ 33 h 666"/>
              <a:gd name="T2" fmla="*/ 68 w 68"/>
              <a:gd name="T3" fmla="*/ 666 h 666"/>
              <a:gd name="T4" fmla="*/ 13 w 68"/>
              <a:gd name="T5" fmla="*/ 639 h 666"/>
              <a:gd name="T6" fmla="*/ 1 w 68"/>
              <a:gd name="T7" fmla="*/ 25 h 666"/>
              <a:gd name="T8" fmla="*/ 4 w 68"/>
              <a:gd name="T9" fmla="*/ 0 h 666"/>
              <a:gd name="T10" fmla="*/ 51 w 68"/>
              <a:gd name="T11" fmla="*/ 33 h 666"/>
              <a:gd name="T12" fmla="*/ 53 w 68"/>
              <a:gd name="T13" fmla="*/ 33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666">
                <a:moveTo>
                  <a:pt x="53" y="33"/>
                </a:moveTo>
                <a:cubicBezTo>
                  <a:pt x="68" y="666"/>
                  <a:pt x="68" y="666"/>
                  <a:pt x="68" y="666"/>
                </a:cubicBezTo>
                <a:cubicBezTo>
                  <a:pt x="42" y="662"/>
                  <a:pt x="13" y="653"/>
                  <a:pt x="13" y="639"/>
                </a:cubicBezTo>
                <a:cubicBezTo>
                  <a:pt x="13" y="613"/>
                  <a:pt x="1" y="25"/>
                  <a:pt x="1" y="25"/>
                </a:cubicBezTo>
                <a:cubicBezTo>
                  <a:pt x="1" y="25"/>
                  <a:pt x="0" y="14"/>
                  <a:pt x="4" y="0"/>
                </a:cubicBezTo>
                <a:cubicBezTo>
                  <a:pt x="4" y="3"/>
                  <a:pt x="3" y="26"/>
                  <a:pt x="51" y="33"/>
                </a:cubicBezTo>
                <a:cubicBezTo>
                  <a:pt x="51" y="33"/>
                  <a:pt x="52" y="33"/>
                  <a:pt x="53" y="33"/>
                </a:cubicBezTo>
                <a:close/>
              </a:path>
            </a:pathLst>
          </a:custGeom>
          <a:solidFill>
            <a:srgbClr val="B4DE8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9681D74F-851E-414F-8A15-21D4CFB4E6F8}"/>
              </a:ext>
            </a:extLst>
          </p:cNvPr>
          <p:cNvGrpSpPr/>
          <p:nvPr/>
        </p:nvGrpSpPr>
        <p:grpSpPr>
          <a:xfrm>
            <a:off x="155908" y="5874677"/>
            <a:ext cx="1258554" cy="729324"/>
            <a:chOff x="155908" y="5874677"/>
            <a:chExt cx="1258554" cy="729324"/>
          </a:xfrm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BCF76CB2-B53D-4345-833D-21B21AAC2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600" y="6207126"/>
              <a:ext cx="254000" cy="150813"/>
            </a:xfrm>
            <a:custGeom>
              <a:avLst/>
              <a:gdLst>
                <a:gd name="T0" fmla="*/ 10 w 58"/>
                <a:gd name="T1" fmla="*/ 0 h 34"/>
                <a:gd name="T2" fmla="*/ 9 w 58"/>
                <a:gd name="T3" fmla="*/ 1 h 34"/>
                <a:gd name="T4" fmla="*/ 53 w 58"/>
                <a:gd name="T5" fmla="*/ 33 h 34"/>
                <a:gd name="T6" fmla="*/ 58 w 58"/>
                <a:gd name="T7" fmla="*/ 34 h 34"/>
                <a:gd name="T8" fmla="*/ 40 w 58"/>
                <a:gd name="T9" fmla="*/ 2 h 34"/>
                <a:gd name="T10" fmla="*/ 40 w 58"/>
                <a:gd name="T11" fmla="*/ 2 h 34"/>
                <a:gd name="T12" fmla="*/ 27 w 58"/>
                <a:gd name="T13" fmla="*/ 4 h 34"/>
                <a:gd name="T14" fmla="*/ 10 w 58"/>
                <a:gd name="T1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34">
                  <a:moveTo>
                    <a:pt x="10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9" y="1"/>
                    <a:pt x="0" y="25"/>
                    <a:pt x="53" y="33"/>
                  </a:cubicBezTo>
                  <a:cubicBezTo>
                    <a:pt x="55" y="34"/>
                    <a:pt x="56" y="34"/>
                    <a:pt x="58" y="34"/>
                  </a:cubicBezTo>
                  <a:cubicBezTo>
                    <a:pt x="47" y="27"/>
                    <a:pt x="40" y="16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6" y="3"/>
                    <a:pt x="31" y="4"/>
                    <a:pt x="27" y="4"/>
                  </a:cubicBezTo>
                  <a:cubicBezTo>
                    <a:pt x="21" y="4"/>
                    <a:pt x="15" y="3"/>
                    <a:pt x="1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5862F0CD-F4E4-4904-99B3-D0347286310A}"/>
                </a:ext>
              </a:extLst>
            </p:cNvPr>
            <p:cNvGrpSpPr/>
            <p:nvPr/>
          </p:nvGrpSpPr>
          <p:grpSpPr>
            <a:xfrm rot="20440231">
              <a:off x="713258" y="5874677"/>
              <a:ext cx="360000" cy="360000"/>
              <a:chOff x="5673725" y="473075"/>
              <a:chExt cx="1831976" cy="1838325"/>
            </a:xfrm>
          </p:grpSpPr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2C5A6608-3137-4199-B69D-E64B0A7B7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9438" y="895350"/>
                <a:ext cx="576263" cy="990600"/>
              </a:xfrm>
              <a:custGeom>
                <a:avLst/>
                <a:gdLst>
                  <a:gd name="T0" fmla="*/ 0 w 268"/>
                  <a:gd name="T1" fmla="*/ 230 h 459"/>
                  <a:gd name="T2" fmla="*/ 201 w 268"/>
                  <a:gd name="T3" fmla="*/ 459 h 459"/>
                  <a:gd name="T4" fmla="*/ 268 w 268"/>
                  <a:gd name="T5" fmla="*/ 230 h 459"/>
                  <a:gd name="T6" fmla="*/ 201 w 268"/>
                  <a:gd name="T7" fmla="*/ 0 h 459"/>
                  <a:gd name="T8" fmla="*/ 0 w 268"/>
                  <a:gd name="T9" fmla="*/ 230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8" h="459">
                    <a:moveTo>
                      <a:pt x="0" y="230"/>
                    </a:moveTo>
                    <a:cubicBezTo>
                      <a:pt x="0" y="347"/>
                      <a:pt x="88" y="444"/>
                      <a:pt x="201" y="459"/>
                    </a:cubicBezTo>
                    <a:cubicBezTo>
                      <a:pt x="244" y="393"/>
                      <a:pt x="268" y="314"/>
                      <a:pt x="268" y="230"/>
                    </a:cubicBezTo>
                    <a:cubicBezTo>
                      <a:pt x="268" y="145"/>
                      <a:pt x="244" y="67"/>
                      <a:pt x="201" y="0"/>
                    </a:cubicBezTo>
                    <a:cubicBezTo>
                      <a:pt x="88" y="15"/>
                      <a:pt x="0" y="112"/>
                      <a:pt x="0" y="23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8" name="Freeform 38">
                <a:extLst>
                  <a:ext uri="{FF2B5EF4-FFF2-40B4-BE49-F238E27FC236}">
                    <a16:creationId xmlns:a16="http://schemas.microsoft.com/office/drawing/2014/main" id="{2A44E724-A67E-4D1A-81EB-2C0F073BEF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8200" y="473075"/>
                <a:ext cx="1343025" cy="1838325"/>
              </a:xfrm>
              <a:custGeom>
                <a:avLst/>
                <a:gdLst>
                  <a:gd name="T0" fmla="*/ 402 w 624"/>
                  <a:gd name="T1" fmla="*/ 426 h 852"/>
                  <a:gd name="T2" fmla="*/ 624 w 624"/>
                  <a:gd name="T3" fmla="*/ 136 h 852"/>
                  <a:gd name="T4" fmla="*/ 615 w 624"/>
                  <a:gd name="T5" fmla="*/ 126 h 852"/>
                  <a:gd name="T6" fmla="*/ 312 w 624"/>
                  <a:gd name="T7" fmla="*/ 0 h 852"/>
                  <a:gd name="T8" fmla="*/ 0 w 624"/>
                  <a:gd name="T9" fmla="*/ 136 h 852"/>
                  <a:gd name="T10" fmla="*/ 223 w 624"/>
                  <a:gd name="T11" fmla="*/ 426 h 852"/>
                  <a:gd name="T12" fmla="*/ 0 w 624"/>
                  <a:gd name="T13" fmla="*/ 715 h 852"/>
                  <a:gd name="T14" fmla="*/ 312 w 624"/>
                  <a:gd name="T15" fmla="*/ 852 h 852"/>
                  <a:gd name="T16" fmla="*/ 615 w 624"/>
                  <a:gd name="T17" fmla="*/ 725 h 852"/>
                  <a:gd name="T18" fmla="*/ 624 w 624"/>
                  <a:gd name="T19" fmla="*/ 715 h 852"/>
                  <a:gd name="T20" fmla="*/ 402 w 624"/>
                  <a:gd name="T21" fmla="*/ 426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4" h="852">
                    <a:moveTo>
                      <a:pt x="402" y="426"/>
                    </a:moveTo>
                    <a:cubicBezTo>
                      <a:pt x="402" y="287"/>
                      <a:pt x="497" y="170"/>
                      <a:pt x="624" y="136"/>
                    </a:cubicBezTo>
                    <a:cubicBezTo>
                      <a:pt x="621" y="133"/>
                      <a:pt x="618" y="130"/>
                      <a:pt x="615" y="126"/>
                    </a:cubicBezTo>
                    <a:cubicBezTo>
                      <a:pt x="538" y="48"/>
                      <a:pt x="431" y="0"/>
                      <a:pt x="312" y="0"/>
                    </a:cubicBezTo>
                    <a:cubicBezTo>
                      <a:pt x="189" y="0"/>
                      <a:pt x="78" y="52"/>
                      <a:pt x="0" y="136"/>
                    </a:cubicBezTo>
                    <a:cubicBezTo>
                      <a:pt x="128" y="170"/>
                      <a:pt x="223" y="287"/>
                      <a:pt x="223" y="426"/>
                    </a:cubicBezTo>
                    <a:cubicBezTo>
                      <a:pt x="223" y="564"/>
                      <a:pt x="128" y="681"/>
                      <a:pt x="0" y="715"/>
                    </a:cubicBezTo>
                    <a:cubicBezTo>
                      <a:pt x="78" y="799"/>
                      <a:pt x="189" y="852"/>
                      <a:pt x="312" y="852"/>
                    </a:cubicBezTo>
                    <a:cubicBezTo>
                      <a:pt x="431" y="852"/>
                      <a:pt x="538" y="803"/>
                      <a:pt x="615" y="725"/>
                    </a:cubicBezTo>
                    <a:cubicBezTo>
                      <a:pt x="618" y="722"/>
                      <a:pt x="621" y="719"/>
                      <a:pt x="624" y="715"/>
                    </a:cubicBezTo>
                    <a:cubicBezTo>
                      <a:pt x="497" y="681"/>
                      <a:pt x="402" y="564"/>
                      <a:pt x="402" y="426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9" name="Freeform 39">
                <a:extLst>
                  <a:ext uri="{FF2B5EF4-FFF2-40B4-BE49-F238E27FC236}">
                    <a16:creationId xmlns:a16="http://schemas.microsoft.com/office/drawing/2014/main" id="{87DC0EBE-E1B5-4B60-8245-567DE54E7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3725" y="895349"/>
                <a:ext cx="576262" cy="990600"/>
              </a:xfrm>
              <a:custGeom>
                <a:avLst/>
                <a:gdLst>
                  <a:gd name="T0" fmla="*/ 268 w 268"/>
                  <a:gd name="T1" fmla="*/ 230 h 459"/>
                  <a:gd name="T2" fmla="*/ 67 w 268"/>
                  <a:gd name="T3" fmla="*/ 0 h 459"/>
                  <a:gd name="T4" fmla="*/ 0 w 268"/>
                  <a:gd name="T5" fmla="*/ 230 h 459"/>
                  <a:gd name="T6" fmla="*/ 67 w 268"/>
                  <a:gd name="T7" fmla="*/ 459 h 459"/>
                  <a:gd name="T8" fmla="*/ 268 w 268"/>
                  <a:gd name="T9" fmla="*/ 230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8" h="459">
                    <a:moveTo>
                      <a:pt x="268" y="230"/>
                    </a:moveTo>
                    <a:cubicBezTo>
                      <a:pt x="268" y="112"/>
                      <a:pt x="181" y="15"/>
                      <a:pt x="67" y="0"/>
                    </a:cubicBezTo>
                    <a:cubicBezTo>
                      <a:pt x="25" y="67"/>
                      <a:pt x="0" y="145"/>
                      <a:pt x="0" y="230"/>
                    </a:cubicBezTo>
                    <a:cubicBezTo>
                      <a:pt x="0" y="314"/>
                      <a:pt x="25" y="393"/>
                      <a:pt x="67" y="459"/>
                    </a:cubicBezTo>
                    <a:cubicBezTo>
                      <a:pt x="181" y="444"/>
                      <a:pt x="268" y="347"/>
                      <a:pt x="268" y="23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0" name="Freeform 40">
                <a:extLst>
                  <a:ext uri="{FF2B5EF4-FFF2-40B4-BE49-F238E27FC236}">
                    <a16:creationId xmlns:a16="http://schemas.microsoft.com/office/drawing/2014/main" id="{C747CEE0-3D17-4205-A6E5-8D2AE345B9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3388" y="766763"/>
                <a:ext cx="577850" cy="1249363"/>
              </a:xfrm>
              <a:custGeom>
                <a:avLst/>
                <a:gdLst>
                  <a:gd name="T0" fmla="*/ 269 w 269"/>
                  <a:gd name="T1" fmla="*/ 519 h 579"/>
                  <a:gd name="T2" fmla="*/ 68 w 269"/>
                  <a:gd name="T3" fmla="*/ 290 h 579"/>
                  <a:gd name="T4" fmla="*/ 269 w 269"/>
                  <a:gd name="T5" fmla="*/ 60 h 579"/>
                  <a:gd name="T6" fmla="*/ 268 w 269"/>
                  <a:gd name="T7" fmla="*/ 58 h 579"/>
                  <a:gd name="T8" fmla="*/ 222 w 269"/>
                  <a:gd name="T9" fmla="*/ 0 h 579"/>
                  <a:gd name="T10" fmla="*/ 0 w 269"/>
                  <a:gd name="T11" fmla="*/ 290 h 579"/>
                  <a:gd name="T12" fmla="*/ 222 w 269"/>
                  <a:gd name="T13" fmla="*/ 579 h 579"/>
                  <a:gd name="T14" fmla="*/ 268 w 269"/>
                  <a:gd name="T15" fmla="*/ 521 h 579"/>
                  <a:gd name="T16" fmla="*/ 269 w 269"/>
                  <a:gd name="T17" fmla="*/ 519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9" h="579">
                    <a:moveTo>
                      <a:pt x="269" y="519"/>
                    </a:moveTo>
                    <a:cubicBezTo>
                      <a:pt x="156" y="504"/>
                      <a:pt x="68" y="407"/>
                      <a:pt x="68" y="290"/>
                    </a:cubicBezTo>
                    <a:cubicBezTo>
                      <a:pt x="68" y="172"/>
                      <a:pt x="156" y="75"/>
                      <a:pt x="269" y="60"/>
                    </a:cubicBezTo>
                    <a:cubicBezTo>
                      <a:pt x="269" y="60"/>
                      <a:pt x="268" y="59"/>
                      <a:pt x="268" y="58"/>
                    </a:cubicBezTo>
                    <a:cubicBezTo>
                      <a:pt x="254" y="38"/>
                      <a:pt x="239" y="18"/>
                      <a:pt x="222" y="0"/>
                    </a:cubicBezTo>
                    <a:cubicBezTo>
                      <a:pt x="95" y="34"/>
                      <a:pt x="0" y="151"/>
                      <a:pt x="0" y="290"/>
                    </a:cubicBezTo>
                    <a:cubicBezTo>
                      <a:pt x="0" y="428"/>
                      <a:pt x="95" y="545"/>
                      <a:pt x="222" y="579"/>
                    </a:cubicBezTo>
                    <a:cubicBezTo>
                      <a:pt x="239" y="561"/>
                      <a:pt x="254" y="542"/>
                      <a:pt x="268" y="521"/>
                    </a:cubicBezTo>
                    <a:cubicBezTo>
                      <a:pt x="268" y="521"/>
                      <a:pt x="269" y="520"/>
                      <a:pt x="269" y="519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1" name="Freeform 41">
                <a:extLst>
                  <a:ext uri="{FF2B5EF4-FFF2-40B4-BE49-F238E27FC236}">
                    <a16:creationId xmlns:a16="http://schemas.microsoft.com/office/drawing/2014/main" id="{67F48DDC-D6B6-4360-AEBE-7867433721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8188" y="766763"/>
                <a:ext cx="579438" cy="1249363"/>
              </a:xfrm>
              <a:custGeom>
                <a:avLst/>
                <a:gdLst>
                  <a:gd name="T0" fmla="*/ 270 w 270"/>
                  <a:gd name="T1" fmla="*/ 290 h 579"/>
                  <a:gd name="T2" fmla="*/ 47 w 270"/>
                  <a:gd name="T3" fmla="*/ 0 h 579"/>
                  <a:gd name="T4" fmla="*/ 0 w 270"/>
                  <a:gd name="T5" fmla="*/ 60 h 579"/>
                  <a:gd name="T6" fmla="*/ 201 w 270"/>
                  <a:gd name="T7" fmla="*/ 290 h 579"/>
                  <a:gd name="T8" fmla="*/ 0 w 270"/>
                  <a:gd name="T9" fmla="*/ 519 h 579"/>
                  <a:gd name="T10" fmla="*/ 47 w 270"/>
                  <a:gd name="T11" fmla="*/ 579 h 579"/>
                  <a:gd name="T12" fmla="*/ 270 w 270"/>
                  <a:gd name="T13" fmla="*/ 290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0" h="579">
                    <a:moveTo>
                      <a:pt x="270" y="290"/>
                    </a:moveTo>
                    <a:cubicBezTo>
                      <a:pt x="270" y="151"/>
                      <a:pt x="175" y="34"/>
                      <a:pt x="47" y="0"/>
                    </a:cubicBezTo>
                    <a:cubicBezTo>
                      <a:pt x="30" y="19"/>
                      <a:pt x="14" y="39"/>
                      <a:pt x="0" y="60"/>
                    </a:cubicBezTo>
                    <a:cubicBezTo>
                      <a:pt x="114" y="75"/>
                      <a:pt x="201" y="172"/>
                      <a:pt x="201" y="290"/>
                    </a:cubicBezTo>
                    <a:cubicBezTo>
                      <a:pt x="201" y="407"/>
                      <a:pt x="114" y="504"/>
                      <a:pt x="0" y="519"/>
                    </a:cubicBezTo>
                    <a:cubicBezTo>
                      <a:pt x="14" y="541"/>
                      <a:pt x="30" y="561"/>
                      <a:pt x="47" y="579"/>
                    </a:cubicBezTo>
                    <a:cubicBezTo>
                      <a:pt x="175" y="545"/>
                      <a:pt x="270" y="428"/>
                      <a:pt x="270" y="29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B813496C-9CDC-4A28-A1D3-2362D155E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675" y="6410326"/>
              <a:ext cx="458787" cy="193675"/>
            </a:xfrm>
            <a:custGeom>
              <a:avLst/>
              <a:gdLst>
                <a:gd name="T0" fmla="*/ 54 w 104"/>
                <a:gd name="T1" fmla="*/ 0 h 44"/>
                <a:gd name="T2" fmla="*/ 25 w 104"/>
                <a:gd name="T3" fmla="*/ 14 h 44"/>
                <a:gd name="T4" fmla="*/ 8 w 104"/>
                <a:gd name="T5" fmla="*/ 10 h 44"/>
                <a:gd name="T6" fmla="*/ 53 w 104"/>
                <a:gd name="T7" fmla="*/ 42 h 44"/>
                <a:gd name="T8" fmla="*/ 69 w 104"/>
                <a:gd name="T9" fmla="*/ 44 h 44"/>
                <a:gd name="T10" fmla="*/ 80 w 104"/>
                <a:gd name="T11" fmla="*/ 11 h 44"/>
                <a:gd name="T12" fmla="*/ 54 w 104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44">
                  <a:moveTo>
                    <a:pt x="54" y="0"/>
                  </a:moveTo>
                  <a:cubicBezTo>
                    <a:pt x="47" y="9"/>
                    <a:pt x="37" y="14"/>
                    <a:pt x="25" y="14"/>
                  </a:cubicBezTo>
                  <a:cubicBezTo>
                    <a:pt x="19" y="14"/>
                    <a:pt x="13" y="13"/>
                    <a:pt x="8" y="10"/>
                  </a:cubicBezTo>
                  <a:cubicBezTo>
                    <a:pt x="8" y="11"/>
                    <a:pt x="0" y="34"/>
                    <a:pt x="53" y="42"/>
                  </a:cubicBezTo>
                  <a:cubicBezTo>
                    <a:pt x="59" y="43"/>
                    <a:pt x="65" y="44"/>
                    <a:pt x="69" y="44"/>
                  </a:cubicBezTo>
                  <a:cubicBezTo>
                    <a:pt x="104" y="44"/>
                    <a:pt x="94" y="20"/>
                    <a:pt x="80" y="11"/>
                  </a:cubicBezTo>
                  <a:cubicBezTo>
                    <a:pt x="74" y="7"/>
                    <a:pt x="64" y="3"/>
                    <a:pt x="54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1A94F23-EC6A-432D-995E-ED168AEDC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900" y="6313488"/>
              <a:ext cx="436562" cy="188913"/>
            </a:xfrm>
            <a:custGeom>
              <a:avLst/>
              <a:gdLst>
                <a:gd name="T0" fmla="*/ 52 w 99"/>
                <a:gd name="T1" fmla="*/ 0 h 43"/>
                <a:gd name="T2" fmla="*/ 22 w 99"/>
                <a:gd name="T3" fmla="*/ 15 h 43"/>
                <a:gd name="T4" fmla="*/ 3 w 99"/>
                <a:gd name="T5" fmla="*/ 10 h 43"/>
                <a:gd name="T6" fmla="*/ 48 w 99"/>
                <a:gd name="T7" fmla="*/ 41 h 43"/>
                <a:gd name="T8" fmla="*/ 65 w 99"/>
                <a:gd name="T9" fmla="*/ 43 h 43"/>
                <a:gd name="T10" fmla="*/ 76 w 99"/>
                <a:gd name="T11" fmla="*/ 10 h 43"/>
                <a:gd name="T12" fmla="*/ 52 w 99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43">
                  <a:moveTo>
                    <a:pt x="52" y="0"/>
                  </a:moveTo>
                  <a:cubicBezTo>
                    <a:pt x="45" y="9"/>
                    <a:pt x="34" y="15"/>
                    <a:pt x="22" y="15"/>
                  </a:cubicBezTo>
                  <a:cubicBezTo>
                    <a:pt x="15" y="15"/>
                    <a:pt x="9" y="13"/>
                    <a:pt x="3" y="10"/>
                  </a:cubicBezTo>
                  <a:cubicBezTo>
                    <a:pt x="2" y="14"/>
                    <a:pt x="0" y="34"/>
                    <a:pt x="48" y="41"/>
                  </a:cubicBezTo>
                  <a:cubicBezTo>
                    <a:pt x="55" y="42"/>
                    <a:pt x="60" y="43"/>
                    <a:pt x="65" y="43"/>
                  </a:cubicBezTo>
                  <a:cubicBezTo>
                    <a:pt x="99" y="43"/>
                    <a:pt x="89" y="19"/>
                    <a:pt x="76" y="10"/>
                  </a:cubicBezTo>
                  <a:cubicBezTo>
                    <a:pt x="70" y="7"/>
                    <a:pt x="61" y="3"/>
                    <a:pt x="52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8CC954A8-D650-4A7E-B85B-114B5C6E23E4}"/>
                </a:ext>
              </a:extLst>
            </p:cNvPr>
            <p:cNvGrpSpPr/>
            <p:nvPr/>
          </p:nvGrpSpPr>
          <p:grpSpPr>
            <a:xfrm rot="20440231">
              <a:off x="155908" y="6140289"/>
              <a:ext cx="360000" cy="360000"/>
              <a:chOff x="5673725" y="473075"/>
              <a:chExt cx="1831976" cy="1838325"/>
            </a:xfrm>
          </p:grpSpPr>
          <p:sp>
            <p:nvSpPr>
              <p:cNvPr id="75" name="Freeform 37">
                <a:extLst>
                  <a:ext uri="{FF2B5EF4-FFF2-40B4-BE49-F238E27FC236}">
                    <a16:creationId xmlns:a16="http://schemas.microsoft.com/office/drawing/2014/main" id="{1A5FC4BA-84EC-4014-829D-ABCC15E906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9438" y="895350"/>
                <a:ext cx="576263" cy="990600"/>
              </a:xfrm>
              <a:custGeom>
                <a:avLst/>
                <a:gdLst>
                  <a:gd name="T0" fmla="*/ 0 w 268"/>
                  <a:gd name="T1" fmla="*/ 230 h 459"/>
                  <a:gd name="T2" fmla="*/ 201 w 268"/>
                  <a:gd name="T3" fmla="*/ 459 h 459"/>
                  <a:gd name="T4" fmla="*/ 268 w 268"/>
                  <a:gd name="T5" fmla="*/ 230 h 459"/>
                  <a:gd name="T6" fmla="*/ 201 w 268"/>
                  <a:gd name="T7" fmla="*/ 0 h 459"/>
                  <a:gd name="T8" fmla="*/ 0 w 268"/>
                  <a:gd name="T9" fmla="*/ 230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8" h="459">
                    <a:moveTo>
                      <a:pt x="0" y="230"/>
                    </a:moveTo>
                    <a:cubicBezTo>
                      <a:pt x="0" y="347"/>
                      <a:pt x="88" y="444"/>
                      <a:pt x="201" y="459"/>
                    </a:cubicBezTo>
                    <a:cubicBezTo>
                      <a:pt x="244" y="393"/>
                      <a:pt x="268" y="314"/>
                      <a:pt x="268" y="230"/>
                    </a:cubicBezTo>
                    <a:cubicBezTo>
                      <a:pt x="268" y="145"/>
                      <a:pt x="244" y="67"/>
                      <a:pt x="201" y="0"/>
                    </a:cubicBezTo>
                    <a:cubicBezTo>
                      <a:pt x="88" y="15"/>
                      <a:pt x="0" y="112"/>
                      <a:pt x="0" y="23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6" name="Freeform 38">
                <a:extLst>
                  <a:ext uri="{FF2B5EF4-FFF2-40B4-BE49-F238E27FC236}">
                    <a16:creationId xmlns:a16="http://schemas.microsoft.com/office/drawing/2014/main" id="{BCA6884D-AC72-4D7C-98AF-E7CAF13840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8200" y="473075"/>
                <a:ext cx="1343025" cy="1838325"/>
              </a:xfrm>
              <a:custGeom>
                <a:avLst/>
                <a:gdLst>
                  <a:gd name="T0" fmla="*/ 402 w 624"/>
                  <a:gd name="T1" fmla="*/ 426 h 852"/>
                  <a:gd name="T2" fmla="*/ 624 w 624"/>
                  <a:gd name="T3" fmla="*/ 136 h 852"/>
                  <a:gd name="T4" fmla="*/ 615 w 624"/>
                  <a:gd name="T5" fmla="*/ 126 h 852"/>
                  <a:gd name="T6" fmla="*/ 312 w 624"/>
                  <a:gd name="T7" fmla="*/ 0 h 852"/>
                  <a:gd name="T8" fmla="*/ 0 w 624"/>
                  <a:gd name="T9" fmla="*/ 136 h 852"/>
                  <a:gd name="T10" fmla="*/ 223 w 624"/>
                  <a:gd name="T11" fmla="*/ 426 h 852"/>
                  <a:gd name="T12" fmla="*/ 0 w 624"/>
                  <a:gd name="T13" fmla="*/ 715 h 852"/>
                  <a:gd name="T14" fmla="*/ 312 w 624"/>
                  <a:gd name="T15" fmla="*/ 852 h 852"/>
                  <a:gd name="T16" fmla="*/ 615 w 624"/>
                  <a:gd name="T17" fmla="*/ 725 h 852"/>
                  <a:gd name="T18" fmla="*/ 624 w 624"/>
                  <a:gd name="T19" fmla="*/ 715 h 852"/>
                  <a:gd name="T20" fmla="*/ 402 w 624"/>
                  <a:gd name="T21" fmla="*/ 426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4" h="852">
                    <a:moveTo>
                      <a:pt x="402" y="426"/>
                    </a:moveTo>
                    <a:cubicBezTo>
                      <a:pt x="402" y="287"/>
                      <a:pt x="497" y="170"/>
                      <a:pt x="624" y="136"/>
                    </a:cubicBezTo>
                    <a:cubicBezTo>
                      <a:pt x="621" y="133"/>
                      <a:pt x="618" y="130"/>
                      <a:pt x="615" y="126"/>
                    </a:cubicBezTo>
                    <a:cubicBezTo>
                      <a:pt x="538" y="48"/>
                      <a:pt x="431" y="0"/>
                      <a:pt x="312" y="0"/>
                    </a:cubicBezTo>
                    <a:cubicBezTo>
                      <a:pt x="189" y="0"/>
                      <a:pt x="78" y="52"/>
                      <a:pt x="0" y="136"/>
                    </a:cubicBezTo>
                    <a:cubicBezTo>
                      <a:pt x="128" y="170"/>
                      <a:pt x="223" y="287"/>
                      <a:pt x="223" y="426"/>
                    </a:cubicBezTo>
                    <a:cubicBezTo>
                      <a:pt x="223" y="564"/>
                      <a:pt x="128" y="681"/>
                      <a:pt x="0" y="715"/>
                    </a:cubicBezTo>
                    <a:cubicBezTo>
                      <a:pt x="78" y="799"/>
                      <a:pt x="189" y="852"/>
                      <a:pt x="312" y="852"/>
                    </a:cubicBezTo>
                    <a:cubicBezTo>
                      <a:pt x="431" y="852"/>
                      <a:pt x="538" y="803"/>
                      <a:pt x="615" y="725"/>
                    </a:cubicBezTo>
                    <a:cubicBezTo>
                      <a:pt x="618" y="722"/>
                      <a:pt x="621" y="719"/>
                      <a:pt x="624" y="715"/>
                    </a:cubicBezTo>
                    <a:cubicBezTo>
                      <a:pt x="497" y="681"/>
                      <a:pt x="402" y="564"/>
                      <a:pt x="402" y="426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7" name="Freeform 39">
                <a:extLst>
                  <a:ext uri="{FF2B5EF4-FFF2-40B4-BE49-F238E27FC236}">
                    <a16:creationId xmlns:a16="http://schemas.microsoft.com/office/drawing/2014/main" id="{6D8838B3-03A8-4F44-9218-4C5F6F8684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3725" y="895349"/>
                <a:ext cx="576262" cy="990600"/>
              </a:xfrm>
              <a:custGeom>
                <a:avLst/>
                <a:gdLst>
                  <a:gd name="T0" fmla="*/ 268 w 268"/>
                  <a:gd name="T1" fmla="*/ 230 h 459"/>
                  <a:gd name="T2" fmla="*/ 67 w 268"/>
                  <a:gd name="T3" fmla="*/ 0 h 459"/>
                  <a:gd name="T4" fmla="*/ 0 w 268"/>
                  <a:gd name="T5" fmla="*/ 230 h 459"/>
                  <a:gd name="T6" fmla="*/ 67 w 268"/>
                  <a:gd name="T7" fmla="*/ 459 h 459"/>
                  <a:gd name="T8" fmla="*/ 268 w 268"/>
                  <a:gd name="T9" fmla="*/ 230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8" h="459">
                    <a:moveTo>
                      <a:pt x="268" y="230"/>
                    </a:moveTo>
                    <a:cubicBezTo>
                      <a:pt x="268" y="112"/>
                      <a:pt x="181" y="15"/>
                      <a:pt x="67" y="0"/>
                    </a:cubicBezTo>
                    <a:cubicBezTo>
                      <a:pt x="25" y="67"/>
                      <a:pt x="0" y="145"/>
                      <a:pt x="0" y="230"/>
                    </a:cubicBezTo>
                    <a:cubicBezTo>
                      <a:pt x="0" y="314"/>
                      <a:pt x="25" y="393"/>
                      <a:pt x="67" y="459"/>
                    </a:cubicBezTo>
                    <a:cubicBezTo>
                      <a:pt x="181" y="444"/>
                      <a:pt x="268" y="347"/>
                      <a:pt x="268" y="23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8" name="Freeform 40">
                <a:extLst>
                  <a:ext uri="{FF2B5EF4-FFF2-40B4-BE49-F238E27FC236}">
                    <a16:creationId xmlns:a16="http://schemas.microsoft.com/office/drawing/2014/main" id="{4BEBD49B-B46D-47D0-A507-CE2BDFA457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3388" y="766763"/>
                <a:ext cx="577850" cy="1249363"/>
              </a:xfrm>
              <a:custGeom>
                <a:avLst/>
                <a:gdLst>
                  <a:gd name="T0" fmla="*/ 269 w 269"/>
                  <a:gd name="T1" fmla="*/ 519 h 579"/>
                  <a:gd name="T2" fmla="*/ 68 w 269"/>
                  <a:gd name="T3" fmla="*/ 290 h 579"/>
                  <a:gd name="T4" fmla="*/ 269 w 269"/>
                  <a:gd name="T5" fmla="*/ 60 h 579"/>
                  <a:gd name="T6" fmla="*/ 268 w 269"/>
                  <a:gd name="T7" fmla="*/ 58 h 579"/>
                  <a:gd name="T8" fmla="*/ 222 w 269"/>
                  <a:gd name="T9" fmla="*/ 0 h 579"/>
                  <a:gd name="T10" fmla="*/ 0 w 269"/>
                  <a:gd name="T11" fmla="*/ 290 h 579"/>
                  <a:gd name="T12" fmla="*/ 222 w 269"/>
                  <a:gd name="T13" fmla="*/ 579 h 579"/>
                  <a:gd name="T14" fmla="*/ 268 w 269"/>
                  <a:gd name="T15" fmla="*/ 521 h 579"/>
                  <a:gd name="T16" fmla="*/ 269 w 269"/>
                  <a:gd name="T17" fmla="*/ 519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9" h="579">
                    <a:moveTo>
                      <a:pt x="269" y="519"/>
                    </a:moveTo>
                    <a:cubicBezTo>
                      <a:pt x="156" y="504"/>
                      <a:pt x="68" y="407"/>
                      <a:pt x="68" y="290"/>
                    </a:cubicBezTo>
                    <a:cubicBezTo>
                      <a:pt x="68" y="172"/>
                      <a:pt x="156" y="75"/>
                      <a:pt x="269" y="60"/>
                    </a:cubicBezTo>
                    <a:cubicBezTo>
                      <a:pt x="269" y="60"/>
                      <a:pt x="268" y="59"/>
                      <a:pt x="268" y="58"/>
                    </a:cubicBezTo>
                    <a:cubicBezTo>
                      <a:pt x="254" y="38"/>
                      <a:pt x="239" y="18"/>
                      <a:pt x="222" y="0"/>
                    </a:cubicBezTo>
                    <a:cubicBezTo>
                      <a:pt x="95" y="34"/>
                      <a:pt x="0" y="151"/>
                      <a:pt x="0" y="290"/>
                    </a:cubicBezTo>
                    <a:cubicBezTo>
                      <a:pt x="0" y="428"/>
                      <a:pt x="95" y="545"/>
                      <a:pt x="222" y="579"/>
                    </a:cubicBezTo>
                    <a:cubicBezTo>
                      <a:pt x="239" y="561"/>
                      <a:pt x="254" y="542"/>
                      <a:pt x="268" y="521"/>
                    </a:cubicBezTo>
                    <a:cubicBezTo>
                      <a:pt x="268" y="521"/>
                      <a:pt x="269" y="520"/>
                      <a:pt x="269" y="519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9" name="Freeform 41">
                <a:extLst>
                  <a:ext uri="{FF2B5EF4-FFF2-40B4-BE49-F238E27FC236}">
                    <a16:creationId xmlns:a16="http://schemas.microsoft.com/office/drawing/2014/main" id="{1C93CA48-F255-4597-A369-00980A9F5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8188" y="766763"/>
                <a:ext cx="579438" cy="1249363"/>
              </a:xfrm>
              <a:custGeom>
                <a:avLst/>
                <a:gdLst>
                  <a:gd name="T0" fmla="*/ 270 w 270"/>
                  <a:gd name="T1" fmla="*/ 290 h 579"/>
                  <a:gd name="T2" fmla="*/ 47 w 270"/>
                  <a:gd name="T3" fmla="*/ 0 h 579"/>
                  <a:gd name="T4" fmla="*/ 0 w 270"/>
                  <a:gd name="T5" fmla="*/ 60 h 579"/>
                  <a:gd name="T6" fmla="*/ 201 w 270"/>
                  <a:gd name="T7" fmla="*/ 290 h 579"/>
                  <a:gd name="T8" fmla="*/ 0 w 270"/>
                  <a:gd name="T9" fmla="*/ 519 h 579"/>
                  <a:gd name="T10" fmla="*/ 47 w 270"/>
                  <a:gd name="T11" fmla="*/ 579 h 579"/>
                  <a:gd name="T12" fmla="*/ 270 w 270"/>
                  <a:gd name="T13" fmla="*/ 290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0" h="579">
                    <a:moveTo>
                      <a:pt x="270" y="290"/>
                    </a:moveTo>
                    <a:cubicBezTo>
                      <a:pt x="270" y="151"/>
                      <a:pt x="175" y="34"/>
                      <a:pt x="47" y="0"/>
                    </a:cubicBezTo>
                    <a:cubicBezTo>
                      <a:pt x="30" y="19"/>
                      <a:pt x="14" y="39"/>
                      <a:pt x="0" y="60"/>
                    </a:cubicBezTo>
                    <a:cubicBezTo>
                      <a:pt x="114" y="75"/>
                      <a:pt x="201" y="172"/>
                      <a:pt x="201" y="290"/>
                    </a:cubicBezTo>
                    <a:cubicBezTo>
                      <a:pt x="201" y="407"/>
                      <a:pt x="114" y="504"/>
                      <a:pt x="0" y="519"/>
                    </a:cubicBezTo>
                    <a:cubicBezTo>
                      <a:pt x="14" y="541"/>
                      <a:pt x="30" y="561"/>
                      <a:pt x="47" y="579"/>
                    </a:cubicBezTo>
                    <a:cubicBezTo>
                      <a:pt x="175" y="545"/>
                      <a:pt x="270" y="428"/>
                      <a:pt x="270" y="29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E7E05923-F50D-4639-A09E-C02FE9F0EA98}"/>
                </a:ext>
              </a:extLst>
            </p:cNvPr>
            <p:cNvGrpSpPr/>
            <p:nvPr/>
          </p:nvGrpSpPr>
          <p:grpSpPr>
            <a:xfrm rot="20440231">
              <a:off x="900491" y="6022722"/>
              <a:ext cx="360000" cy="360000"/>
              <a:chOff x="5673725" y="473075"/>
              <a:chExt cx="1831976" cy="1838325"/>
            </a:xfrm>
          </p:grpSpPr>
          <p:sp>
            <p:nvSpPr>
              <p:cNvPr id="81" name="Freeform 37">
                <a:extLst>
                  <a:ext uri="{FF2B5EF4-FFF2-40B4-BE49-F238E27FC236}">
                    <a16:creationId xmlns:a16="http://schemas.microsoft.com/office/drawing/2014/main" id="{A03D6363-CD78-48EE-BE20-3DFDE98FEF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9438" y="895350"/>
                <a:ext cx="576263" cy="990600"/>
              </a:xfrm>
              <a:custGeom>
                <a:avLst/>
                <a:gdLst>
                  <a:gd name="T0" fmla="*/ 0 w 268"/>
                  <a:gd name="T1" fmla="*/ 230 h 459"/>
                  <a:gd name="T2" fmla="*/ 201 w 268"/>
                  <a:gd name="T3" fmla="*/ 459 h 459"/>
                  <a:gd name="T4" fmla="*/ 268 w 268"/>
                  <a:gd name="T5" fmla="*/ 230 h 459"/>
                  <a:gd name="T6" fmla="*/ 201 w 268"/>
                  <a:gd name="T7" fmla="*/ 0 h 459"/>
                  <a:gd name="T8" fmla="*/ 0 w 268"/>
                  <a:gd name="T9" fmla="*/ 230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8" h="459">
                    <a:moveTo>
                      <a:pt x="0" y="230"/>
                    </a:moveTo>
                    <a:cubicBezTo>
                      <a:pt x="0" y="347"/>
                      <a:pt x="88" y="444"/>
                      <a:pt x="201" y="459"/>
                    </a:cubicBezTo>
                    <a:cubicBezTo>
                      <a:pt x="244" y="393"/>
                      <a:pt x="268" y="314"/>
                      <a:pt x="268" y="230"/>
                    </a:cubicBezTo>
                    <a:cubicBezTo>
                      <a:pt x="268" y="145"/>
                      <a:pt x="244" y="67"/>
                      <a:pt x="201" y="0"/>
                    </a:cubicBezTo>
                    <a:cubicBezTo>
                      <a:pt x="88" y="15"/>
                      <a:pt x="0" y="112"/>
                      <a:pt x="0" y="23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2" name="Freeform 38">
                <a:extLst>
                  <a:ext uri="{FF2B5EF4-FFF2-40B4-BE49-F238E27FC236}">
                    <a16:creationId xmlns:a16="http://schemas.microsoft.com/office/drawing/2014/main" id="{A0E0AACD-0069-490A-9C8B-84B47F4E42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8200" y="473075"/>
                <a:ext cx="1343025" cy="1838325"/>
              </a:xfrm>
              <a:custGeom>
                <a:avLst/>
                <a:gdLst>
                  <a:gd name="T0" fmla="*/ 402 w 624"/>
                  <a:gd name="T1" fmla="*/ 426 h 852"/>
                  <a:gd name="T2" fmla="*/ 624 w 624"/>
                  <a:gd name="T3" fmla="*/ 136 h 852"/>
                  <a:gd name="T4" fmla="*/ 615 w 624"/>
                  <a:gd name="T5" fmla="*/ 126 h 852"/>
                  <a:gd name="T6" fmla="*/ 312 w 624"/>
                  <a:gd name="T7" fmla="*/ 0 h 852"/>
                  <a:gd name="T8" fmla="*/ 0 w 624"/>
                  <a:gd name="T9" fmla="*/ 136 h 852"/>
                  <a:gd name="T10" fmla="*/ 223 w 624"/>
                  <a:gd name="T11" fmla="*/ 426 h 852"/>
                  <a:gd name="T12" fmla="*/ 0 w 624"/>
                  <a:gd name="T13" fmla="*/ 715 h 852"/>
                  <a:gd name="T14" fmla="*/ 312 w 624"/>
                  <a:gd name="T15" fmla="*/ 852 h 852"/>
                  <a:gd name="T16" fmla="*/ 615 w 624"/>
                  <a:gd name="T17" fmla="*/ 725 h 852"/>
                  <a:gd name="T18" fmla="*/ 624 w 624"/>
                  <a:gd name="T19" fmla="*/ 715 h 852"/>
                  <a:gd name="T20" fmla="*/ 402 w 624"/>
                  <a:gd name="T21" fmla="*/ 426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4" h="852">
                    <a:moveTo>
                      <a:pt x="402" y="426"/>
                    </a:moveTo>
                    <a:cubicBezTo>
                      <a:pt x="402" y="287"/>
                      <a:pt x="497" y="170"/>
                      <a:pt x="624" y="136"/>
                    </a:cubicBezTo>
                    <a:cubicBezTo>
                      <a:pt x="621" y="133"/>
                      <a:pt x="618" y="130"/>
                      <a:pt x="615" y="126"/>
                    </a:cubicBezTo>
                    <a:cubicBezTo>
                      <a:pt x="538" y="48"/>
                      <a:pt x="431" y="0"/>
                      <a:pt x="312" y="0"/>
                    </a:cubicBezTo>
                    <a:cubicBezTo>
                      <a:pt x="189" y="0"/>
                      <a:pt x="78" y="52"/>
                      <a:pt x="0" y="136"/>
                    </a:cubicBezTo>
                    <a:cubicBezTo>
                      <a:pt x="128" y="170"/>
                      <a:pt x="223" y="287"/>
                      <a:pt x="223" y="426"/>
                    </a:cubicBezTo>
                    <a:cubicBezTo>
                      <a:pt x="223" y="564"/>
                      <a:pt x="128" y="681"/>
                      <a:pt x="0" y="715"/>
                    </a:cubicBezTo>
                    <a:cubicBezTo>
                      <a:pt x="78" y="799"/>
                      <a:pt x="189" y="852"/>
                      <a:pt x="312" y="852"/>
                    </a:cubicBezTo>
                    <a:cubicBezTo>
                      <a:pt x="431" y="852"/>
                      <a:pt x="538" y="803"/>
                      <a:pt x="615" y="725"/>
                    </a:cubicBezTo>
                    <a:cubicBezTo>
                      <a:pt x="618" y="722"/>
                      <a:pt x="621" y="719"/>
                      <a:pt x="624" y="715"/>
                    </a:cubicBezTo>
                    <a:cubicBezTo>
                      <a:pt x="497" y="681"/>
                      <a:pt x="402" y="564"/>
                      <a:pt x="402" y="426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3" name="Freeform 39">
                <a:extLst>
                  <a:ext uri="{FF2B5EF4-FFF2-40B4-BE49-F238E27FC236}">
                    <a16:creationId xmlns:a16="http://schemas.microsoft.com/office/drawing/2014/main" id="{E09EBF4F-808C-4BF7-869F-F7B576C510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3725" y="895349"/>
                <a:ext cx="576262" cy="990600"/>
              </a:xfrm>
              <a:custGeom>
                <a:avLst/>
                <a:gdLst>
                  <a:gd name="T0" fmla="*/ 268 w 268"/>
                  <a:gd name="T1" fmla="*/ 230 h 459"/>
                  <a:gd name="T2" fmla="*/ 67 w 268"/>
                  <a:gd name="T3" fmla="*/ 0 h 459"/>
                  <a:gd name="T4" fmla="*/ 0 w 268"/>
                  <a:gd name="T5" fmla="*/ 230 h 459"/>
                  <a:gd name="T6" fmla="*/ 67 w 268"/>
                  <a:gd name="T7" fmla="*/ 459 h 459"/>
                  <a:gd name="T8" fmla="*/ 268 w 268"/>
                  <a:gd name="T9" fmla="*/ 230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8" h="459">
                    <a:moveTo>
                      <a:pt x="268" y="230"/>
                    </a:moveTo>
                    <a:cubicBezTo>
                      <a:pt x="268" y="112"/>
                      <a:pt x="181" y="15"/>
                      <a:pt x="67" y="0"/>
                    </a:cubicBezTo>
                    <a:cubicBezTo>
                      <a:pt x="25" y="67"/>
                      <a:pt x="0" y="145"/>
                      <a:pt x="0" y="230"/>
                    </a:cubicBezTo>
                    <a:cubicBezTo>
                      <a:pt x="0" y="314"/>
                      <a:pt x="25" y="393"/>
                      <a:pt x="67" y="459"/>
                    </a:cubicBezTo>
                    <a:cubicBezTo>
                      <a:pt x="181" y="444"/>
                      <a:pt x="268" y="347"/>
                      <a:pt x="268" y="23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4" name="Freeform 40">
                <a:extLst>
                  <a:ext uri="{FF2B5EF4-FFF2-40B4-BE49-F238E27FC236}">
                    <a16:creationId xmlns:a16="http://schemas.microsoft.com/office/drawing/2014/main" id="{C513C305-6B1B-4C5E-B3F6-BDD3EA9FF2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3388" y="766763"/>
                <a:ext cx="577850" cy="1249363"/>
              </a:xfrm>
              <a:custGeom>
                <a:avLst/>
                <a:gdLst>
                  <a:gd name="T0" fmla="*/ 269 w 269"/>
                  <a:gd name="T1" fmla="*/ 519 h 579"/>
                  <a:gd name="T2" fmla="*/ 68 w 269"/>
                  <a:gd name="T3" fmla="*/ 290 h 579"/>
                  <a:gd name="T4" fmla="*/ 269 w 269"/>
                  <a:gd name="T5" fmla="*/ 60 h 579"/>
                  <a:gd name="T6" fmla="*/ 268 w 269"/>
                  <a:gd name="T7" fmla="*/ 58 h 579"/>
                  <a:gd name="T8" fmla="*/ 222 w 269"/>
                  <a:gd name="T9" fmla="*/ 0 h 579"/>
                  <a:gd name="T10" fmla="*/ 0 w 269"/>
                  <a:gd name="T11" fmla="*/ 290 h 579"/>
                  <a:gd name="T12" fmla="*/ 222 w 269"/>
                  <a:gd name="T13" fmla="*/ 579 h 579"/>
                  <a:gd name="T14" fmla="*/ 268 w 269"/>
                  <a:gd name="T15" fmla="*/ 521 h 579"/>
                  <a:gd name="T16" fmla="*/ 269 w 269"/>
                  <a:gd name="T17" fmla="*/ 519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9" h="579">
                    <a:moveTo>
                      <a:pt x="269" y="519"/>
                    </a:moveTo>
                    <a:cubicBezTo>
                      <a:pt x="156" y="504"/>
                      <a:pt x="68" y="407"/>
                      <a:pt x="68" y="290"/>
                    </a:cubicBezTo>
                    <a:cubicBezTo>
                      <a:pt x="68" y="172"/>
                      <a:pt x="156" y="75"/>
                      <a:pt x="269" y="60"/>
                    </a:cubicBezTo>
                    <a:cubicBezTo>
                      <a:pt x="269" y="60"/>
                      <a:pt x="268" y="59"/>
                      <a:pt x="268" y="58"/>
                    </a:cubicBezTo>
                    <a:cubicBezTo>
                      <a:pt x="254" y="38"/>
                      <a:pt x="239" y="18"/>
                      <a:pt x="222" y="0"/>
                    </a:cubicBezTo>
                    <a:cubicBezTo>
                      <a:pt x="95" y="34"/>
                      <a:pt x="0" y="151"/>
                      <a:pt x="0" y="290"/>
                    </a:cubicBezTo>
                    <a:cubicBezTo>
                      <a:pt x="0" y="428"/>
                      <a:pt x="95" y="545"/>
                      <a:pt x="222" y="579"/>
                    </a:cubicBezTo>
                    <a:cubicBezTo>
                      <a:pt x="239" y="561"/>
                      <a:pt x="254" y="542"/>
                      <a:pt x="268" y="521"/>
                    </a:cubicBezTo>
                    <a:cubicBezTo>
                      <a:pt x="268" y="521"/>
                      <a:pt x="269" y="520"/>
                      <a:pt x="269" y="519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5" name="Freeform 41">
                <a:extLst>
                  <a:ext uri="{FF2B5EF4-FFF2-40B4-BE49-F238E27FC236}">
                    <a16:creationId xmlns:a16="http://schemas.microsoft.com/office/drawing/2014/main" id="{CF089630-1A7F-4264-8C2E-C6D758F791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8188" y="766763"/>
                <a:ext cx="579438" cy="1249363"/>
              </a:xfrm>
              <a:custGeom>
                <a:avLst/>
                <a:gdLst>
                  <a:gd name="T0" fmla="*/ 270 w 270"/>
                  <a:gd name="T1" fmla="*/ 290 h 579"/>
                  <a:gd name="T2" fmla="*/ 47 w 270"/>
                  <a:gd name="T3" fmla="*/ 0 h 579"/>
                  <a:gd name="T4" fmla="*/ 0 w 270"/>
                  <a:gd name="T5" fmla="*/ 60 h 579"/>
                  <a:gd name="T6" fmla="*/ 201 w 270"/>
                  <a:gd name="T7" fmla="*/ 290 h 579"/>
                  <a:gd name="T8" fmla="*/ 0 w 270"/>
                  <a:gd name="T9" fmla="*/ 519 h 579"/>
                  <a:gd name="T10" fmla="*/ 47 w 270"/>
                  <a:gd name="T11" fmla="*/ 579 h 579"/>
                  <a:gd name="T12" fmla="*/ 270 w 270"/>
                  <a:gd name="T13" fmla="*/ 290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0" h="579">
                    <a:moveTo>
                      <a:pt x="270" y="290"/>
                    </a:moveTo>
                    <a:cubicBezTo>
                      <a:pt x="270" y="151"/>
                      <a:pt x="175" y="34"/>
                      <a:pt x="47" y="0"/>
                    </a:cubicBezTo>
                    <a:cubicBezTo>
                      <a:pt x="30" y="19"/>
                      <a:pt x="14" y="39"/>
                      <a:pt x="0" y="60"/>
                    </a:cubicBezTo>
                    <a:cubicBezTo>
                      <a:pt x="114" y="75"/>
                      <a:pt x="201" y="172"/>
                      <a:pt x="201" y="290"/>
                    </a:cubicBezTo>
                    <a:cubicBezTo>
                      <a:pt x="201" y="407"/>
                      <a:pt x="114" y="504"/>
                      <a:pt x="0" y="519"/>
                    </a:cubicBezTo>
                    <a:cubicBezTo>
                      <a:pt x="14" y="541"/>
                      <a:pt x="30" y="561"/>
                      <a:pt x="47" y="579"/>
                    </a:cubicBezTo>
                    <a:cubicBezTo>
                      <a:pt x="175" y="545"/>
                      <a:pt x="270" y="428"/>
                      <a:pt x="270" y="29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0446667C-4A7C-4955-9152-EAD5E22E10F6}"/>
              </a:ext>
            </a:extLst>
          </p:cNvPr>
          <p:cNvGrpSpPr/>
          <p:nvPr/>
        </p:nvGrpSpPr>
        <p:grpSpPr>
          <a:xfrm rot="9625706" flipH="1">
            <a:off x="925372" y="3483923"/>
            <a:ext cx="1243570" cy="2729748"/>
            <a:chOff x="550863" y="442913"/>
            <a:chExt cx="2657475" cy="597058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5" name="Rectangle 5">
              <a:extLst>
                <a:ext uri="{FF2B5EF4-FFF2-40B4-BE49-F238E27FC236}">
                  <a16:creationId xmlns:a16="http://schemas.microsoft.com/office/drawing/2014/main" id="{B0AFC297-3DC1-4782-87F0-21F64D6B6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1300" y="4673600"/>
              <a:ext cx="739775" cy="1778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6" name="Freeform 6">
              <a:extLst>
                <a:ext uri="{FF2B5EF4-FFF2-40B4-BE49-F238E27FC236}">
                  <a16:creationId xmlns:a16="http://schemas.microsoft.com/office/drawing/2014/main" id="{FA046FA5-2697-4C53-9D66-DFA7FAAA3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988" y="6237288"/>
              <a:ext cx="657225" cy="176213"/>
            </a:xfrm>
            <a:custGeom>
              <a:avLst/>
              <a:gdLst>
                <a:gd name="T0" fmla="*/ 264 w 305"/>
                <a:gd name="T1" fmla="*/ 0 h 82"/>
                <a:gd name="T2" fmla="*/ 41 w 305"/>
                <a:gd name="T3" fmla="*/ 0 h 82"/>
                <a:gd name="T4" fmla="*/ 0 w 305"/>
                <a:gd name="T5" fmla="*/ 41 h 82"/>
                <a:gd name="T6" fmla="*/ 0 w 305"/>
                <a:gd name="T7" fmla="*/ 41 h 82"/>
                <a:gd name="T8" fmla="*/ 41 w 305"/>
                <a:gd name="T9" fmla="*/ 82 h 82"/>
                <a:gd name="T10" fmla="*/ 264 w 305"/>
                <a:gd name="T11" fmla="*/ 82 h 82"/>
                <a:gd name="T12" fmla="*/ 305 w 305"/>
                <a:gd name="T13" fmla="*/ 41 h 82"/>
                <a:gd name="T14" fmla="*/ 305 w 305"/>
                <a:gd name="T15" fmla="*/ 41 h 82"/>
                <a:gd name="T16" fmla="*/ 264 w 305"/>
                <a:gd name="T1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5" h="82">
                  <a:moveTo>
                    <a:pt x="264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64"/>
                    <a:pt x="18" y="82"/>
                    <a:pt x="41" y="82"/>
                  </a:cubicBezTo>
                  <a:cubicBezTo>
                    <a:pt x="264" y="82"/>
                    <a:pt x="264" y="82"/>
                    <a:pt x="264" y="82"/>
                  </a:cubicBezTo>
                  <a:cubicBezTo>
                    <a:pt x="287" y="82"/>
                    <a:pt x="305" y="64"/>
                    <a:pt x="305" y="41"/>
                  </a:cubicBezTo>
                  <a:cubicBezTo>
                    <a:pt x="305" y="41"/>
                    <a:pt x="305" y="41"/>
                    <a:pt x="305" y="41"/>
                  </a:cubicBezTo>
                  <a:cubicBezTo>
                    <a:pt x="305" y="18"/>
                    <a:pt x="287" y="0"/>
                    <a:pt x="264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7" name="Rectangle 7">
              <a:extLst>
                <a:ext uri="{FF2B5EF4-FFF2-40B4-BE49-F238E27FC236}">
                  <a16:creationId xmlns:a16="http://schemas.microsoft.com/office/drawing/2014/main" id="{AC5EE32C-8A2E-4DE1-8357-ADD6370FB8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1475" y="4851400"/>
              <a:ext cx="476250" cy="1385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8" name="Rectangle 8">
              <a:extLst>
                <a:ext uri="{FF2B5EF4-FFF2-40B4-BE49-F238E27FC236}">
                  <a16:creationId xmlns:a16="http://schemas.microsoft.com/office/drawing/2014/main" id="{DB4AC46F-76AD-4EC1-A502-0908FAAD5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1475" y="4956175"/>
              <a:ext cx="476250" cy="22225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9" name="Rectangle 9">
              <a:extLst>
                <a:ext uri="{FF2B5EF4-FFF2-40B4-BE49-F238E27FC236}">
                  <a16:creationId xmlns:a16="http://schemas.microsoft.com/office/drawing/2014/main" id="{CD74F52E-1EAA-46C5-9FA7-3EB7E72F7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1475" y="5273675"/>
              <a:ext cx="476250" cy="22225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0" name="Rectangle 10">
              <a:extLst>
                <a:ext uri="{FF2B5EF4-FFF2-40B4-BE49-F238E27FC236}">
                  <a16:creationId xmlns:a16="http://schemas.microsoft.com/office/drawing/2014/main" id="{11FFC91A-0D20-4A48-AB51-E035A72174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1475" y="5591175"/>
              <a:ext cx="476250" cy="22225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1" name="Rectangle 11">
              <a:extLst>
                <a:ext uri="{FF2B5EF4-FFF2-40B4-BE49-F238E27FC236}">
                  <a16:creationId xmlns:a16="http://schemas.microsoft.com/office/drawing/2014/main" id="{37499244-DD3D-45F2-B4DB-6D3B9E082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1475" y="5908675"/>
              <a:ext cx="476250" cy="22225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2" name="Rectangle 12">
              <a:extLst>
                <a:ext uri="{FF2B5EF4-FFF2-40B4-BE49-F238E27FC236}">
                  <a16:creationId xmlns:a16="http://schemas.microsoft.com/office/drawing/2014/main" id="{3BC50926-53AC-481E-87B2-9E497E1EA7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7850" y="601663"/>
              <a:ext cx="65088" cy="2892425"/>
            </a:xfrm>
            <a:prstGeom prst="rect">
              <a:avLst/>
            </a:prstGeom>
            <a:solidFill>
              <a:srgbClr val="D9E2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3" name="Rectangle 13">
              <a:extLst>
                <a:ext uri="{FF2B5EF4-FFF2-40B4-BE49-F238E27FC236}">
                  <a16:creationId xmlns:a16="http://schemas.microsoft.com/office/drawing/2014/main" id="{3BD1FE45-91D8-4B20-872D-DB98DD203F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7663" y="601663"/>
              <a:ext cx="65088" cy="2892425"/>
            </a:xfrm>
            <a:prstGeom prst="rect">
              <a:avLst/>
            </a:prstGeom>
            <a:solidFill>
              <a:srgbClr val="D9E2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4" name="Rectangle 14">
              <a:extLst>
                <a:ext uri="{FF2B5EF4-FFF2-40B4-BE49-F238E27FC236}">
                  <a16:creationId xmlns:a16="http://schemas.microsoft.com/office/drawing/2014/main" id="{95F749E1-3695-4619-9CDA-EF4A78C35A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0650" y="601663"/>
              <a:ext cx="63500" cy="2892425"/>
            </a:xfrm>
            <a:prstGeom prst="rect">
              <a:avLst/>
            </a:prstGeom>
            <a:solidFill>
              <a:srgbClr val="D9E2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5" name="Rectangle 15">
              <a:extLst>
                <a:ext uri="{FF2B5EF4-FFF2-40B4-BE49-F238E27FC236}">
                  <a16:creationId xmlns:a16="http://schemas.microsoft.com/office/drawing/2014/main" id="{13FB501F-CA9A-4589-9989-D80F70AC08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0463" y="779463"/>
              <a:ext cx="65088" cy="2540000"/>
            </a:xfrm>
            <a:prstGeom prst="rect">
              <a:avLst/>
            </a:prstGeom>
            <a:solidFill>
              <a:srgbClr val="D9E2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6" name="Rectangle 16">
              <a:extLst>
                <a:ext uri="{FF2B5EF4-FFF2-40B4-BE49-F238E27FC236}">
                  <a16:creationId xmlns:a16="http://schemas.microsoft.com/office/drawing/2014/main" id="{40FD2680-304E-4F69-8458-D935AE93F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1863" y="985838"/>
              <a:ext cx="65088" cy="2124075"/>
            </a:xfrm>
            <a:prstGeom prst="rect">
              <a:avLst/>
            </a:prstGeom>
            <a:solidFill>
              <a:srgbClr val="D9E2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7" name="Rectangle 17">
              <a:extLst>
                <a:ext uri="{FF2B5EF4-FFF2-40B4-BE49-F238E27FC236}">
                  <a16:creationId xmlns:a16="http://schemas.microsoft.com/office/drawing/2014/main" id="{AED059DF-CD70-4B1A-A965-1E87923A9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6450" y="601663"/>
              <a:ext cx="65088" cy="2892425"/>
            </a:xfrm>
            <a:prstGeom prst="rect">
              <a:avLst/>
            </a:prstGeom>
            <a:solidFill>
              <a:srgbClr val="D9E2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8" name="Rectangle 18">
              <a:extLst>
                <a:ext uri="{FF2B5EF4-FFF2-40B4-BE49-F238E27FC236}">
                  <a16:creationId xmlns:a16="http://schemas.microsoft.com/office/drawing/2014/main" id="{BF92B2C9-025B-40F2-8404-1A0CB5D64E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6638" y="601663"/>
              <a:ext cx="61913" cy="2892425"/>
            </a:xfrm>
            <a:prstGeom prst="rect">
              <a:avLst/>
            </a:prstGeom>
            <a:solidFill>
              <a:srgbClr val="D9E2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9" name="Rectangle 19">
              <a:extLst>
                <a:ext uri="{FF2B5EF4-FFF2-40B4-BE49-F238E27FC236}">
                  <a16:creationId xmlns:a16="http://schemas.microsoft.com/office/drawing/2014/main" id="{A570E5A8-A471-4996-B74E-8151E2AC8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5238" y="779463"/>
              <a:ext cx="63500" cy="2540000"/>
            </a:xfrm>
            <a:prstGeom prst="rect">
              <a:avLst/>
            </a:prstGeom>
            <a:solidFill>
              <a:srgbClr val="D9E2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0" name="Rectangle 20">
              <a:extLst>
                <a:ext uri="{FF2B5EF4-FFF2-40B4-BE49-F238E27FC236}">
                  <a16:creationId xmlns:a16="http://schemas.microsoft.com/office/drawing/2014/main" id="{A4C16CAA-4DBE-4D25-B06E-1A131824A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2250" y="985838"/>
              <a:ext cx="65088" cy="2124075"/>
            </a:xfrm>
            <a:prstGeom prst="rect">
              <a:avLst/>
            </a:prstGeom>
            <a:solidFill>
              <a:srgbClr val="D9E2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1" name="Rectangle 21">
              <a:extLst>
                <a:ext uri="{FF2B5EF4-FFF2-40B4-BE49-F238E27FC236}">
                  <a16:creationId xmlns:a16="http://schemas.microsoft.com/office/drawing/2014/main" id="{A08129AE-BAB2-40CE-995B-E161C87336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500" y="2016125"/>
              <a:ext cx="2363788" cy="63500"/>
            </a:xfrm>
            <a:prstGeom prst="rect">
              <a:avLst/>
            </a:prstGeom>
            <a:solidFill>
              <a:srgbClr val="F4F7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2" name="Rectangle 22">
              <a:extLst>
                <a:ext uri="{FF2B5EF4-FFF2-40B4-BE49-F238E27FC236}">
                  <a16:creationId xmlns:a16="http://schemas.microsoft.com/office/drawing/2014/main" id="{BFE22DA9-55A4-40E6-BDEF-F6E5A67134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500" y="1787525"/>
              <a:ext cx="2363788" cy="63500"/>
            </a:xfrm>
            <a:prstGeom prst="rect">
              <a:avLst/>
            </a:prstGeom>
            <a:solidFill>
              <a:srgbClr val="F4F7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3" name="Rectangle 23">
              <a:extLst>
                <a:ext uri="{FF2B5EF4-FFF2-40B4-BE49-F238E27FC236}">
                  <a16:creationId xmlns:a16="http://schemas.microsoft.com/office/drawing/2014/main" id="{D870C330-1F5D-43FD-8E36-6BD33D5C35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500" y="1555750"/>
              <a:ext cx="2363788" cy="65088"/>
            </a:xfrm>
            <a:prstGeom prst="rect">
              <a:avLst/>
            </a:prstGeom>
            <a:solidFill>
              <a:srgbClr val="F4F7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4" name="Rectangle 24">
              <a:extLst>
                <a:ext uri="{FF2B5EF4-FFF2-40B4-BE49-F238E27FC236}">
                  <a16:creationId xmlns:a16="http://schemas.microsoft.com/office/drawing/2014/main" id="{C52F0F8D-A26E-4944-B041-35B9B5EB6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375" y="1327150"/>
              <a:ext cx="2076450" cy="65088"/>
            </a:xfrm>
            <a:prstGeom prst="rect">
              <a:avLst/>
            </a:prstGeom>
            <a:solidFill>
              <a:srgbClr val="F4F7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5" name="Rectangle 25">
              <a:extLst>
                <a:ext uri="{FF2B5EF4-FFF2-40B4-BE49-F238E27FC236}">
                  <a16:creationId xmlns:a16="http://schemas.microsoft.com/office/drawing/2014/main" id="{49558E14-46D0-489D-B2F6-8987B78B6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1238" y="1098550"/>
              <a:ext cx="1736725" cy="61913"/>
            </a:xfrm>
            <a:prstGeom prst="rect">
              <a:avLst/>
            </a:prstGeom>
            <a:solidFill>
              <a:srgbClr val="F4F7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6" name="Rectangle 26">
              <a:extLst>
                <a:ext uri="{FF2B5EF4-FFF2-40B4-BE49-F238E27FC236}">
                  <a16:creationId xmlns:a16="http://schemas.microsoft.com/office/drawing/2014/main" id="{E400D030-F9EC-44F2-94A3-E7B8874D22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1238" y="884238"/>
              <a:ext cx="1736725" cy="63500"/>
            </a:xfrm>
            <a:prstGeom prst="rect">
              <a:avLst/>
            </a:prstGeom>
            <a:solidFill>
              <a:srgbClr val="F4F7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7" name="Rectangle 27">
              <a:extLst>
                <a:ext uri="{FF2B5EF4-FFF2-40B4-BE49-F238E27FC236}">
                  <a16:creationId xmlns:a16="http://schemas.microsoft.com/office/drawing/2014/main" id="{3A1E9D88-842B-4329-AB0D-79438E463B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500" y="2246313"/>
              <a:ext cx="2363788" cy="65088"/>
            </a:xfrm>
            <a:prstGeom prst="rect">
              <a:avLst/>
            </a:prstGeom>
            <a:solidFill>
              <a:srgbClr val="F4F7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8" name="Rectangle 28">
              <a:extLst>
                <a:ext uri="{FF2B5EF4-FFF2-40B4-BE49-F238E27FC236}">
                  <a16:creationId xmlns:a16="http://schemas.microsoft.com/office/drawing/2014/main" id="{F17FFC19-6760-460E-A653-321CA65671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500" y="2474913"/>
              <a:ext cx="2363788" cy="65088"/>
            </a:xfrm>
            <a:prstGeom prst="rect">
              <a:avLst/>
            </a:prstGeom>
            <a:solidFill>
              <a:srgbClr val="F4F7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9" name="Rectangle 29">
              <a:extLst>
                <a:ext uri="{FF2B5EF4-FFF2-40B4-BE49-F238E27FC236}">
                  <a16:creationId xmlns:a16="http://schemas.microsoft.com/office/drawing/2014/main" id="{3555E1AC-27D3-4F7C-B6CB-EA9CEA42C9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375" y="2706688"/>
              <a:ext cx="2076450" cy="61913"/>
            </a:xfrm>
            <a:prstGeom prst="rect">
              <a:avLst/>
            </a:prstGeom>
            <a:solidFill>
              <a:srgbClr val="F4F7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0" name="Rectangle 30">
              <a:extLst>
                <a:ext uri="{FF2B5EF4-FFF2-40B4-BE49-F238E27FC236}">
                  <a16:creationId xmlns:a16="http://schemas.microsoft.com/office/drawing/2014/main" id="{704C7673-97EB-48F0-B242-736D001E8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1238" y="2935288"/>
              <a:ext cx="1736725" cy="65088"/>
            </a:xfrm>
            <a:prstGeom prst="rect">
              <a:avLst/>
            </a:prstGeom>
            <a:solidFill>
              <a:srgbClr val="F4F7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1" name="Rectangle 31">
              <a:extLst>
                <a:ext uri="{FF2B5EF4-FFF2-40B4-BE49-F238E27FC236}">
                  <a16:creationId xmlns:a16="http://schemas.microsoft.com/office/drawing/2014/main" id="{C9C281F6-53B8-46DB-AD8F-30044AADA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1238" y="3159125"/>
              <a:ext cx="1736725" cy="65088"/>
            </a:xfrm>
            <a:prstGeom prst="rect">
              <a:avLst/>
            </a:prstGeom>
            <a:solidFill>
              <a:srgbClr val="F4F7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2" name="Freeform 32">
              <a:extLst>
                <a:ext uri="{FF2B5EF4-FFF2-40B4-BE49-F238E27FC236}">
                  <a16:creationId xmlns:a16="http://schemas.microsoft.com/office/drawing/2014/main" id="{BDA75254-ED30-4FC3-9C82-54B3CCFD3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863" y="442913"/>
              <a:ext cx="2657475" cy="1587500"/>
            </a:xfrm>
            <a:custGeom>
              <a:avLst/>
              <a:gdLst>
                <a:gd name="T0" fmla="*/ 618 w 1235"/>
                <a:gd name="T1" fmla="*/ 0 h 736"/>
                <a:gd name="T2" fmla="*/ 177 w 1235"/>
                <a:gd name="T3" fmla="*/ 219 h 736"/>
                <a:gd name="T4" fmla="*/ 0 w 1235"/>
                <a:gd name="T5" fmla="*/ 736 h 736"/>
                <a:gd name="T6" fmla="*/ 115 w 1235"/>
                <a:gd name="T7" fmla="*/ 736 h 736"/>
                <a:gd name="T8" fmla="*/ 618 w 1235"/>
                <a:gd name="T9" fmla="*/ 115 h 736"/>
                <a:gd name="T10" fmla="*/ 1120 w 1235"/>
                <a:gd name="T11" fmla="*/ 736 h 736"/>
                <a:gd name="T12" fmla="*/ 1235 w 1235"/>
                <a:gd name="T13" fmla="*/ 736 h 736"/>
                <a:gd name="T14" fmla="*/ 1058 w 1235"/>
                <a:gd name="T15" fmla="*/ 219 h 736"/>
                <a:gd name="T16" fmla="*/ 618 w 1235"/>
                <a:gd name="T17" fmla="*/ 0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5" h="736">
                  <a:moveTo>
                    <a:pt x="618" y="0"/>
                  </a:moveTo>
                  <a:cubicBezTo>
                    <a:pt x="451" y="0"/>
                    <a:pt x="294" y="78"/>
                    <a:pt x="177" y="219"/>
                  </a:cubicBezTo>
                  <a:cubicBezTo>
                    <a:pt x="63" y="358"/>
                    <a:pt x="0" y="542"/>
                    <a:pt x="0" y="736"/>
                  </a:cubicBezTo>
                  <a:cubicBezTo>
                    <a:pt x="115" y="736"/>
                    <a:pt x="115" y="736"/>
                    <a:pt x="115" y="736"/>
                  </a:cubicBezTo>
                  <a:cubicBezTo>
                    <a:pt x="115" y="393"/>
                    <a:pt x="341" y="115"/>
                    <a:pt x="618" y="115"/>
                  </a:cubicBezTo>
                  <a:cubicBezTo>
                    <a:pt x="895" y="115"/>
                    <a:pt x="1120" y="393"/>
                    <a:pt x="1120" y="736"/>
                  </a:cubicBezTo>
                  <a:cubicBezTo>
                    <a:pt x="1235" y="736"/>
                    <a:pt x="1235" y="736"/>
                    <a:pt x="1235" y="736"/>
                  </a:cubicBezTo>
                  <a:cubicBezTo>
                    <a:pt x="1235" y="542"/>
                    <a:pt x="1172" y="358"/>
                    <a:pt x="1058" y="219"/>
                  </a:cubicBezTo>
                  <a:cubicBezTo>
                    <a:pt x="941" y="78"/>
                    <a:pt x="785" y="0"/>
                    <a:pt x="618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3" name="Freeform 33">
              <a:extLst>
                <a:ext uri="{FF2B5EF4-FFF2-40B4-BE49-F238E27FC236}">
                  <a16:creationId xmlns:a16="http://schemas.microsoft.com/office/drawing/2014/main" id="{C9DD086F-4C08-4605-834F-7B7E52C832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863" y="2030413"/>
              <a:ext cx="2657475" cy="2643188"/>
            </a:xfrm>
            <a:custGeom>
              <a:avLst/>
              <a:gdLst>
                <a:gd name="T0" fmla="*/ 618 w 1235"/>
                <a:gd name="T1" fmla="*/ 622 h 1225"/>
                <a:gd name="T2" fmla="*/ 115 w 1235"/>
                <a:gd name="T3" fmla="*/ 0 h 1225"/>
                <a:gd name="T4" fmla="*/ 0 w 1235"/>
                <a:gd name="T5" fmla="*/ 0 h 1225"/>
                <a:gd name="T6" fmla="*/ 177 w 1235"/>
                <a:gd name="T7" fmla="*/ 517 h 1225"/>
                <a:gd name="T8" fmla="*/ 206 w 1235"/>
                <a:gd name="T9" fmla="*/ 549 h 1225"/>
                <a:gd name="T10" fmla="*/ 451 w 1235"/>
                <a:gd name="T11" fmla="*/ 1225 h 1225"/>
                <a:gd name="T12" fmla="*/ 618 w 1235"/>
                <a:gd name="T13" fmla="*/ 1225 h 1225"/>
                <a:gd name="T14" fmla="*/ 784 w 1235"/>
                <a:gd name="T15" fmla="*/ 1225 h 1225"/>
                <a:gd name="T16" fmla="*/ 1030 w 1235"/>
                <a:gd name="T17" fmla="*/ 549 h 1225"/>
                <a:gd name="T18" fmla="*/ 1058 w 1235"/>
                <a:gd name="T19" fmla="*/ 517 h 1225"/>
                <a:gd name="T20" fmla="*/ 1235 w 1235"/>
                <a:gd name="T21" fmla="*/ 0 h 1225"/>
                <a:gd name="T22" fmla="*/ 1120 w 1235"/>
                <a:gd name="T23" fmla="*/ 0 h 1225"/>
                <a:gd name="T24" fmla="*/ 618 w 1235"/>
                <a:gd name="T25" fmla="*/ 622 h 1225"/>
                <a:gd name="T26" fmla="*/ 751 w 1235"/>
                <a:gd name="T27" fmla="*/ 981 h 1225"/>
                <a:gd name="T28" fmla="*/ 485 w 1235"/>
                <a:gd name="T29" fmla="*/ 981 h 1225"/>
                <a:gd name="T30" fmla="*/ 375 w 1235"/>
                <a:gd name="T31" fmla="*/ 678 h 1225"/>
                <a:gd name="T32" fmla="*/ 618 w 1235"/>
                <a:gd name="T33" fmla="*/ 737 h 1225"/>
                <a:gd name="T34" fmla="*/ 860 w 1235"/>
                <a:gd name="T35" fmla="*/ 678 h 1225"/>
                <a:gd name="T36" fmla="*/ 751 w 1235"/>
                <a:gd name="T37" fmla="*/ 981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35" h="1225">
                  <a:moveTo>
                    <a:pt x="618" y="622"/>
                  </a:moveTo>
                  <a:cubicBezTo>
                    <a:pt x="341" y="622"/>
                    <a:pt x="115" y="343"/>
                    <a:pt x="1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5"/>
                    <a:pt x="63" y="379"/>
                    <a:pt x="177" y="517"/>
                  </a:cubicBezTo>
                  <a:cubicBezTo>
                    <a:pt x="187" y="528"/>
                    <a:pt x="196" y="539"/>
                    <a:pt x="206" y="549"/>
                  </a:cubicBezTo>
                  <a:cubicBezTo>
                    <a:pt x="451" y="1225"/>
                    <a:pt x="451" y="1225"/>
                    <a:pt x="451" y="1225"/>
                  </a:cubicBezTo>
                  <a:cubicBezTo>
                    <a:pt x="618" y="1225"/>
                    <a:pt x="618" y="1225"/>
                    <a:pt x="618" y="1225"/>
                  </a:cubicBezTo>
                  <a:cubicBezTo>
                    <a:pt x="784" y="1225"/>
                    <a:pt x="784" y="1225"/>
                    <a:pt x="784" y="1225"/>
                  </a:cubicBezTo>
                  <a:cubicBezTo>
                    <a:pt x="1030" y="549"/>
                    <a:pt x="1030" y="549"/>
                    <a:pt x="1030" y="549"/>
                  </a:cubicBezTo>
                  <a:cubicBezTo>
                    <a:pt x="1039" y="539"/>
                    <a:pt x="1049" y="528"/>
                    <a:pt x="1058" y="517"/>
                  </a:cubicBezTo>
                  <a:cubicBezTo>
                    <a:pt x="1172" y="379"/>
                    <a:pt x="1235" y="195"/>
                    <a:pt x="1235" y="0"/>
                  </a:cubicBezTo>
                  <a:cubicBezTo>
                    <a:pt x="1120" y="0"/>
                    <a:pt x="1120" y="0"/>
                    <a:pt x="1120" y="0"/>
                  </a:cubicBezTo>
                  <a:cubicBezTo>
                    <a:pt x="1120" y="343"/>
                    <a:pt x="895" y="622"/>
                    <a:pt x="618" y="622"/>
                  </a:cubicBezTo>
                  <a:close/>
                  <a:moveTo>
                    <a:pt x="751" y="981"/>
                  </a:moveTo>
                  <a:cubicBezTo>
                    <a:pt x="485" y="981"/>
                    <a:pt x="485" y="981"/>
                    <a:pt x="485" y="981"/>
                  </a:cubicBezTo>
                  <a:cubicBezTo>
                    <a:pt x="375" y="678"/>
                    <a:pt x="375" y="678"/>
                    <a:pt x="375" y="678"/>
                  </a:cubicBezTo>
                  <a:cubicBezTo>
                    <a:pt x="450" y="717"/>
                    <a:pt x="533" y="737"/>
                    <a:pt x="618" y="737"/>
                  </a:cubicBezTo>
                  <a:cubicBezTo>
                    <a:pt x="703" y="737"/>
                    <a:pt x="785" y="717"/>
                    <a:pt x="860" y="678"/>
                  </a:cubicBezTo>
                  <a:lnTo>
                    <a:pt x="751" y="9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65" name="文本框 164">
            <a:extLst>
              <a:ext uri="{FF2B5EF4-FFF2-40B4-BE49-F238E27FC236}">
                <a16:creationId xmlns:a16="http://schemas.microsoft.com/office/drawing/2014/main" id="{7C1F45D8-505C-4F56-A5C1-6EBF82D8B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6540" y="3249955"/>
            <a:ext cx="657415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u="sng" dirty="0">
                <a:solidFill>
                  <a:prstClr val="white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国际网球组织简介</a:t>
            </a:r>
            <a:endParaRPr kumimoji="0" lang="zh-CN" altLang="en-US" sz="40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  <a:cs typeface="+mn-cs"/>
            </a:endParaRPr>
          </a:p>
        </p:txBody>
      </p:sp>
      <p:cxnSp>
        <p:nvCxnSpPr>
          <p:cNvPr id="166" name="直接连接符 165">
            <a:extLst>
              <a:ext uri="{FF2B5EF4-FFF2-40B4-BE49-F238E27FC236}">
                <a16:creationId xmlns:a16="http://schemas.microsoft.com/office/drawing/2014/main" id="{A7643B23-7E43-4086-8F5C-9583C0716649}"/>
              </a:ext>
            </a:extLst>
          </p:cNvPr>
          <p:cNvCxnSpPr>
            <a:cxnSpLocks/>
          </p:cNvCxnSpPr>
          <p:nvPr/>
        </p:nvCxnSpPr>
        <p:spPr>
          <a:xfrm>
            <a:off x="6180303" y="156754"/>
            <a:ext cx="0" cy="6701246"/>
          </a:xfrm>
          <a:prstGeom prst="line">
            <a:avLst/>
          </a:prstGeom>
          <a:ln w="38100">
            <a:solidFill>
              <a:srgbClr val="92D050"/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DA97E608-0CF8-4048-A420-1C0CBCD4B542}"/>
              </a:ext>
            </a:extLst>
          </p:cNvPr>
          <p:cNvGrpSpPr/>
          <p:nvPr/>
        </p:nvGrpSpPr>
        <p:grpSpPr>
          <a:xfrm>
            <a:off x="8213249" y="1109598"/>
            <a:ext cx="1800000" cy="1800000"/>
            <a:chOff x="8213249" y="1109598"/>
            <a:chExt cx="1800000" cy="1800000"/>
          </a:xfrm>
        </p:grpSpPr>
        <p:grpSp>
          <p:nvGrpSpPr>
            <p:cNvPr id="175" name="组合 174">
              <a:extLst>
                <a:ext uri="{FF2B5EF4-FFF2-40B4-BE49-F238E27FC236}">
                  <a16:creationId xmlns:a16="http://schemas.microsoft.com/office/drawing/2014/main" id="{544E81E4-4592-4630-AC9B-D7CF4F2DBF5D}"/>
                </a:ext>
              </a:extLst>
            </p:cNvPr>
            <p:cNvGrpSpPr/>
            <p:nvPr/>
          </p:nvGrpSpPr>
          <p:grpSpPr>
            <a:xfrm rot="5400000">
              <a:off x="8213249" y="1109598"/>
              <a:ext cx="1800000" cy="1800000"/>
              <a:chOff x="8548688" y="2682875"/>
              <a:chExt cx="1833563" cy="1838325"/>
            </a:xfrm>
          </p:grpSpPr>
          <p:sp>
            <p:nvSpPr>
              <p:cNvPr id="177" name="Freeform 34">
                <a:extLst>
                  <a:ext uri="{FF2B5EF4-FFF2-40B4-BE49-F238E27FC236}">
                    <a16:creationId xmlns:a16="http://schemas.microsoft.com/office/drawing/2014/main" id="{EFF785A9-BA28-4662-A938-D3916D3AC5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48688" y="2682875"/>
                <a:ext cx="1568450" cy="1838325"/>
              </a:xfrm>
              <a:custGeom>
                <a:avLst/>
                <a:gdLst>
                  <a:gd name="T0" fmla="*/ 112 w 729"/>
                  <a:gd name="T1" fmla="*/ 426 h 852"/>
                  <a:gd name="T2" fmla="*/ 411 w 729"/>
                  <a:gd name="T3" fmla="*/ 126 h 852"/>
                  <a:gd name="T4" fmla="*/ 729 w 729"/>
                  <a:gd name="T5" fmla="*/ 126 h 852"/>
                  <a:gd name="T6" fmla="*/ 426 w 729"/>
                  <a:gd name="T7" fmla="*/ 0 h 852"/>
                  <a:gd name="T8" fmla="*/ 0 w 729"/>
                  <a:gd name="T9" fmla="*/ 426 h 852"/>
                  <a:gd name="T10" fmla="*/ 426 w 729"/>
                  <a:gd name="T11" fmla="*/ 852 h 852"/>
                  <a:gd name="T12" fmla="*/ 729 w 729"/>
                  <a:gd name="T13" fmla="*/ 725 h 852"/>
                  <a:gd name="T14" fmla="*/ 411 w 729"/>
                  <a:gd name="T15" fmla="*/ 725 h 852"/>
                  <a:gd name="T16" fmla="*/ 112 w 729"/>
                  <a:gd name="T17" fmla="*/ 426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9" h="852">
                    <a:moveTo>
                      <a:pt x="112" y="426"/>
                    </a:moveTo>
                    <a:cubicBezTo>
                      <a:pt x="112" y="261"/>
                      <a:pt x="246" y="126"/>
                      <a:pt x="411" y="126"/>
                    </a:cubicBezTo>
                    <a:cubicBezTo>
                      <a:pt x="729" y="126"/>
                      <a:pt x="729" y="126"/>
                      <a:pt x="729" y="126"/>
                    </a:cubicBezTo>
                    <a:cubicBezTo>
                      <a:pt x="652" y="48"/>
                      <a:pt x="545" y="0"/>
                      <a:pt x="426" y="0"/>
                    </a:cubicBezTo>
                    <a:cubicBezTo>
                      <a:pt x="191" y="0"/>
                      <a:pt x="0" y="191"/>
                      <a:pt x="0" y="426"/>
                    </a:cubicBezTo>
                    <a:cubicBezTo>
                      <a:pt x="0" y="661"/>
                      <a:pt x="191" y="852"/>
                      <a:pt x="426" y="852"/>
                    </a:cubicBezTo>
                    <a:cubicBezTo>
                      <a:pt x="545" y="852"/>
                      <a:pt x="652" y="803"/>
                      <a:pt x="729" y="725"/>
                    </a:cubicBezTo>
                    <a:cubicBezTo>
                      <a:pt x="411" y="725"/>
                      <a:pt x="411" y="725"/>
                      <a:pt x="411" y="725"/>
                    </a:cubicBezTo>
                    <a:cubicBezTo>
                      <a:pt x="246" y="725"/>
                      <a:pt x="112" y="591"/>
                      <a:pt x="112" y="426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8" name="Freeform 35">
                <a:extLst>
                  <a:ext uri="{FF2B5EF4-FFF2-40B4-BE49-F238E27FC236}">
                    <a16:creationId xmlns:a16="http://schemas.microsoft.com/office/drawing/2014/main" id="{DE5B72FB-FB24-450D-B362-5068E7F4E8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36038" y="3100388"/>
                <a:ext cx="1446213" cy="1000125"/>
              </a:xfrm>
              <a:custGeom>
                <a:avLst/>
                <a:gdLst>
                  <a:gd name="T0" fmla="*/ 0 w 672"/>
                  <a:gd name="T1" fmla="*/ 232 h 463"/>
                  <a:gd name="T2" fmla="*/ 231 w 672"/>
                  <a:gd name="T3" fmla="*/ 463 h 463"/>
                  <a:gd name="T4" fmla="*/ 604 w 672"/>
                  <a:gd name="T5" fmla="*/ 463 h 463"/>
                  <a:gd name="T6" fmla="*/ 672 w 672"/>
                  <a:gd name="T7" fmla="*/ 232 h 463"/>
                  <a:gd name="T8" fmla="*/ 604 w 672"/>
                  <a:gd name="T9" fmla="*/ 0 h 463"/>
                  <a:gd name="T10" fmla="*/ 231 w 672"/>
                  <a:gd name="T11" fmla="*/ 0 h 463"/>
                  <a:gd name="T12" fmla="*/ 0 w 672"/>
                  <a:gd name="T13" fmla="*/ 232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2" h="463">
                    <a:moveTo>
                      <a:pt x="0" y="232"/>
                    </a:moveTo>
                    <a:cubicBezTo>
                      <a:pt x="0" y="359"/>
                      <a:pt x="104" y="463"/>
                      <a:pt x="231" y="463"/>
                    </a:cubicBezTo>
                    <a:cubicBezTo>
                      <a:pt x="604" y="463"/>
                      <a:pt x="604" y="463"/>
                      <a:pt x="604" y="463"/>
                    </a:cubicBezTo>
                    <a:cubicBezTo>
                      <a:pt x="647" y="397"/>
                      <a:pt x="672" y="317"/>
                      <a:pt x="672" y="232"/>
                    </a:cubicBezTo>
                    <a:cubicBezTo>
                      <a:pt x="672" y="146"/>
                      <a:pt x="647" y="67"/>
                      <a:pt x="604" y="0"/>
                    </a:cubicBezTo>
                    <a:cubicBezTo>
                      <a:pt x="231" y="0"/>
                      <a:pt x="231" y="0"/>
                      <a:pt x="231" y="0"/>
                    </a:cubicBezTo>
                    <a:cubicBezTo>
                      <a:pt x="104" y="0"/>
                      <a:pt x="0" y="104"/>
                      <a:pt x="0" y="232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9" name="Freeform 36">
                <a:extLst>
                  <a:ext uri="{FF2B5EF4-FFF2-40B4-BE49-F238E27FC236}">
                    <a16:creationId xmlns:a16="http://schemas.microsoft.com/office/drawing/2014/main" id="{619E24F6-D956-4DEE-83D4-2626B4FEBC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89988" y="2954338"/>
                <a:ext cx="1446213" cy="1292225"/>
              </a:xfrm>
              <a:custGeom>
                <a:avLst/>
                <a:gdLst>
                  <a:gd name="T0" fmla="*/ 299 w 672"/>
                  <a:gd name="T1" fmla="*/ 0 h 599"/>
                  <a:gd name="T2" fmla="*/ 0 w 672"/>
                  <a:gd name="T3" fmla="*/ 300 h 599"/>
                  <a:gd name="T4" fmla="*/ 299 w 672"/>
                  <a:gd name="T5" fmla="*/ 599 h 599"/>
                  <a:gd name="T6" fmla="*/ 617 w 672"/>
                  <a:gd name="T7" fmla="*/ 599 h 599"/>
                  <a:gd name="T8" fmla="*/ 672 w 672"/>
                  <a:gd name="T9" fmla="*/ 531 h 599"/>
                  <a:gd name="T10" fmla="*/ 299 w 672"/>
                  <a:gd name="T11" fmla="*/ 531 h 599"/>
                  <a:gd name="T12" fmla="*/ 68 w 672"/>
                  <a:gd name="T13" fmla="*/ 300 h 599"/>
                  <a:gd name="T14" fmla="*/ 299 w 672"/>
                  <a:gd name="T15" fmla="*/ 68 h 599"/>
                  <a:gd name="T16" fmla="*/ 672 w 672"/>
                  <a:gd name="T17" fmla="*/ 68 h 599"/>
                  <a:gd name="T18" fmla="*/ 617 w 672"/>
                  <a:gd name="T19" fmla="*/ 0 h 599"/>
                  <a:gd name="T20" fmla="*/ 299 w 672"/>
                  <a:gd name="T21" fmla="*/ 0 h 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2" h="599">
                    <a:moveTo>
                      <a:pt x="299" y="0"/>
                    </a:moveTo>
                    <a:cubicBezTo>
                      <a:pt x="134" y="0"/>
                      <a:pt x="0" y="135"/>
                      <a:pt x="0" y="300"/>
                    </a:cubicBezTo>
                    <a:cubicBezTo>
                      <a:pt x="0" y="465"/>
                      <a:pt x="134" y="599"/>
                      <a:pt x="299" y="599"/>
                    </a:cubicBezTo>
                    <a:cubicBezTo>
                      <a:pt x="617" y="599"/>
                      <a:pt x="617" y="599"/>
                      <a:pt x="617" y="599"/>
                    </a:cubicBezTo>
                    <a:cubicBezTo>
                      <a:pt x="638" y="579"/>
                      <a:pt x="656" y="556"/>
                      <a:pt x="672" y="531"/>
                    </a:cubicBezTo>
                    <a:cubicBezTo>
                      <a:pt x="299" y="531"/>
                      <a:pt x="299" y="531"/>
                      <a:pt x="299" y="531"/>
                    </a:cubicBezTo>
                    <a:cubicBezTo>
                      <a:pt x="172" y="531"/>
                      <a:pt x="68" y="427"/>
                      <a:pt x="68" y="300"/>
                    </a:cubicBezTo>
                    <a:cubicBezTo>
                      <a:pt x="68" y="172"/>
                      <a:pt x="172" y="68"/>
                      <a:pt x="299" y="68"/>
                    </a:cubicBezTo>
                    <a:cubicBezTo>
                      <a:pt x="672" y="68"/>
                      <a:pt x="672" y="68"/>
                      <a:pt x="672" y="68"/>
                    </a:cubicBezTo>
                    <a:cubicBezTo>
                      <a:pt x="656" y="44"/>
                      <a:pt x="638" y="21"/>
                      <a:pt x="617" y="0"/>
                    </a:cubicBez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76" name="文本框 175">
              <a:extLst>
                <a:ext uri="{FF2B5EF4-FFF2-40B4-BE49-F238E27FC236}">
                  <a16:creationId xmlns:a16="http://schemas.microsoft.com/office/drawing/2014/main" id="{D8A7714D-050B-4F17-B960-13DF6D975F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36958" y="1603420"/>
              <a:ext cx="1539875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黑体简体" panose="02010601030101010101" pitchFamily="2" charset="-122"/>
                  <a:ea typeface="方正黑体简体" panose="02010601030101010101" pitchFamily="2" charset="-122"/>
                  <a:cs typeface="+mn-cs"/>
                </a:rPr>
                <a:t>2</a:t>
              </a:r>
              <a:endPara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976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14:prism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îṥ1îḋè">
            <a:extLst>
              <a:ext uri="{FF2B5EF4-FFF2-40B4-BE49-F238E27FC236}">
                <a16:creationId xmlns:a16="http://schemas.microsoft.com/office/drawing/2014/main" id="{A96C0CAC-B3B2-43EF-8DCC-3B9D56B5334C}"/>
              </a:ext>
            </a:extLst>
          </p:cNvPr>
          <p:cNvSpPr/>
          <p:nvPr/>
        </p:nvSpPr>
        <p:spPr>
          <a:xfrm rot="5400000">
            <a:off x="-1333519" y="847386"/>
            <a:ext cx="5495446" cy="6023019"/>
          </a:xfrm>
          <a:prstGeom prst="donut">
            <a:avLst>
              <a:gd name="adj" fmla="val 21222"/>
            </a:avLst>
          </a:prstGeom>
          <a:gradFill flip="none" rotWithShape="1">
            <a:gsLst>
              <a:gs pos="57000">
                <a:schemeClr val="accent1">
                  <a:lumMod val="0"/>
                  <a:lumOff val="100000"/>
                  <a:alpha val="0"/>
                </a:schemeClr>
              </a:gs>
              <a:gs pos="100000">
                <a:srgbClr val="92D05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pSp>
        <p:nvGrpSpPr>
          <p:cNvPr id="52" name="íṣľiḋe">
            <a:extLst>
              <a:ext uri="{FF2B5EF4-FFF2-40B4-BE49-F238E27FC236}">
                <a16:creationId xmlns:a16="http://schemas.microsoft.com/office/drawing/2014/main" id="{EA64A18B-59E0-447E-96F6-757BA8EAD4EA}"/>
              </a:ext>
            </a:extLst>
          </p:cNvPr>
          <p:cNvGrpSpPr/>
          <p:nvPr/>
        </p:nvGrpSpPr>
        <p:grpSpPr>
          <a:xfrm>
            <a:off x="2959824" y="1492204"/>
            <a:ext cx="985380" cy="976084"/>
            <a:chOff x="4462645" y="1965241"/>
            <a:chExt cx="1017604" cy="1017604"/>
          </a:xfrm>
        </p:grpSpPr>
        <p:sp>
          <p:nvSpPr>
            <p:cNvPr id="67" name="îśļïḑè">
              <a:extLst>
                <a:ext uri="{FF2B5EF4-FFF2-40B4-BE49-F238E27FC236}">
                  <a16:creationId xmlns:a16="http://schemas.microsoft.com/office/drawing/2014/main" id="{6A9FC245-E485-4A57-BD88-708C8456A9E1}"/>
                </a:ext>
              </a:extLst>
            </p:cNvPr>
            <p:cNvSpPr/>
            <p:nvPr/>
          </p:nvSpPr>
          <p:spPr>
            <a:xfrm>
              <a:off x="4462645" y="1965241"/>
              <a:ext cx="1017604" cy="1017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92D050"/>
            </a:solidFill>
            <a:ln w="57150">
              <a:solidFill>
                <a:schemeClr val="bg1"/>
              </a:solidFill>
              <a:miter lim="400000"/>
            </a:ln>
          </p:spPr>
          <p:txBody>
            <a:bodyPr wrap="none" lIns="19050" tIns="19050" rIns="19050" bIns="1905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/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68" name="íṧ1îḓê">
              <a:extLst>
                <a:ext uri="{FF2B5EF4-FFF2-40B4-BE49-F238E27FC236}">
                  <a16:creationId xmlns:a16="http://schemas.microsoft.com/office/drawing/2014/main" id="{918B5155-BCC6-4487-BB64-28F4B19AEECE}"/>
                </a:ext>
              </a:extLst>
            </p:cNvPr>
            <p:cNvSpPr/>
            <p:nvPr/>
          </p:nvSpPr>
          <p:spPr bwMode="auto">
            <a:xfrm>
              <a:off x="4675312" y="2242200"/>
              <a:ext cx="592269" cy="463684"/>
            </a:xfrm>
            <a:custGeom>
              <a:avLst/>
              <a:gdLst>
                <a:gd name="T0" fmla="*/ 452 w 533"/>
                <a:gd name="T1" fmla="*/ 226 h 418"/>
                <a:gd name="T2" fmla="*/ 452 w 533"/>
                <a:gd name="T3" fmla="*/ 392 h 418"/>
                <a:gd name="T4" fmla="*/ 425 w 533"/>
                <a:gd name="T5" fmla="*/ 418 h 418"/>
                <a:gd name="T6" fmla="*/ 108 w 533"/>
                <a:gd name="T7" fmla="*/ 418 h 418"/>
                <a:gd name="T8" fmla="*/ 81 w 533"/>
                <a:gd name="T9" fmla="*/ 392 h 418"/>
                <a:gd name="T10" fmla="*/ 81 w 533"/>
                <a:gd name="T11" fmla="*/ 226 h 418"/>
                <a:gd name="T12" fmla="*/ 94 w 533"/>
                <a:gd name="T13" fmla="*/ 204 h 418"/>
                <a:gd name="T14" fmla="*/ 253 w 533"/>
                <a:gd name="T15" fmla="*/ 105 h 418"/>
                <a:gd name="T16" fmla="*/ 281 w 533"/>
                <a:gd name="T17" fmla="*/ 105 h 418"/>
                <a:gd name="T18" fmla="*/ 440 w 533"/>
                <a:gd name="T19" fmla="*/ 204 h 418"/>
                <a:gd name="T20" fmla="*/ 452 w 533"/>
                <a:gd name="T21" fmla="*/ 226 h 418"/>
                <a:gd name="T22" fmla="*/ 517 w 533"/>
                <a:gd name="T23" fmla="*/ 153 h 418"/>
                <a:gd name="T24" fmla="*/ 281 w 533"/>
                <a:gd name="T25" fmla="*/ 5 h 418"/>
                <a:gd name="T26" fmla="*/ 253 w 533"/>
                <a:gd name="T27" fmla="*/ 5 h 418"/>
                <a:gd name="T28" fmla="*/ 17 w 533"/>
                <a:gd name="T29" fmla="*/ 153 h 418"/>
                <a:gd name="T30" fmla="*/ 8 w 533"/>
                <a:gd name="T31" fmla="*/ 190 h 418"/>
                <a:gd name="T32" fmla="*/ 45 w 533"/>
                <a:gd name="T33" fmla="*/ 198 h 418"/>
                <a:gd name="T34" fmla="*/ 267 w 533"/>
                <a:gd name="T35" fmla="*/ 59 h 418"/>
                <a:gd name="T36" fmla="*/ 489 w 533"/>
                <a:gd name="T37" fmla="*/ 198 h 418"/>
                <a:gd name="T38" fmla="*/ 503 w 533"/>
                <a:gd name="T39" fmla="*/ 202 h 418"/>
                <a:gd name="T40" fmla="*/ 525 w 533"/>
                <a:gd name="T41" fmla="*/ 189 h 418"/>
                <a:gd name="T42" fmla="*/ 517 w 533"/>
                <a:gd name="T43" fmla="*/ 153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33" h="418">
                  <a:moveTo>
                    <a:pt x="452" y="226"/>
                  </a:moveTo>
                  <a:lnTo>
                    <a:pt x="452" y="392"/>
                  </a:lnTo>
                  <a:cubicBezTo>
                    <a:pt x="452" y="406"/>
                    <a:pt x="440" y="418"/>
                    <a:pt x="425" y="418"/>
                  </a:cubicBezTo>
                  <a:lnTo>
                    <a:pt x="108" y="418"/>
                  </a:lnTo>
                  <a:cubicBezTo>
                    <a:pt x="93" y="418"/>
                    <a:pt x="81" y="406"/>
                    <a:pt x="81" y="392"/>
                  </a:cubicBezTo>
                  <a:lnTo>
                    <a:pt x="81" y="226"/>
                  </a:lnTo>
                  <a:cubicBezTo>
                    <a:pt x="81" y="217"/>
                    <a:pt x="86" y="209"/>
                    <a:pt x="94" y="204"/>
                  </a:cubicBezTo>
                  <a:lnTo>
                    <a:pt x="253" y="105"/>
                  </a:lnTo>
                  <a:cubicBezTo>
                    <a:pt x="261" y="99"/>
                    <a:pt x="272" y="99"/>
                    <a:pt x="281" y="105"/>
                  </a:cubicBezTo>
                  <a:lnTo>
                    <a:pt x="440" y="204"/>
                  </a:lnTo>
                  <a:cubicBezTo>
                    <a:pt x="447" y="209"/>
                    <a:pt x="452" y="217"/>
                    <a:pt x="452" y="226"/>
                  </a:cubicBezTo>
                  <a:close/>
                  <a:moveTo>
                    <a:pt x="517" y="153"/>
                  </a:moveTo>
                  <a:lnTo>
                    <a:pt x="281" y="5"/>
                  </a:lnTo>
                  <a:cubicBezTo>
                    <a:pt x="272" y="0"/>
                    <a:pt x="261" y="0"/>
                    <a:pt x="253" y="5"/>
                  </a:cubicBezTo>
                  <a:lnTo>
                    <a:pt x="17" y="153"/>
                  </a:lnTo>
                  <a:cubicBezTo>
                    <a:pt x="4" y="161"/>
                    <a:pt x="0" y="177"/>
                    <a:pt x="8" y="190"/>
                  </a:cubicBezTo>
                  <a:cubicBezTo>
                    <a:pt x="16" y="202"/>
                    <a:pt x="32" y="206"/>
                    <a:pt x="45" y="198"/>
                  </a:cubicBezTo>
                  <a:lnTo>
                    <a:pt x="267" y="59"/>
                  </a:lnTo>
                  <a:lnTo>
                    <a:pt x="489" y="198"/>
                  </a:lnTo>
                  <a:cubicBezTo>
                    <a:pt x="493" y="201"/>
                    <a:pt x="498" y="202"/>
                    <a:pt x="503" y="202"/>
                  </a:cubicBezTo>
                  <a:cubicBezTo>
                    <a:pt x="512" y="202"/>
                    <a:pt x="520" y="198"/>
                    <a:pt x="525" y="189"/>
                  </a:cubicBezTo>
                  <a:cubicBezTo>
                    <a:pt x="533" y="177"/>
                    <a:pt x="529" y="161"/>
                    <a:pt x="517" y="1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3" name="iṧļíḓê">
            <a:extLst>
              <a:ext uri="{FF2B5EF4-FFF2-40B4-BE49-F238E27FC236}">
                <a16:creationId xmlns:a16="http://schemas.microsoft.com/office/drawing/2014/main" id="{701E6863-B285-4B15-9C41-44FBD01A18B8}"/>
              </a:ext>
            </a:extLst>
          </p:cNvPr>
          <p:cNvGrpSpPr/>
          <p:nvPr/>
        </p:nvGrpSpPr>
        <p:grpSpPr>
          <a:xfrm>
            <a:off x="3887576" y="3350946"/>
            <a:ext cx="985380" cy="976084"/>
            <a:chOff x="4462645" y="1965241"/>
            <a:chExt cx="1017604" cy="1017604"/>
          </a:xfrm>
        </p:grpSpPr>
        <p:sp>
          <p:nvSpPr>
            <p:cNvPr id="65" name="ïŝlïḓê">
              <a:extLst>
                <a:ext uri="{FF2B5EF4-FFF2-40B4-BE49-F238E27FC236}">
                  <a16:creationId xmlns:a16="http://schemas.microsoft.com/office/drawing/2014/main" id="{ADF0FD82-633B-4FF0-A79F-9CED45DD5C1B}"/>
                </a:ext>
              </a:extLst>
            </p:cNvPr>
            <p:cNvSpPr/>
            <p:nvPr/>
          </p:nvSpPr>
          <p:spPr>
            <a:xfrm>
              <a:off x="4462645" y="1965241"/>
              <a:ext cx="1017604" cy="1017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92D050"/>
            </a:solidFill>
            <a:ln w="57150">
              <a:solidFill>
                <a:schemeClr val="bg1"/>
              </a:solidFill>
              <a:miter lim="400000"/>
            </a:ln>
          </p:spPr>
          <p:txBody>
            <a:bodyPr wrap="none" lIns="19050" tIns="19050" rIns="19050" bIns="1905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/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66" name="íṩľïḑê">
              <a:extLst>
                <a:ext uri="{FF2B5EF4-FFF2-40B4-BE49-F238E27FC236}">
                  <a16:creationId xmlns:a16="http://schemas.microsoft.com/office/drawing/2014/main" id="{D4F8F849-FC86-4313-BF14-DA4D6E6801F8}"/>
                </a:ext>
              </a:extLst>
            </p:cNvPr>
            <p:cNvSpPr/>
            <p:nvPr/>
          </p:nvSpPr>
          <p:spPr bwMode="auto">
            <a:xfrm>
              <a:off x="4675312" y="2232420"/>
              <a:ext cx="592269" cy="483242"/>
            </a:xfrm>
            <a:custGeom>
              <a:avLst/>
              <a:gdLst>
                <a:gd name="connsiteX0" fmla="*/ 508188 w 609120"/>
                <a:gd name="connsiteY0" fmla="*/ 388434 h 496992"/>
                <a:gd name="connsiteX1" fmla="*/ 508188 w 609120"/>
                <a:gd name="connsiteY1" fmla="*/ 438152 h 496992"/>
                <a:gd name="connsiteX2" fmla="*/ 557983 w 609120"/>
                <a:gd name="connsiteY2" fmla="*/ 438152 h 496992"/>
                <a:gd name="connsiteX3" fmla="*/ 557983 w 609120"/>
                <a:gd name="connsiteY3" fmla="*/ 388434 h 496992"/>
                <a:gd name="connsiteX4" fmla="*/ 51136 w 609120"/>
                <a:gd name="connsiteY4" fmla="*/ 388434 h 496992"/>
                <a:gd name="connsiteX5" fmla="*/ 51136 w 609120"/>
                <a:gd name="connsiteY5" fmla="*/ 438152 h 496992"/>
                <a:gd name="connsiteX6" fmla="*/ 100931 w 609120"/>
                <a:gd name="connsiteY6" fmla="*/ 438152 h 496992"/>
                <a:gd name="connsiteX7" fmla="*/ 100931 w 609120"/>
                <a:gd name="connsiteY7" fmla="*/ 388434 h 496992"/>
                <a:gd name="connsiteX8" fmla="*/ 508188 w 609120"/>
                <a:gd name="connsiteY8" fmla="*/ 314770 h 496992"/>
                <a:gd name="connsiteX9" fmla="*/ 508188 w 609120"/>
                <a:gd name="connsiteY9" fmla="*/ 364430 h 496992"/>
                <a:gd name="connsiteX10" fmla="*/ 557983 w 609120"/>
                <a:gd name="connsiteY10" fmla="*/ 364430 h 496992"/>
                <a:gd name="connsiteX11" fmla="*/ 557983 w 609120"/>
                <a:gd name="connsiteY11" fmla="*/ 314770 h 496992"/>
                <a:gd name="connsiteX12" fmla="*/ 51136 w 609120"/>
                <a:gd name="connsiteY12" fmla="*/ 314770 h 496992"/>
                <a:gd name="connsiteX13" fmla="*/ 51136 w 609120"/>
                <a:gd name="connsiteY13" fmla="*/ 364430 h 496992"/>
                <a:gd name="connsiteX14" fmla="*/ 100931 w 609120"/>
                <a:gd name="connsiteY14" fmla="*/ 364430 h 496992"/>
                <a:gd name="connsiteX15" fmla="*/ 100931 w 609120"/>
                <a:gd name="connsiteY15" fmla="*/ 314770 h 496992"/>
                <a:gd name="connsiteX16" fmla="*/ 354456 w 609120"/>
                <a:gd name="connsiteY16" fmla="*/ 314763 h 496992"/>
                <a:gd name="connsiteX17" fmla="*/ 354456 w 609120"/>
                <a:gd name="connsiteY17" fmla="*/ 364425 h 496992"/>
                <a:gd name="connsiteX18" fmla="*/ 404189 w 609120"/>
                <a:gd name="connsiteY18" fmla="*/ 364425 h 496992"/>
                <a:gd name="connsiteX19" fmla="*/ 404189 w 609120"/>
                <a:gd name="connsiteY19" fmla="*/ 314763 h 496992"/>
                <a:gd name="connsiteX20" fmla="*/ 279770 w 609120"/>
                <a:gd name="connsiteY20" fmla="*/ 314763 h 496992"/>
                <a:gd name="connsiteX21" fmla="*/ 279770 w 609120"/>
                <a:gd name="connsiteY21" fmla="*/ 364425 h 496992"/>
                <a:gd name="connsiteX22" fmla="*/ 329561 w 609120"/>
                <a:gd name="connsiteY22" fmla="*/ 364425 h 496992"/>
                <a:gd name="connsiteX23" fmla="*/ 329561 w 609120"/>
                <a:gd name="connsiteY23" fmla="*/ 314763 h 496992"/>
                <a:gd name="connsiteX24" fmla="*/ 205085 w 609120"/>
                <a:gd name="connsiteY24" fmla="*/ 314763 h 496992"/>
                <a:gd name="connsiteX25" fmla="*/ 205085 w 609120"/>
                <a:gd name="connsiteY25" fmla="*/ 364425 h 496992"/>
                <a:gd name="connsiteX26" fmla="*/ 254875 w 609120"/>
                <a:gd name="connsiteY26" fmla="*/ 364425 h 496992"/>
                <a:gd name="connsiteX27" fmla="*/ 254875 w 609120"/>
                <a:gd name="connsiteY27" fmla="*/ 314763 h 496992"/>
                <a:gd name="connsiteX28" fmla="*/ 469471 w 609120"/>
                <a:gd name="connsiteY28" fmla="*/ 288542 h 496992"/>
                <a:gd name="connsiteX29" fmla="*/ 596700 w 609120"/>
                <a:gd name="connsiteY29" fmla="*/ 288542 h 496992"/>
                <a:gd name="connsiteX30" fmla="*/ 596700 w 609120"/>
                <a:gd name="connsiteY30" fmla="*/ 496992 h 496992"/>
                <a:gd name="connsiteX31" fmla="*/ 469471 w 609120"/>
                <a:gd name="connsiteY31" fmla="*/ 496992 h 496992"/>
                <a:gd name="connsiteX32" fmla="*/ 12419 w 609120"/>
                <a:gd name="connsiteY32" fmla="*/ 288542 h 496992"/>
                <a:gd name="connsiteX33" fmla="*/ 139648 w 609120"/>
                <a:gd name="connsiteY33" fmla="*/ 288542 h 496992"/>
                <a:gd name="connsiteX34" fmla="*/ 139648 w 609120"/>
                <a:gd name="connsiteY34" fmla="*/ 496992 h 496992"/>
                <a:gd name="connsiteX35" fmla="*/ 12419 w 609120"/>
                <a:gd name="connsiteY35" fmla="*/ 496992 h 496992"/>
                <a:gd name="connsiteX36" fmla="*/ 469471 w 609120"/>
                <a:gd name="connsiteY36" fmla="*/ 257070 h 496992"/>
                <a:gd name="connsiteX37" fmla="*/ 609120 w 609120"/>
                <a:gd name="connsiteY37" fmla="*/ 257070 h 496992"/>
                <a:gd name="connsiteX38" fmla="*/ 609120 w 609120"/>
                <a:gd name="connsiteY38" fmla="*/ 271959 h 496992"/>
                <a:gd name="connsiteX39" fmla="*/ 469471 w 609120"/>
                <a:gd name="connsiteY39" fmla="*/ 271959 h 496992"/>
                <a:gd name="connsiteX40" fmla="*/ 0 w 609120"/>
                <a:gd name="connsiteY40" fmla="*/ 257070 h 496992"/>
                <a:gd name="connsiteX41" fmla="*/ 139649 w 609120"/>
                <a:gd name="connsiteY41" fmla="*/ 257070 h 496992"/>
                <a:gd name="connsiteX42" fmla="*/ 139649 w 609120"/>
                <a:gd name="connsiteY42" fmla="*/ 271959 h 496992"/>
                <a:gd name="connsiteX43" fmla="*/ 0 w 609120"/>
                <a:gd name="connsiteY43" fmla="*/ 271959 h 496992"/>
                <a:gd name="connsiteX44" fmla="*/ 354456 w 609120"/>
                <a:gd name="connsiteY44" fmla="*/ 240183 h 496992"/>
                <a:gd name="connsiteX45" fmla="*/ 354456 w 609120"/>
                <a:gd name="connsiteY45" fmla="*/ 289903 h 496992"/>
                <a:gd name="connsiteX46" fmla="*/ 404189 w 609120"/>
                <a:gd name="connsiteY46" fmla="*/ 289903 h 496992"/>
                <a:gd name="connsiteX47" fmla="*/ 404189 w 609120"/>
                <a:gd name="connsiteY47" fmla="*/ 240183 h 496992"/>
                <a:gd name="connsiteX48" fmla="*/ 279770 w 609120"/>
                <a:gd name="connsiteY48" fmla="*/ 240183 h 496992"/>
                <a:gd name="connsiteX49" fmla="*/ 279770 w 609120"/>
                <a:gd name="connsiteY49" fmla="*/ 289903 h 496992"/>
                <a:gd name="connsiteX50" fmla="*/ 329561 w 609120"/>
                <a:gd name="connsiteY50" fmla="*/ 289903 h 496992"/>
                <a:gd name="connsiteX51" fmla="*/ 329561 w 609120"/>
                <a:gd name="connsiteY51" fmla="*/ 240183 h 496992"/>
                <a:gd name="connsiteX52" fmla="*/ 205085 w 609120"/>
                <a:gd name="connsiteY52" fmla="*/ 240183 h 496992"/>
                <a:gd name="connsiteX53" fmla="*/ 205085 w 609120"/>
                <a:gd name="connsiteY53" fmla="*/ 289903 h 496992"/>
                <a:gd name="connsiteX54" fmla="*/ 254875 w 609120"/>
                <a:gd name="connsiteY54" fmla="*/ 289903 h 496992"/>
                <a:gd name="connsiteX55" fmla="*/ 254875 w 609120"/>
                <a:gd name="connsiteY55" fmla="*/ 240183 h 496992"/>
                <a:gd name="connsiteX56" fmla="*/ 354456 w 609120"/>
                <a:gd name="connsiteY56" fmla="*/ 165603 h 496992"/>
                <a:gd name="connsiteX57" fmla="*/ 354456 w 609120"/>
                <a:gd name="connsiteY57" fmla="*/ 215323 h 496992"/>
                <a:gd name="connsiteX58" fmla="*/ 404189 w 609120"/>
                <a:gd name="connsiteY58" fmla="*/ 215323 h 496992"/>
                <a:gd name="connsiteX59" fmla="*/ 404189 w 609120"/>
                <a:gd name="connsiteY59" fmla="*/ 165603 h 496992"/>
                <a:gd name="connsiteX60" fmla="*/ 279770 w 609120"/>
                <a:gd name="connsiteY60" fmla="*/ 165603 h 496992"/>
                <a:gd name="connsiteX61" fmla="*/ 279770 w 609120"/>
                <a:gd name="connsiteY61" fmla="*/ 215323 h 496992"/>
                <a:gd name="connsiteX62" fmla="*/ 329561 w 609120"/>
                <a:gd name="connsiteY62" fmla="*/ 215323 h 496992"/>
                <a:gd name="connsiteX63" fmla="*/ 329561 w 609120"/>
                <a:gd name="connsiteY63" fmla="*/ 165603 h 496992"/>
                <a:gd name="connsiteX64" fmla="*/ 205085 w 609120"/>
                <a:gd name="connsiteY64" fmla="*/ 165603 h 496992"/>
                <a:gd name="connsiteX65" fmla="*/ 205085 w 609120"/>
                <a:gd name="connsiteY65" fmla="*/ 215323 h 496992"/>
                <a:gd name="connsiteX66" fmla="*/ 254875 w 609120"/>
                <a:gd name="connsiteY66" fmla="*/ 215323 h 496992"/>
                <a:gd name="connsiteX67" fmla="*/ 254875 w 609120"/>
                <a:gd name="connsiteY67" fmla="*/ 165603 h 496992"/>
                <a:gd name="connsiteX68" fmla="*/ 304666 w 609120"/>
                <a:gd name="connsiteY68" fmla="*/ 50313 h 496992"/>
                <a:gd name="connsiteX69" fmla="*/ 446043 w 609120"/>
                <a:gd name="connsiteY69" fmla="*/ 144792 h 496992"/>
                <a:gd name="connsiteX70" fmla="*/ 446043 w 609120"/>
                <a:gd name="connsiteY70" fmla="*/ 496992 h 496992"/>
                <a:gd name="connsiteX71" fmla="*/ 346119 w 609120"/>
                <a:gd name="connsiteY71" fmla="*/ 496992 h 496992"/>
                <a:gd name="connsiteX72" fmla="*/ 346119 w 609120"/>
                <a:gd name="connsiteY72" fmla="*/ 381018 h 496992"/>
                <a:gd name="connsiteX73" fmla="*/ 263154 w 609120"/>
                <a:gd name="connsiteY73" fmla="*/ 381018 h 496992"/>
                <a:gd name="connsiteX74" fmla="*/ 263154 w 609120"/>
                <a:gd name="connsiteY74" fmla="*/ 496992 h 496992"/>
                <a:gd name="connsiteX75" fmla="*/ 163288 w 609120"/>
                <a:gd name="connsiteY75" fmla="*/ 496992 h 496992"/>
                <a:gd name="connsiteX76" fmla="*/ 163288 w 609120"/>
                <a:gd name="connsiteY76" fmla="*/ 144792 h 496992"/>
                <a:gd name="connsiteX77" fmla="*/ 304666 w 609120"/>
                <a:gd name="connsiteY77" fmla="*/ 0 h 496992"/>
                <a:gd name="connsiteX78" fmla="*/ 501719 w 609120"/>
                <a:gd name="connsiteY78" fmla="*/ 131040 h 496992"/>
                <a:gd name="connsiteX79" fmla="*/ 455296 w 609120"/>
                <a:gd name="connsiteY79" fmla="*/ 131040 h 496992"/>
                <a:gd name="connsiteX80" fmla="*/ 309291 w 609120"/>
                <a:gd name="connsiteY80" fmla="*/ 33473 h 496992"/>
                <a:gd name="connsiteX81" fmla="*/ 300040 w 609120"/>
                <a:gd name="connsiteY81" fmla="*/ 33473 h 496992"/>
                <a:gd name="connsiteX82" fmla="*/ 154035 w 609120"/>
                <a:gd name="connsiteY82" fmla="*/ 131040 h 496992"/>
                <a:gd name="connsiteX83" fmla="*/ 107612 w 609120"/>
                <a:gd name="connsiteY83" fmla="*/ 131040 h 49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9120" h="496992">
                  <a:moveTo>
                    <a:pt x="508188" y="388434"/>
                  </a:moveTo>
                  <a:lnTo>
                    <a:pt x="508188" y="438152"/>
                  </a:lnTo>
                  <a:lnTo>
                    <a:pt x="557983" y="438152"/>
                  </a:lnTo>
                  <a:lnTo>
                    <a:pt x="557983" y="388434"/>
                  </a:lnTo>
                  <a:close/>
                  <a:moveTo>
                    <a:pt x="51136" y="388434"/>
                  </a:moveTo>
                  <a:lnTo>
                    <a:pt x="51136" y="438152"/>
                  </a:lnTo>
                  <a:lnTo>
                    <a:pt x="100931" y="438152"/>
                  </a:lnTo>
                  <a:lnTo>
                    <a:pt x="100931" y="388434"/>
                  </a:lnTo>
                  <a:close/>
                  <a:moveTo>
                    <a:pt x="508188" y="314770"/>
                  </a:moveTo>
                  <a:lnTo>
                    <a:pt x="508188" y="364430"/>
                  </a:lnTo>
                  <a:lnTo>
                    <a:pt x="557983" y="364430"/>
                  </a:lnTo>
                  <a:lnTo>
                    <a:pt x="557983" y="314770"/>
                  </a:lnTo>
                  <a:close/>
                  <a:moveTo>
                    <a:pt x="51136" y="314770"/>
                  </a:moveTo>
                  <a:lnTo>
                    <a:pt x="51136" y="364430"/>
                  </a:lnTo>
                  <a:lnTo>
                    <a:pt x="100931" y="364430"/>
                  </a:lnTo>
                  <a:lnTo>
                    <a:pt x="100931" y="314770"/>
                  </a:lnTo>
                  <a:close/>
                  <a:moveTo>
                    <a:pt x="354456" y="314763"/>
                  </a:moveTo>
                  <a:lnTo>
                    <a:pt x="354456" y="364425"/>
                  </a:lnTo>
                  <a:lnTo>
                    <a:pt x="404189" y="364425"/>
                  </a:lnTo>
                  <a:lnTo>
                    <a:pt x="404189" y="314763"/>
                  </a:lnTo>
                  <a:close/>
                  <a:moveTo>
                    <a:pt x="279770" y="314763"/>
                  </a:moveTo>
                  <a:lnTo>
                    <a:pt x="279770" y="364425"/>
                  </a:lnTo>
                  <a:lnTo>
                    <a:pt x="329561" y="364425"/>
                  </a:lnTo>
                  <a:lnTo>
                    <a:pt x="329561" y="314763"/>
                  </a:lnTo>
                  <a:close/>
                  <a:moveTo>
                    <a:pt x="205085" y="314763"/>
                  </a:moveTo>
                  <a:lnTo>
                    <a:pt x="205085" y="364425"/>
                  </a:lnTo>
                  <a:lnTo>
                    <a:pt x="254875" y="364425"/>
                  </a:lnTo>
                  <a:lnTo>
                    <a:pt x="254875" y="314763"/>
                  </a:lnTo>
                  <a:close/>
                  <a:moveTo>
                    <a:pt x="469471" y="288542"/>
                  </a:moveTo>
                  <a:lnTo>
                    <a:pt x="596700" y="288542"/>
                  </a:lnTo>
                  <a:lnTo>
                    <a:pt x="596700" y="496992"/>
                  </a:lnTo>
                  <a:lnTo>
                    <a:pt x="469471" y="496992"/>
                  </a:lnTo>
                  <a:close/>
                  <a:moveTo>
                    <a:pt x="12419" y="288542"/>
                  </a:moveTo>
                  <a:lnTo>
                    <a:pt x="139648" y="288542"/>
                  </a:lnTo>
                  <a:lnTo>
                    <a:pt x="139648" y="496992"/>
                  </a:lnTo>
                  <a:lnTo>
                    <a:pt x="12419" y="496992"/>
                  </a:lnTo>
                  <a:close/>
                  <a:moveTo>
                    <a:pt x="469471" y="257070"/>
                  </a:moveTo>
                  <a:lnTo>
                    <a:pt x="609120" y="257070"/>
                  </a:lnTo>
                  <a:lnTo>
                    <a:pt x="609120" y="271959"/>
                  </a:lnTo>
                  <a:lnTo>
                    <a:pt x="469471" y="271959"/>
                  </a:lnTo>
                  <a:close/>
                  <a:moveTo>
                    <a:pt x="0" y="257070"/>
                  </a:moveTo>
                  <a:lnTo>
                    <a:pt x="139649" y="257070"/>
                  </a:lnTo>
                  <a:lnTo>
                    <a:pt x="139649" y="271959"/>
                  </a:lnTo>
                  <a:lnTo>
                    <a:pt x="0" y="271959"/>
                  </a:lnTo>
                  <a:close/>
                  <a:moveTo>
                    <a:pt x="354456" y="240183"/>
                  </a:moveTo>
                  <a:lnTo>
                    <a:pt x="354456" y="289903"/>
                  </a:lnTo>
                  <a:lnTo>
                    <a:pt x="404189" y="289903"/>
                  </a:lnTo>
                  <a:lnTo>
                    <a:pt x="404189" y="240183"/>
                  </a:lnTo>
                  <a:close/>
                  <a:moveTo>
                    <a:pt x="279770" y="240183"/>
                  </a:moveTo>
                  <a:lnTo>
                    <a:pt x="279770" y="289903"/>
                  </a:lnTo>
                  <a:lnTo>
                    <a:pt x="329561" y="289903"/>
                  </a:lnTo>
                  <a:lnTo>
                    <a:pt x="329561" y="240183"/>
                  </a:lnTo>
                  <a:close/>
                  <a:moveTo>
                    <a:pt x="205085" y="240183"/>
                  </a:moveTo>
                  <a:lnTo>
                    <a:pt x="205085" y="289903"/>
                  </a:lnTo>
                  <a:lnTo>
                    <a:pt x="254875" y="289903"/>
                  </a:lnTo>
                  <a:lnTo>
                    <a:pt x="254875" y="240183"/>
                  </a:lnTo>
                  <a:close/>
                  <a:moveTo>
                    <a:pt x="354456" y="165603"/>
                  </a:moveTo>
                  <a:lnTo>
                    <a:pt x="354456" y="215323"/>
                  </a:lnTo>
                  <a:lnTo>
                    <a:pt x="404189" y="215323"/>
                  </a:lnTo>
                  <a:lnTo>
                    <a:pt x="404189" y="165603"/>
                  </a:lnTo>
                  <a:close/>
                  <a:moveTo>
                    <a:pt x="279770" y="165603"/>
                  </a:moveTo>
                  <a:lnTo>
                    <a:pt x="279770" y="215323"/>
                  </a:lnTo>
                  <a:lnTo>
                    <a:pt x="329561" y="215323"/>
                  </a:lnTo>
                  <a:lnTo>
                    <a:pt x="329561" y="165603"/>
                  </a:lnTo>
                  <a:close/>
                  <a:moveTo>
                    <a:pt x="205085" y="165603"/>
                  </a:moveTo>
                  <a:lnTo>
                    <a:pt x="205085" y="215323"/>
                  </a:lnTo>
                  <a:lnTo>
                    <a:pt x="254875" y="215323"/>
                  </a:lnTo>
                  <a:lnTo>
                    <a:pt x="254875" y="165603"/>
                  </a:lnTo>
                  <a:close/>
                  <a:moveTo>
                    <a:pt x="304666" y="50313"/>
                  </a:moveTo>
                  <a:lnTo>
                    <a:pt x="446043" y="144792"/>
                  </a:lnTo>
                  <a:lnTo>
                    <a:pt x="446043" y="496992"/>
                  </a:lnTo>
                  <a:lnTo>
                    <a:pt x="346119" y="496992"/>
                  </a:lnTo>
                  <a:lnTo>
                    <a:pt x="346119" y="381018"/>
                  </a:lnTo>
                  <a:lnTo>
                    <a:pt x="263154" y="381018"/>
                  </a:lnTo>
                  <a:lnTo>
                    <a:pt x="263154" y="496992"/>
                  </a:lnTo>
                  <a:lnTo>
                    <a:pt x="163288" y="496992"/>
                  </a:lnTo>
                  <a:lnTo>
                    <a:pt x="163288" y="144792"/>
                  </a:lnTo>
                  <a:close/>
                  <a:moveTo>
                    <a:pt x="304666" y="0"/>
                  </a:moveTo>
                  <a:lnTo>
                    <a:pt x="501719" y="131040"/>
                  </a:lnTo>
                  <a:lnTo>
                    <a:pt x="455296" y="131040"/>
                  </a:lnTo>
                  <a:lnTo>
                    <a:pt x="309291" y="33473"/>
                  </a:lnTo>
                  <a:lnTo>
                    <a:pt x="300040" y="33473"/>
                  </a:lnTo>
                  <a:lnTo>
                    <a:pt x="154035" y="131040"/>
                  </a:lnTo>
                  <a:lnTo>
                    <a:pt x="107612" y="1310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54" name="íṧļiďe">
            <a:extLst>
              <a:ext uri="{FF2B5EF4-FFF2-40B4-BE49-F238E27FC236}">
                <a16:creationId xmlns:a16="http://schemas.microsoft.com/office/drawing/2014/main" id="{7A455E3E-5940-4463-8BF8-F6D472145FD7}"/>
              </a:ext>
            </a:extLst>
          </p:cNvPr>
          <p:cNvGrpSpPr/>
          <p:nvPr/>
        </p:nvGrpSpPr>
        <p:grpSpPr>
          <a:xfrm>
            <a:off x="2959824" y="5312252"/>
            <a:ext cx="985380" cy="976084"/>
            <a:chOff x="4462645" y="1965241"/>
            <a:chExt cx="1017604" cy="1017604"/>
          </a:xfrm>
        </p:grpSpPr>
        <p:sp>
          <p:nvSpPr>
            <p:cNvPr id="63" name="ïSḻiḓe">
              <a:extLst>
                <a:ext uri="{FF2B5EF4-FFF2-40B4-BE49-F238E27FC236}">
                  <a16:creationId xmlns:a16="http://schemas.microsoft.com/office/drawing/2014/main" id="{69A80A31-E7D6-4D95-87D6-B5A6EF139988}"/>
                </a:ext>
              </a:extLst>
            </p:cNvPr>
            <p:cNvSpPr/>
            <p:nvPr/>
          </p:nvSpPr>
          <p:spPr>
            <a:xfrm>
              <a:off x="4462645" y="1965241"/>
              <a:ext cx="1017604" cy="1017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92D050"/>
            </a:solidFill>
            <a:ln w="57150">
              <a:solidFill>
                <a:schemeClr val="bg1"/>
              </a:solidFill>
              <a:miter lim="400000"/>
            </a:ln>
          </p:spPr>
          <p:txBody>
            <a:bodyPr wrap="none" lIns="19050" tIns="19050" rIns="19050" bIns="1905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/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64" name="ïşlïḑè">
              <a:extLst>
                <a:ext uri="{FF2B5EF4-FFF2-40B4-BE49-F238E27FC236}">
                  <a16:creationId xmlns:a16="http://schemas.microsoft.com/office/drawing/2014/main" id="{2DF36FAA-B8B0-4FA4-A1C4-54B22874C553}"/>
                </a:ext>
              </a:extLst>
            </p:cNvPr>
            <p:cNvSpPr/>
            <p:nvPr/>
          </p:nvSpPr>
          <p:spPr bwMode="auto">
            <a:xfrm>
              <a:off x="4675312" y="2201629"/>
              <a:ext cx="592269" cy="544825"/>
            </a:xfrm>
            <a:custGeom>
              <a:avLst/>
              <a:gdLst>
                <a:gd name="T0" fmla="*/ 1063 w 1485"/>
                <a:gd name="T1" fmla="*/ 120 h 1368"/>
                <a:gd name="T2" fmla="*/ 1131 w 1485"/>
                <a:gd name="T3" fmla="*/ 88 h 1368"/>
                <a:gd name="T4" fmla="*/ 1154 w 1485"/>
                <a:gd name="T5" fmla="*/ 171 h 1368"/>
                <a:gd name="T6" fmla="*/ 1281 w 1485"/>
                <a:gd name="T7" fmla="*/ 424 h 1368"/>
                <a:gd name="T8" fmla="*/ 1281 w 1485"/>
                <a:gd name="T9" fmla="*/ 522 h 1368"/>
                <a:gd name="T10" fmla="*/ 1299 w 1485"/>
                <a:gd name="T11" fmla="*/ 519 h 1368"/>
                <a:gd name="T12" fmla="*/ 1299 w 1485"/>
                <a:gd name="T13" fmla="*/ 619 h 1368"/>
                <a:gd name="T14" fmla="*/ 1244 w 1485"/>
                <a:gd name="T15" fmla="*/ 670 h 1368"/>
                <a:gd name="T16" fmla="*/ 1153 w 1485"/>
                <a:gd name="T17" fmla="*/ 871 h 1368"/>
                <a:gd name="T18" fmla="*/ 1485 w 1485"/>
                <a:gd name="T19" fmla="*/ 1328 h 1368"/>
                <a:gd name="T20" fmla="*/ 1353 w 1485"/>
                <a:gd name="T21" fmla="*/ 1328 h 1368"/>
                <a:gd name="T22" fmla="*/ 1018 w 1485"/>
                <a:gd name="T23" fmla="*/ 845 h 1368"/>
                <a:gd name="T24" fmla="*/ 1083 w 1485"/>
                <a:gd name="T25" fmla="*/ 682 h 1368"/>
                <a:gd name="T26" fmla="*/ 1148 w 1485"/>
                <a:gd name="T27" fmla="*/ 598 h 1368"/>
                <a:gd name="T28" fmla="*/ 1129 w 1485"/>
                <a:gd name="T29" fmla="*/ 436 h 1368"/>
                <a:gd name="T30" fmla="*/ 1129 w 1485"/>
                <a:gd name="T31" fmla="*/ 373 h 1368"/>
                <a:gd name="T32" fmla="*/ 1063 w 1485"/>
                <a:gd name="T33" fmla="*/ 120 h 1368"/>
                <a:gd name="T34" fmla="*/ 465 w 1485"/>
                <a:gd name="T35" fmla="*/ 846 h 1368"/>
                <a:gd name="T36" fmla="*/ 405 w 1485"/>
                <a:gd name="T37" fmla="*/ 682 h 1368"/>
                <a:gd name="T38" fmla="*/ 334 w 1485"/>
                <a:gd name="T39" fmla="*/ 596 h 1368"/>
                <a:gd name="T40" fmla="*/ 358 w 1485"/>
                <a:gd name="T41" fmla="*/ 436 h 1368"/>
                <a:gd name="T42" fmla="*/ 358 w 1485"/>
                <a:gd name="T43" fmla="*/ 372 h 1368"/>
                <a:gd name="T44" fmla="*/ 357 w 1485"/>
                <a:gd name="T45" fmla="*/ 316 h 1368"/>
                <a:gd name="T46" fmla="*/ 372 w 1485"/>
                <a:gd name="T47" fmla="*/ 161 h 1368"/>
                <a:gd name="T48" fmla="*/ 206 w 1485"/>
                <a:gd name="T49" fmla="*/ 424 h 1368"/>
                <a:gd name="T50" fmla="*/ 206 w 1485"/>
                <a:gd name="T51" fmla="*/ 522 h 1368"/>
                <a:gd name="T52" fmla="*/ 188 w 1485"/>
                <a:gd name="T53" fmla="*/ 519 h 1368"/>
                <a:gd name="T54" fmla="*/ 183 w 1485"/>
                <a:gd name="T55" fmla="*/ 617 h 1368"/>
                <a:gd name="T56" fmla="*/ 243 w 1485"/>
                <a:gd name="T57" fmla="*/ 670 h 1368"/>
                <a:gd name="T58" fmla="*/ 329 w 1485"/>
                <a:gd name="T59" fmla="*/ 872 h 1368"/>
                <a:gd name="T60" fmla="*/ 0 w 1485"/>
                <a:gd name="T61" fmla="*/ 1328 h 1368"/>
                <a:gd name="T62" fmla="*/ 132 w 1485"/>
                <a:gd name="T63" fmla="*/ 1328 h 1368"/>
                <a:gd name="T64" fmla="*/ 465 w 1485"/>
                <a:gd name="T65" fmla="*/ 846 h 1368"/>
                <a:gd name="T66" fmla="*/ 941 w 1485"/>
                <a:gd name="T67" fmla="*/ 864 h 1368"/>
                <a:gd name="T68" fmla="*/ 1041 w 1485"/>
                <a:gd name="T69" fmla="*/ 642 h 1368"/>
                <a:gd name="T70" fmla="*/ 1102 w 1485"/>
                <a:gd name="T71" fmla="*/ 586 h 1368"/>
                <a:gd name="T72" fmla="*/ 1102 w 1485"/>
                <a:gd name="T73" fmla="*/ 476 h 1368"/>
                <a:gd name="T74" fmla="*/ 1081 w 1485"/>
                <a:gd name="T75" fmla="*/ 479 h 1368"/>
                <a:gd name="T76" fmla="*/ 1081 w 1485"/>
                <a:gd name="T77" fmla="*/ 372 h 1368"/>
                <a:gd name="T78" fmla="*/ 941 w 1485"/>
                <a:gd name="T79" fmla="*/ 92 h 1368"/>
                <a:gd name="T80" fmla="*/ 916 w 1485"/>
                <a:gd name="T81" fmla="*/ 0 h 1368"/>
                <a:gd name="T82" fmla="*/ 640 w 1485"/>
                <a:gd name="T83" fmla="*/ 73 h 1368"/>
                <a:gd name="T84" fmla="*/ 643 w 1485"/>
                <a:gd name="T85" fmla="*/ 74 h 1368"/>
                <a:gd name="T86" fmla="*/ 406 w 1485"/>
                <a:gd name="T87" fmla="*/ 372 h 1368"/>
                <a:gd name="T88" fmla="*/ 406 w 1485"/>
                <a:gd name="T89" fmla="*/ 479 h 1368"/>
                <a:gd name="T90" fmla="*/ 386 w 1485"/>
                <a:gd name="T91" fmla="*/ 476 h 1368"/>
                <a:gd name="T92" fmla="*/ 380 w 1485"/>
                <a:gd name="T93" fmla="*/ 584 h 1368"/>
                <a:gd name="T94" fmla="*/ 446 w 1485"/>
                <a:gd name="T95" fmla="*/ 642 h 1368"/>
                <a:gd name="T96" fmla="*/ 541 w 1485"/>
                <a:gd name="T97" fmla="*/ 865 h 1368"/>
                <a:gd name="T98" fmla="*/ 178 w 1485"/>
                <a:gd name="T99" fmla="*/ 1368 h 1368"/>
                <a:gd name="T100" fmla="*/ 1307 w 1485"/>
                <a:gd name="T101" fmla="*/ 1368 h 1368"/>
                <a:gd name="T102" fmla="*/ 941 w 1485"/>
                <a:gd name="T103" fmla="*/ 86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85" h="1368">
                  <a:moveTo>
                    <a:pt x="1063" y="120"/>
                  </a:moveTo>
                  <a:cubicBezTo>
                    <a:pt x="1092" y="111"/>
                    <a:pt x="1117" y="101"/>
                    <a:pt x="1131" y="88"/>
                  </a:cubicBezTo>
                  <a:cubicBezTo>
                    <a:pt x="1131" y="88"/>
                    <a:pt x="1132" y="127"/>
                    <a:pt x="1154" y="171"/>
                  </a:cubicBezTo>
                  <a:cubicBezTo>
                    <a:pt x="1269" y="215"/>
                    <a:pt x="1284" y="318"/>
                    <a:pt x="1281" y="424"/>
                  </a:cubicBezTo>
                  <a:lnTo>
                    <a:pt x="1281" y="522"/>
                  </a:lnTo>
                  <a:cubicBezTo>
                    <a:pt x="1287" y="519"/>
                    <a:pt x="1293" y="518"/>
                    <a:pt x="1299" y="519"/>
                  </a:cubicBezTo>
                  <a:cubicBezTo>
                    <a:pt x="1319" y="525"/>
                    <a:pt x="1308" y="584"/>
                    <a:pt x="1299" y="619"/>
                  </a:cubicBezTo>
                  <a:cubicBezTo>
                    <a:pt x="1290" y="653"/>
                    <a:pt x="1264" y="674"/>
                    <a:pt x="1244" y="670"/>
                  </a:cubicBezTo>
                  <a:cubicBezTo>
                    <a:pt x="1230" y="762"/>
                    <a:pt x="1198" y="828"/>
                    <a:pt x="1153" y="871"/>
                  </a:cubicBezTo>
                  <a:cubicBezTo>
                    <a:pt x="1347" y="941"/>
                    <a:pt x="1485" y="1119"/>
                    <a:pt x="1485" y="1328"/>
                  </a:cubicBezTo>
                  <a:lnTo>
                    <a:pt x="1353" y="1328"/>
                  </a:lnTo>
                  <a:cubicBezTo>
                    <a:pt x="1338" y="1123"/>
                    <a:pt x="1209" y="938"/>
                    <a:pt x="1018" y="845"/>
                  </a:cubicBezTo>
                  <a:cubicBezTo>
                    <a:pt x="1047" y="800"/>
                    <a:pt x="1069" y="746"/>
                    <a:pt x="1083" y="682"/>
                  </a:cubicBezTo>
                  <a:cubicBezTo>
                    <a:pt x="1113" y="668"/>
                    <a:pt x="1137" y="638"/>
                    <a:pt x="1148" y="598"/>
                  </a:cubicBezTo>
                  <a:cubicBezTo>
                    <a:pt x="1157" y="564"/>
                    <a:pt x="1182" y="466"/>
                    <a:pt x="1129" y="436"/>
                  </a:cubicBezTo>
                  <a:lnTo>
                    <a:pt x="1129" y="373"/>
                  </a:lnTo>
                  <a:cubicBezTo>
                    <a:pt x="1131" y="316"/>
                    <a:pt x="1134" y="203"/>
                    <a:pt x="1063" y="120"/>
                  </a:cubicBezTo>
                  <a:close/>
                  <a:moveTo>
                    <a:pt x="465" y="846"/>
                  </a:moveTo>
                  <a:cubicBezTo>
                    <a:pt x="438" y="802"/>
                    <a:pt x="418" y="748"/>
                    <a:pt x="405" y="682"/>
                  </a:cubicBezTo>
                  <a:cubicBezTo>
                    <a:pt x="372" y="668"/>
                    <a:pt x="344" y="635"/>
                    <a:pt x="334" y="596"/>
                  </a:cubicBezTo>
                  <a:cubicBezTo>
                    <a:pt x="324" y="556"/>
                    <a:pt x="306" y="465"/>
                    <a:pt x="358" y="436"/>
                  </a:cubicBezTo>
                  <a:lnTo>
                    <a:pt x="358" y="372"/>
                  </a:lnTo>
                  <a:cubicBezTo>
                    <a:pt x="358" y="352"/>
                    <a:pt x="357" y="334"/>
                    <a:pt x="357" y="316"/>
                  </a:cubicBezTo>
                  <a:cubicBezTo>
                    <a:pt x="355" y="256"/>
                    <a:pt x="356" y="204"/>
                    <a:pt x="372" y="161"/>
                  </a:cubicBezTo>
                  <a:cubicBezTo>
                    <a:pt x="175" y="193"/>
                    <a:pt x="206" y="281"/>
                    <a:pt x="206" y="424"/>
                  </a:cubicBezTo>
                  <a:lnTo>
                    <a:pt x="206" y="522"/>
                  </a:lnTo>
                  <a:cubicBezTo>
                    <a:pt x="200" y="519"/>
                    <a:pt x="194" y="518"/>
                    <a:pt x="188" y="519"/>
                  </a:cubicBezTo>
                  <a:cubicBezTo>
                    <a:pt x="168" y="525"/>
                    <a:pt x="174" y="582"/>
                    <a:pt x="183" y="617"/>
                  </a:cubicBezTo>
                  <a:cubicBezTo>
                    <a:pt x="192" y="651"/>
                    <a:pt x="223" y="674"/>
                    <a:pt x="243" y="670"/>
                  </a:cubicBezTo>
                  <a:cubicBezTo>
                    <a:pt x="258" y="766"/>
                    <a:pt x="288" y="830"/>
                    <a:pt x="329" y="872"/>
                  </a:cubicBezTo>
                  <a:cubicBezTo>
                    <a:pt x="137" y="943"/>
                    <a:pt x="0" y="1120"/>
                    <a:pt x="0" y="1328"/>
                  </a:cubicBezTo>
                  <a:lnTo>
                    <a:pt x="132" y="1328"/>
                  </a:lnTo>
                  <a:cubicBezTo>
                    <a:pt x="147" y="1124"/>
                    <a:pt x="275" y="939"/>
                    <a:pt x="465" y="846"/>
                  </a:cubicBezTo>
                  <a:close/>
                  <a:moveTo>
                    <a:pt x="941" y="864"/>
                  </a:moveTo>
                  <a:cubicBezTo>
                    <a:pt x="990" y="816"/>
                    <a:pt x="1025" y="743"/>
                    <a:pt x="1041" y="642"/>
                  </a:cubicBezTo>
                  <a:cubicBezTo>
                    <a:pt x="1063" y="646"/>
                    <a:pt x="1092" y="624"/>
                    <a:pt x="1102" y="586"/>
                  </a:cubicBezTo>
                  <a:cubicBezTo>
                    <a:pt x="1112" y="547"/>
                    <a:pt x="1124" y="482"/>
                    <a:pt x="1102" y="476"/>
                  </a:cubicBezTo>
                  <a:cubicBezTo>
                    <a:pt x="1095" y="475"/>
                    <a:pt x="1088" y="476"/>
                    <a:pt x="1081" y="479"/>
                  </a:cubicBezTo>
                  <a:lnTo>
                    <a:pt x="1081" y="372"/>
                  </a:lnTo>
                  <a:cubicBezTo>
                    <a:pt x="1085" y="254"/>
                    <a:pt x="1069" y="141"/>
                    <a:pt x="941" y="92"/>
                  </a:cubicBezTo>
                  <a:cubicBezTo>
                    <a:pt x="918" y="44"/>
                    <a:pt x="916" y="0"/>
                    <a:pt x="916" y="0"/>
                  </a:cubicBezTo>
                  <a:cubicBezTo>
                    <a:pt x="859" y="52"/>
                    <a:pt x="640" y="73"/>
                    <a:pt x="640" y="73"/>
                  </a:cubicBezTo>
                  <a:lnTo>
                    <a:pt x="643" y="74"/>
                  </a:lnTo>
                  <a:cubicBezTo>
                    <a:pt x="366" y="102"/>
                    <a:pt x="406" y="202"/>
                    <a:pt x="406" y="372"/>
                  </a:cubicBezTo>
                  <a:lnTo>
                    <a:pt x="406" y="479"/>
                  </a:lnTo>
                  <a:cubicBezTo>
                    <a:pt x="399" y="476"/>
                    <a:pt x="392" y="475"/>
                    <a:pt x="386" y="476"/>
                  </a:cubicBezTo>
                  <a:cubicBezTo>
                    <a:pt x="363" y="482"/>
                    <a:pt x="370" y="545"/>
                    <a:pt x="380" y="584"/>
                  </a:cubicBezTo>
                  <a:cubicBezTo>
                    <a:pt x="390" y="622"/>
                    <a:pt x="424" y="647"/>
                    <a:pt x="446" y="642"/>
                  </a:cubicBezTo>
                  <a:cubicBezTo>
                    <a:pt x="463" y="749"/>
                    <a:pt x="496" y="819"/>
                    <a:pt x="541" y="865"/>
                  </a:cubicBezTo>
                  <a:cubicBezTo>
                    <a:pt x="329" y="943"/>
                    <a:pt x="178" y="1139"/>
                    <a:pt x="178" y="1368"/>
                  </a:cubicBezTo>
                  <a:lnTo>
                    <a:pt x="1307" y="1368"/>
                  </a:lnTo>
                  <a:cubicBezTo>
                    <a:pt x="1306" y="1137"/>
                    <a:pt x="1154" y="941"/>
                    <a:pt x="941" y="8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/>
            </a:p>
          </p:txBody>
        </p:sp>
      </p:grp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E7B05AAD-0310-4587-B008-C0C456EE591B}"/>
              </a:ext>
            </a:extLst>
          </p:cNvPr>
          <p:cNvCxnSpPr/>
          <p:nvPr/>
        </p:nvCxnSpPr>
        <p:spPr>
          <a:xfrm>
            <a:off x="4425714" y="2807111"/>
            <a:ext cx="7488314" cy="0"/>
          </a:xfrm>
          <a:prstGeom prst="line">
            <a:avLst/>
          </a:prstGeom>
          <a:ln w="28575">
            <a:solidFill>
              <a:srgbClr val="92D050"/>
            </a:solidFill>
            <a:prstDash val="lg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F9F40247-BF34-4BAE-B4AD-5A7B087DE08F}"/>
              </a:ext>
            </a:extLst>
          </p:cNvPr>
          <p:cNvCxnSpPr/>
          <p:nvPr/>
        </p:nvCxnSpPr>
        <p:spPr>
          <a:xfrm>
            <a:off x="4425714" y="4849010"/>
            <a:ext cx="7488314" cy="0"/>
          </a:xfrm>
          <a:prstGeom prst="line">
            <a:avLst/>
          </a:prstGeom>
          <a:ln w="28575">
            <a:solidFill>
              <a:srgbClr val="92D050"/>
            </a:solidFill>
            <a:prstDash val="lg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9" name="组合 188">
            <a:extLst>
              <a:ext uri="{FF2B5EF4-FFF2-40B4-BE49-F238E27FC236}">
                <a16:creationId xmlns:a16="http://schemas.microsoft.com/office/drawing/2014/main" id="{5E2EA119-E015-4814-95E9-C651A30272D8}"/>
              </a:ext>
            </a:extLst>
          </p:cNvPr>
          <p:cNvGrpSpPr/>
          <p:nvPr/>
        </p:nvGrpSpPr>
        <p:grpSpPr>
          <a:xfrm>
            <a:off x="734500" y="2757722"/>
            <a:ext cx="1510990" cy="2450887"/>
            <a:chOff x="1197486" y="1415057"/>
            <a:chExt cx="3197881" cy="4454289"/>
          </a:xfrm>
        </p:grpSpPr>
        <p:grpSp>
          <p:nvGrpSpPr>
            <p:cNvPr id="129" name="组合 128">
              <a:extLst>
                <a:ext uri="{FF2B5EF4-FFF2-40B4-BE49-F238E27FC236}">
                  <a16:creationId xmlns:a16="http://schemas.microsoft.com/office/drawing/2014/main" id="{C2AC572B-218D-4BF8-8BD2-05144B43CCAB}"/>
                </a:ext>
              </a:extLst>
            </p:cNvPr>
            <p:cNvGrpSpPr/>
            <p:nvPr/>
          </p:nvGrpSpPr>
          <p:grpSpPr>
            <a:xfrm rot="19016493">
              <a:off x="1197486" y="1430822"/>
              <a:ext cx="2099554" cy="4438524"/>
              <a:chOff x="550863" y="442913"/>
              <a:chExt cx="2657475" cy="5970588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30" name="Rectangle 5">
                <a:extLst>
                  <a:ext uri="{FF2B5EF4-FFF2-40B4-BE49-F238E27FC236}">
                    <a16:creationId xmlns:a16="http://schemas.microsoft.com/office/drawing/2014/main" id="{B17E4549-4CAF-4890-879C-AFFFD25534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1300" y="4673600"/>
                <a:ext cx="739775" cy="17780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6">
                <a:extLst>
                  <a:ext uri="{FF2B5EF4-FFF2-40B4-BE49-F238E27FC236}">
                    <a16:creationId xmlns:a16="http://schemas.microsoft.com/office/drawing/2014/main" id="{7DB133D7-2FA8-47B9-ACA3-F20607FBF6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0988" y="6237288"/>
                <a:ext cx="657225" cy="176213"/>
              </a:xfrm>
              <a:custGeom>
                <a:avLst/>
                <a:gdLst>
                  <a:gd name="T0" fmla="*/ 264 w 305"/>
                  <a:gd name="T1" fmla="*/ 0 h 82"/>
                  <a:gd name="T2" fmla="*/ 41 w 305"/>
                  <a:gd name="T3" fmla="*/ 0 h 82"/>
                  <a:gd name="T4" fmla="*/ 0 w 305"/>
                  <a:gd name="T5" fmla="*/ 41 h 82"/>
                  <a:gd name="T6" fmla="*/ 0 w 305"/>
                  <a:gd name="T7" fmla="*/ 41 h 82"/>
                  <a:gd name="T8" fmla="*/ 41 w 305"/>
                  <a:gd name="T9" fmla="*/ 82 h 82"/>
                  <a:gd name="T10" fmla="*/ 264 w 305"/>
                  <a:gd name="T11" fmla="*/ 82 h 82"/>
                  <a:gd name="T12" fmla="*/ 305 w 305"/>
                  <a:gd name="T13" fmla="*/ 41 h 82"/>
                  <a:gd name="T14" fmla="*/ 305 w 305"/>
                  <a:gd name="T15" fmla="*/ 41 h 82"/>
                  <a:gd name="T16" fmla="*/ 264 w 305"/>
                  <a:gd name="T17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5" h="82">
                    <a:moveTo>
                      <a:pt x="264" y="0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18" y="0"/>
                      <a:pt x="0" y="18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64"/>
                      <a:pt x="18" y="82"/>
                      <a:pt x="41" y="82"/>
                    </a:cubicBezTo>
                    <a:cubicBezTo>
                      <a:pt x="264" y="82"/>
                      <a:pt x="264" y="82"/>
                      <a:pt x="264" y="82"/>
                    </a:cubicBezTo>
                    <a:cubicBezTo>
                      <a:pt x="287" y="82"/>
                      <a:pt x="305" y="64"/>
                      <a:pt x="305" y="41"/>
                    </a:cubicBezTo>
                    <a:cubicBezTo>
                      <a:pt x="305" y="41"/>
                      <a:pt x="305" y="41"/>
                      <a:pt x="305" y="41"/>
                    </a:cubicBezTo>
                    <a:cubicBezTo>
                      <a:pt x="305" y="18"/>
                      <a:pt x="287" y="0"/>
                      <a:pt x="264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Rectangle 7">
                <a:extLst>
                  <a:ext uri="{FF2B5EF4-FFF2-40B4-BE49-F238E27FC236}">
                    <a16:creationId xmlns:a16="http://schemas.microsoft.com/office/drawing/2014/main" id="{BF702B76-A64E-4D97-8255-248529F252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1475" y="4851400"/>
                <a:ext cx="476250" cy="13858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Rectangle 8">
                <a:extLst>
                  <a:ext uri="{FF2B5EF4-FFF2-40B4-BE49-F238E27FC236}">
                    <a16:creationId xmlns:a16="http://schemas.microsoft.com/office/drawing/2014/main" id="{31A102A2-61EC-41EB-83A5-D3627E8EB1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1475" y="4956175"/>
                <a:ext cx="476250" cy="22225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Rectangle 9">
                <a:extLst>
                  <a:ext uri="{FF2B5EF4-FFF2-40B4-BE49-F238E27FC236}">
                    <a16:creationId xmlns:a16="http://schemas.microsoft.com/office/drawing/2014/main" id="{91311E48-39F0-4285-BD24-112AC8AD85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1475" y="5273675"/>
                <a:ext cx="476250" cy="22225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Rectangle 10">
                <a:extLst>
                  <a:ext uri="{FF2B5EF4-FFF2-40B4-BE49-F238E27FC236}">
                    <a16:creationId xmlns:a16="http://schemas.microsoft.com/office/drawing/2014/main" id="{5AB483F1-BF82-4482-B7D9-3DDF4A8023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1475" y="5591175"/>
                <a:ext cx="476250" cy="22225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Rectangle 11">
                <a:extLst>
                  <a:ext uri="{FF2B5EF4-FFF2-40B4-BE49-F238E27FC236}">
                    <a16:creationId xmlns:a16="http://schemas.microsoft.com/office/drawing/2014/main" id="{CB882C39-2BDC-4658-9685-F46B7063CC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1475" y="5908675"/>
                <a:ext cx="476250" cy="22225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Rectangle 12">
                <a:extLst>
                  <a:ext uri="{FF2B5EF4-FFF2-40B4-BE49-F238E27FC236}">
                    <a16:creationId xmlns:a16="http://schemas.microsoft.com/office/drawing/2014/main" id="{C2D8080D-C460-4F1C-8FC1-2E1B007ED2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7850" y="601663"/>
                <a:ext cx="65088" cy="2892425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Rectangle 13">
                <a:extLst>
                  <a:ext uri="{FF2B5EF4-FFF2-40B4-BE49-F238E27FC236}">
                    <a16:creationId xmlns:a16="http://schemas.microsoft.com/office/drawing/2014/main" id="{6BB3BE57-5C17-4156-B827-6BDE73242E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7663" y="601663"/>
                <a:ext cx="65088" cy="2892425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Rectangle 14">
                <a:extLst>
                  <a:ext uri="{FF2B5EF4-FFF2-40B4-BE49-F238E27FC236}">
                    <a16:creationId xmlns:a16="http://schemas.microsoft.com/office/drawing/2014/main" id="{24F8F6CE-E91C-4063-98B1-8876CFD06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0650" y="601663"/>
                <a:ext cx="63500" cy="2892425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Rectangle 15">
                <a:extLst>
                  <a:ext uri="{FF2B5EF4-FFF2-40B4-BE49-F238E27FC236}">
                    <a16:creationId xmlns:a16="http://schemas.microsoft.com/office/drawing/2014/main" id="{164D110A-54C9-4F88-8B26-F52DD43074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0463" y="779463"/>
                <a:ext cx="65088" cy="2540000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Rectangle 16">
                <a:extLst>
                  <a:ext uri="{FF2B5EF4-FFF2-40B4-BE49-F238E27FC236}">
                    <a16:creationId xmlns:a16="http://schemas.microsoft.com/office/drawing/2014/main" id="{7FA3F935-E2B1-403D-A545-ED668F856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1863" y="985838"/>
                <a:ext cx="65088" cy="2124075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Rectangle 17">
                <a:extLst>
                  <a:ext uri="{FF2B5EF4-FFF2-40B4-BE49-F238E27FC236}">
                    <a16:creationId xmlns:a16="http://schemas.microsoft.com/office/drawing/2014/main" id="{48AB6B23-9B2F-42E2-9B9D-1294FBB112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6450" y="601663"/>
                <a:ext cx="65088" cy="2892425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Rectangle 18">
                <a:extLst>
                  <a:ext uri="{FF2B5EF4-FFF2-40B4-BE49-F238E27FC236}">
                    <a16:creationId xmlns:a16="http://schemas.microsoft.com/office/drawing/2014/main" id="{5AA56B2C-E820-4591-A0CE-33C7D90E9A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6638" y="601663"/>
                <a:ext cx="61913" cy="2892425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Rectangle 19">
                <a:extLst>
                  <a:ext uri="{FF2B5EF4-FFF2-40B4-BE49-F238E27FC236}">
                    <a16:creationId xmlns:a16="http://schemas.microsoft.com/office/drawing/2014/main" id="{472BCA96-2808-4D77-B356-33A31853FD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5238" y="779463"/>
                <a:ext cx="63500" cy="2540000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Rectangle 20">
                <a:extLst>
                  <a:ext uri="{FF2B5EF4-FFF2-40B4-BE49-F238E27FC236}">
                    <a16:creationId xmlns:a16="http://schemas.microsoft.com/office/drawing/2014/main" id="{5332F57B-44A7-497F-9283-8CDC869684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2250" y="985838"/>
                <a:ext cx="65088" cy="2124075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Rectangle 21">
                <a:extLst>
                  <a:ext uri="{FF2B5EF4-FFF2-40B4-BE49-F238E27FC236}">
                    <a16:creationId xmlns:a16="http://schemas.microsoft.com/office/drawing/2014/main" id="{74E5D351-B595-4EA4-99C0-C24EE8133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500" y="2016125"/>
                <a:ext cx="2363788" cy="63500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Rectangle 22">
                <a:extLst>
                  <a:ext uri="{FF2B5EF4-FFF2-40B4-BE49-F238E27FC236}">
                    <a16:creationId xmlns:a16="http://schemas.microsoft.com/office/drawing/2014/main" id="{49FF9D69-B5C9-4BB2-AF86-22CC109309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500" y="1787525"/>
                <a:ext cx="2363788" cy="63500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Rectangle 23">
                <a:extLst>
                  <a:ext uri="{FF2B5EF4-FFF2-40B4-BE49-F238E27FC236}">
                    <a16:creationId xmlns:a16="http://schemas.microsoft.com/office/drawing/2014/main" id="{DAA57CF2-7F57-40D4-B14C-BB7C2696C0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500" y="1555750"/>
                <a:ext cx="2363788" cy="65088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Rectangle 24">
                <a:extLst>
                  <a:ext uri="{FF2B5EF4-FFF2-40B4-BE49-F238E27FC236}">
                    <a16:creationId xmlns:a16="http://schemas.microsoft.com/office/drawing/2014/main" id="{1BE6E7A4-8089-4AA3-95AF-EE73B8A12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1375" y="1327150"/>
                <a:ext cx="2076450" cy="65088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Rectangle 25">
                <a:extLst>
                  <a:ext uri="{FF2B5EF4-FFF2-40B4-BE49-F238E27FC236}">
                    <a16:creationId xmlns:a16="http://schemas.microsoft.com/office/drawing/2014/main" id="{13A50BE2-8DFE-4016-AE79-00D2353AA5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1238" y="1098550"/>
                <a:ext cx="1736725" cy="61913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Rectangle 26">
                <a:extLst>
                  <a:ext uri="{FF2B5EF4-FFF2-40B4-BE49-F238E27FC236}">
                    <a16:creationId xmlns:a16="http://schemas.microsoft.com/office/drawing/2014/main" id="{B794AC7D-5533-4958-92B5-AA0402C59B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1238" y="884238"/>
                <a:ext cx="1736725" cy="63500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Rectangle 27">
                <a:extLst>
                  <a:ext uri="{FF2B5EF4-FFF2-40B4-BE49-F238E27FC236}">
                    <a16:creationId xmlns:a16="http://schemas.microsoft.com/office/drawing/2014/main" id="{AF92A041-D8F1-461F-9592-0D4B5FF2FA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500" y="2246313"/>
                <a:ext cx="2363788" cy="65088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Rectangle 28">
                <a:extLst>
                  <a:ext uri="{FF2B5EF4-FFF2-40B4-BE49-F238E27FC236}">
                    <a16:creationId xmlns:a16="http://schemas.microsoft.com/office/drawing/2014/main" id="{24FC2E34-CF88-4D92-8015-10E744A99F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500" y="2474913"/>
                <a:ext cx="2363788" cy="65088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Rectangle 29">
                <a:extLst>
                  <a:ext uri="{FF2B5EF4-FFF2-40B4-BE49-F238E27FC236}">
                    <a16:creationId xmlns:a16="http://schemas.microsoft.com/office/drawing/2014/main" id="{B6B560B3-1083-4EDB-9D95-48997501A7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1375" y="2706688"/>
                <a:ext cx="2076450" cy="61913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Rectangle 30">
                <a:extLst>
                  <a:ext uri="{FF2B5EF4-FFF2-40B4-BE49-F238E27FC236}">
                    <a16:creationId xmlns:a16="http://schemas.microsoft.com/office/drawing/2014/main" id="{42E5DBFD-4CB5-4CFA-BDE1-CFE41B170C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1238" y="2935288"/>
                <a:ext cx="1736725" cy="65088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Rectangle 31">
                <a:extLst>
                  <a:ext uri="{FF2B5EF4-FFF2-40B4-BE49-F238E27FC236}">
                    <a16:creationId xmlns:a16="http://schemas.microsoft.com/office/drawing/2014/main" id="{2D29AF89-5F52-499A-BD67-3CF7E49AA7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1238" y="3159125"/>
                <a:ext cx="1736725" cy="65088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32">
                <a:extLst>
                  <a:ext uri="{FF2B5EF4-FFF2-40B4-BE49-F238E27FC236}">
                    <a16:creationId xmlns:a16="http://schemas.microsoft.com/office/drawing/2014/main" id="{9D3CA912-EA9F-4B8B-9705-D7488A20FB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63" y="442913"/>
                <a:ext cx="2657475" cy="1587500"/>
              </a:xfrm>
              <a:custGeom>
                <a:avLst/>
                <a:gdLst>
                  <a:gd name="T0" fmla="*/ 618 w 1235"/>
                  <a:gd name="T1" fmla="*/ 0 h 736"/>
                  <a:gd name="T2" fmla="*/ 177 w 1235"/>
                  <a:gd name="T3" fmla="*/ 219 h 736"/>
                  <a:gd name="T4" fmla="*/ 0 w 1235"/>
                  <a:gd name="T5" fmla="*/ 736 h 736"/>
                  <a:gd name="T6" fmla="*/ 115 w 1235"/>
                  <a:gd name="T7" fmla="*/ 736 h 736"/>
                  <a:gd name="T8" fmla="*/ 618 w 1235"/>
                  <a:gd name="T9" fmla="*/ 115 h 736"/>
                  <a:gd name="T10" fmla="*/ 1120 w 1235"/>
                  <a:gd name="T11" fmla="*/ 736 h 736"/>
                  <a:gd name="T12" fmla="*/ 1235 w 1235"/>
                  <a:gd name="T13" fmla="*/ 736 h 736"/>
                  <a:gd name="T14" fmla="*/ 1058 w 1235"/>
                  <a:gd name="T15" fmla="*/ 219 h 736"/>
                  <a:gd name="T16" fmla="*/ 618 w 1235"/>
                  <a:gd name="T17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35" h="736">
                    <a:moveTo>
                      <a:pt x="618" y="0"/>
                    </a:moveTo>
                    <a:cubicBezTo>
                      <a:pt x="451" y="0"/>
                      <a:pt x="294" y="78"/>
                      <a:pt x="177" y="219"/>
                    </a:cubicBezTo>
                    <a:cubicBezTo>
                      <a:pt x="63" y="358"/>
                      <a:pt x="0" y="542"/>
                      <a:pt x="0" y="736"/>
                    </a:cubicBezTo>
                    <a:cubicBezTo>
                      <a:pt x="115" y="736"/>
                      <a:pt x="115" y="736"/>
                      <a:pt x="115" y="736"/>
                    </a:cubicBezTo>
                    <a:cubicBezTo>
                      <a:pt x="115" y="393"/>
                      <a:pt x="341" y="115"/>
                      <a:pt x="618" y="115"/>
                    </a:cubicBezTo>
                    <a:cubicBezTo>
                      <a:pt x="895" y="115"/>
                      <a:pt x="1120" y="393"/>
                      <a:pt x="1120" y="736"/>
                    </a:cubicBezTo>
                    <a:cubicBezTo>
                      <a:pt x="1235" y="736"/>
                      <a:pt x="1235" y="736"/>
                      <a:pt x="1235" y="736"/>
                    </a:cubicBezTo>
                    <a:cubicBezTo>
                      <a:pt x="1235" y="542"/>
                      <a:pt x="1172" y="358"/>
                      <a:pt x="1058" y="219"/>
                    </a:cubicBezTo>
                    <a:cubicBezTo>
                      <a:pt x="941" y="78"/>
                      <a:pt x="785" y="0"/>
                      <a:pt x="618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58" name="Freeform 33">
                <a:extLst>
                  <a:ext uri="{FF2B5EF4-FFF2-40B4-BE49-F238E27FC236}">
                    <a16:creationId xmlns:a16="http://schemas.microsoft.com/office/drawing/2014/main" id="{6E481675-EEA1-4B15-BAD6-903611EE1EB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0863" y="2030413"/>
                <a:ext cx="2657475" cy="2643188"/>
              </a:xfrm>
              <a:custGeom>
                <a:avLst/>
                <a:gdLst>
                  <a:gd name="T0" fmla="*/ 618 w 1235"/>
                  <a:gd name="T1" fmla="*/ 622 h 1225"/>
                  <a:gd name="T2" fmla="*/ 115 w 1235"/>
                  <a:gd name="T3" fmla="*/ 0 h 1225"/>
                  <a:gd name="T4" fmla="*/ 0 w 1235"/>
                  <a:gd name="T5" fmla="*/ 0 h 1225"/>
                  <a:gd name="T6" fmla="*/ 177 w 1235"/>
                  <a:gd name="T7" fmla="*/ 517 h 1225"/>
                  <a:gd name="T8" fmla="*/ 206 w 1235"/>
                  <a:gd name="T9" fmla="*/ 549 h 1225"/>
                  <a:gd name="T10" fmla="*/ 451 w 1235"/>
                  <a:gd name="T11" fmla="*/ 1225 h 1225"/>
                  <a:gd name="T12" fmla="*/ 618 w 1235"/>
                  <a:gd name="T13" fmla="*/ 1225 h 1225"/>
                  <a:gd name="T14" fmla="*/ 784 w 1235"/>
                  <a:gd name="T15" fmla="*/ 1225 h 1225"/>
                  <a:gd name="T16" fmla="*/ 1030 w 1235"/>
                  <a:gd name="T17" fmla="*/ 549 h 1225"/>
                  <a:gd name="T18" fmla="*/ 1058 w 1235"/>
                  <a:gd name="T19" fmla="*/ 517 h 1225"/>
                  <a:gd name="T20" fmla="*/ 1235 w 1235"/>
                  <a:gd name="T21" fmla="*/ 0 h 1225"/>
                  <a:gd name="T22" fmla="*/ 1120 w 1235"/>
                  <a:gd name="T23" fmla="*/ 0 h 1225"/>
                  <a:gd name="T24" fmla="*/ 618 w 1235"/>
                  <a:gd name="T25" fmla="*/ 622 h 1225"/>
                  <a:gd name="T26" fmla="*/ 751 w 1235"/>
                  <a:gd name="T27" fmla="*/ 981 h 1225"/>
                  <a:gd name="T28" fmla="*/ 485 w 1235"/>
                  <a:gd name="T29" fmla="*/ 981 h 1225"/>
                  <a:gd name="T30" fmla="*/ 375 w 1235"/>
                  <a:gd name="T31" fmla="*/ 678 h 1225"/>
                  <a:gd name="T32" fmla="*/ 618 w 1235"/>
                  <a:gd name="T33" fmla="*/ 737 h 1225"/>
                  <a:gd name="T34" fmla="*/ 860 w 1235"/>
                  <a:gd name="T35" fmla="*/ 678 h 1225"/>
                  <a:gd name="T36" fmla="*/ 751 w 1235"/>
                  <a:gd name="T37" fmla="*/ 981 h 1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35" h="1225">
                    <a:moveTo>
                      <a:pt x="618" y="622"/>
                    </a:moveTo>
                    <a:cubicBezTo>
                      <a:pt x="341" y="622"/>
                      <a:pt x="115" y="343"/>
                      <a:pt x="11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95"/>
                      <a:pt x="63" y="379"/>
                      <a:pt x="177" y="517"/>
                    </a:cubicBezTo>
                    <a:cubicBezTo>
                      <a:pt x="187" y="528"/>
                      <a:pt x="196" y="539"/>
                      <a:pt x="206" y="549"/>
                    </a:cubicBezTo>
                    <a:cubicBezTo>
                      <a:pt x="451" y="1225"/>
                      <a:pt x="451" y="1225"/>
                      <a:pt x="451" y="1225"/>
                    </a:cubicBezTo>
                    <a:cubicBezTo>
                      <a:pt x="618" y="1225"/>
                      <a:pt x="618" y="1225"/>
                      <a:pt x="618" y="1225"/>
                    </a:cubicBezTo>
                    <a:cubicBezTo>
                      <a:pt x="784" y="1225"/>
                      <a:pt x="784" y="1225"/>
                      <a:pt x="784" y="1225"/>
                    </a:cubicBezTo>
                    <a:cubicBezTo>
                      <a:pt x="1030" y="549"/>
                      <a:pt x="1030" y="549"/>
                      <a:pt x="1030" y="549"/>
                    </a:cubicBezTo>
                    <a:cubicBezTo>
                      <a:pt x="1039" y="539"/>
                      <a:pt x="1049" y="528"/>
                      <a:pt x="1058" y="517"/>
                    </a:cubicBezTo>
                    <a:cubicBezTo>
                      <a:pt x="1172" y="379"/>
                      <a:pt x="1235" y="195"/>
                      <a:pt x="1235" y="0"/>
                    </a:cubicBezTo>
                    <a:cubicBezTo>
                      <a:pt x="1120" y="0"/>
                      <a:pt x="1120" y="0"/>
                      <a:pt x="1120" y="0"/>
                    </a:cubicBezTo>
                    <a:cubicBezTo>
                      <a:pt x="1120" y="343"/>
                      <a:pt x="895" y="622"/>
                      <a:pt x="618" y="622"/>
                    </a:cubicBezTo>
                    <a:close/>
                    <a:moveTo>
                      <a:pt x="751" y="981"/>
                    </a:moveTo>
                    <a:cubicBezTo>
                      <a:pt x="485" y="981"/>
                      <a:pt x="485" y="981"/>
                      <a:pt x="485" y="981"/>
                    </a:cubicBezTo>
                    <a:cubicBezTo>
                      <a:pt x="375" y="678"/>
                      <a:pt x="375" y="678"/>
                      <a:pt x="375" y="678"/>
                    </a:cubicBezTo>
                    <a:cubicBezTo>
                      <a:pt x="450" y="717"/>
                      <a:pt x="533" y="737"/>
                      <a:pt x="618" y="737"/>
                    </a:cubicBezTo>
                    <a:cubicBezTo>
                      <a:pt x="703" y="737"/>
                      <a:pt x="785" y="717"/>
                      <a:pt x="860" y="678"/>
                    </a:cubicBezTo>
                    <a:lnTo>
                      <a:pt x="751" y="9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9" name="组合 158">
              <a:extLst>
                <a:ext uri="{FF2B5EF4-FFF2-40B4-BE49-F238E27FC236}">
                  <a16:creationId xmlns:a16="http://schemas.microsoft.com/office/drawing/2014/main" id="{16E7C1AA-2775-4C38-B736-9CEB01633D04}"/>
                </a:ext>
              </a:extLst>
            </p:cNvPr>
            <p:cNvGrpSpPr/>
            <p:nvPr/>
          </p:nvGrpSpPr>
          <p:grpSpPr>
            <a:xfrm rot="2299930" flipH="1">
              <a:off x="2295813" y="1415057"/>
              <a:ext cx="2099554" cy="4438524"/>
              <a:chOff x="550863" y="442913"/>
              <a:chExt cx="2657475" cy="5970588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60" name="Rectangle 5">
                <a:extLst>
                  <a:ext uri="{FF2B5EF4-FFF2-40B4-BE49-F238E27FC236}">
                    <a16:creationId xmlns:a16="http://schemas.microsoft.com/office/drawing/2014/main" id="{9FB020C3-D468-41CF-B192-E074660912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1300" y="4673600"/>
                <a:ext cx="739775" cy="17780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6">
                <a:extLst>
                  <a:ext uri="{FF2B5EF4-FFF2-40B4-BE49-F238E27FC236}">
                    <a16:creationId xmlns:a16="http://schemas.microsoft.com/office/drawing/2014/main" id="{EA800028-ADC0-4DB5-AD44-255A263C06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0988" y="6237288"/>
                <a:ext cx="657225" cy="176213"/>
              </a:xfrm>
              <a:custGeom>
                <a:avLst/>
                <a:gdLst>
                  <a:gd name="T0" fmla="*/ 264 w 305"/>
                  <a:gd name="T1" fmla="*/ 0 h 82"/>
                  <a:gd name="T2" fmla="*/ 41 w 305"/>
                  <a:gd name="T3" fmla="*/ 0 h 82"/>
                  <a:gd name="T4" fmla="*/ 0 w 305"/>
                  <a:gd name="T5" fmla="*/ 41 h 82"/>
                  <a:gd name="T6" fmla="*/ 0 w 305"/>
                  <a:gd name="T7" fmla="*/ 41 h 82"/>
                  <a:gd name="T8" fmla="*/ 41 w 305"/>
                  <a:gd name="T9" fmla="*/ 82 h 82"/>
                  <a:gd name="T10" fmla="*/ 264 w 305"/>
                  <a:gd name="T11" fmla="*/ 82 h 82"/>
                  <a:gd name="T12" fmla="*/ 305 w 305"/>
                  <a:gd name="T13" fmla="*/ 41 h 82"/>
                  <a:gd name="T14" fmla="*/ 305 w 305"/>
                  <a:gd name="T15" fmla="*/ 41 h 82"/>
                  <a:gd name="T16" fmla="*/ 264 w 305"/>
                  <a:gd name="T17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5" h="82">
                    <a:moveTo>
                      <a:pt x="264" y="0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18" y="0"/>
                      <a:pt x="0" y="18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64"/>
                      <a:pt x="18" y="82"/>
                      <a:pt x="41" y="82"/>
                    </a:cubicBezTo>
                    <a:cubicBezTo>
                      <a:pt x="264" y="82"/>
                      <a:pt x="264" y="82"/>
                      <a:pt x="264" y="82"/>
                    </a:cubicBezTo>
                    <a:cubicBezTo>
                      <a:pt x="287" y="82"/>
                      <a:pt x="305" y="64"/>
                      <a:pt x="305" y="41"/>
                    </a:cubicBezTo>
                    <a:cubicBezTo>
                      <a:pt x="305" y="41"/>
                      <a:pt x="305" y="41"/>
                      <a:pt x="305" y="41"/>
                    </a:cubicBezTo>
                    <a:cubicBezTo>
                      <a:pt x="305" y="18"/>
                      <a:pt x="287" y="0"/>
                      <a:pt x="264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Rectangle 7">
                <a:extLst>
                  <a:ext uri="{FF2B5EF4-FFF2-40B4-BE49-F238E27FC236}">
                    <a16:creationId xmlns:a16="http://schemas.microsoft.com/office/drawing/2014/main" id="{FB951F14-6C9C-4A15-B270-D902307DD2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1475" y="4851400"/>
                <a:ext cx="476250" cy="13858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Rectangle 8">
                <a:extLst>
                  <a:ext uri="{FF2B5EF4-FFF2-40B4-BE49-F238E27FC236}">
                    <a16:creationId xmlns:a16="http://schemas.microsoft.com/office/drawing/2014/main" id="{CCD76613-9237-48A5-BAAE-1CD6993399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1475" y="4956175"/>
                <a:ext cx="476250" cy="22225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Rectangle 9">
                <a:extLst>
                  <a:ext uri="{FF2B5EF4-FFF2-40B4-BE49-F238E27FC236}">
                    <a16:creationId xmlns:a16="http://schemas.microsoft.com/office/drawing/2014/main" id="{F1212C21-40EF-47E0-85F9-6071450280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1475" y="5273675"/>
                <a:ext cx="476250" cy="22225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Rectangle 10">
                <a:extLst>
                  <a:ext uri="{FF2B5EF4-FFF2-40B4-BE49-F238E27FC236}">
                    <a16:creationId xmlns:a16="http://schemas.microsoft.com/office/drawing/2014/main" id="{E12A7C9B-1F86-48FB-BD42-8A1876144F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1475" y="5591175"/>
                <a:ext cx="476250" cy="22225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Rectangle 11">
                <a:extLst>
                  <a:ext uri="{FF2B5EF4-FFF2-40B4-BE49-F238E27FC236}">
                    <a16:creationId xmlns:a16="http://schemas.microsoft.com/office/drawing/2014/main" id="{89D0BCE9-090D-4C44-88E4-714071EBCD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1475" y="5908675"/>
                <a:ext cx="476250" cy="22225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Rectangle 12">
                <a:extLst>
                  <a:ext uri="{FF2B5EF4-FFF2-40B4-BE49-F238E27FC236}">
                    <a16:creationId xmlns:a16="http://schemas.microsoft.com/office/drawing/2014/main" id="{22B499BE-B50B-4411-8D3C-2209A58BAB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7850" y="601663"/>
                <a:ext cx="65088" cy="2892425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Rectangle 13">
                <a:extLst>
                  <a:ext uri="{FF2B5EF4-FFF2-40B4-BE49-F238E27FC236}">
                    <a16:creationId xmlns:a16="http://schemas.microsoft.com/office/drawing/2014/main" id="{EF7A81FA-DA93-471D-81BE-D3C5422314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7663" y="601663"/>
                <a:ext cx="65088" cy="2892425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Rectangle 14">
                <a:extLst>
                  <a:ext uri="{FF2B5EF4-FFF2-40B4-BE49-F238E27FC236}">
                    <a16:creationId xmlns:a16="http://schemas.microsoft.com/office/drawing/2014/main" id="{E0B96A2A-312D-49AB-B8E6-1FB8B1661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0650" y="601663"/>
                <a:ext cx="63500" cy="2892425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Rectangle 15">
                <a:extLst>
                  <a:ext uri="{FF2B5EF4-FFF2-40B4-BE49-F238E27FC236}">
                    <a16:creationId xmlns:a16="http://schemas.microsoft.com/office/drawing/2014/main" id="{9D3AF7C9-67DF-477C-A29F-0E5AAD336F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0463" y="779463"/>
                <a:ext cx="65088" cy="2540000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Rectangle 16">
                <a:extLst>
                  <a:ext uri="{FF2B5EF4-FFF2-40B4-BE49-F238E27FC236}">
                    <a16:creationId xmlns:a16="http://schemas.microsoft.com/office/drawing/2014/main" id="{6F53A6BF-06FC-4004-967A-FDBBF1FF82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1863" y="985838"/>
                <a:ext cx="65088" cy="2124075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Rectangle 17">
                <a:extLst>
                  <a:ext uri="{FF2B5EF4-FFF2-40B4-BE49-F238E27FC236}">
                    <a16:creationId xmlns:a16="http://schemas.microsoft.com/office/drawing/2014/main" id="{11C95660-0E89-4103-9432-1A98CE4042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6450" y="601663"/>
                <a:ext cx="65088" cy="2892425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Rectangle 18">
                <a:extLst>
                  <a:ext uri="{FF2B5EF4-FFF2-40B4-BE49-F238E27FC236}">
                    <a16:creationId xmlns:a16="http://schemas.microsoft.com/office/drawing/2014/main" id="{994F2DF7-A9D1-49AA-B192-38D67D90FA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6638" y="601663"/>
                <a:ext cx="61913" cy="2892425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Rectangle 19">
                <a:extLst>
                  <a:ext uri="{FF2B5EF4-FFF2-40B4-BE49-F238E27FC236}">
                    <a16:creationId xmlns:a16="http://schemas.microsoft.com/office/drawing/2014/main" id="{CB3FCD3A-CAC5-4743-B3B8-82551ACFC6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5238" y="779463"/>
                <a:ext cx="63500" cy="2540000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Rectangle 20">
                <a:extLst>
                  <a:ext uri="{FF2B5EF4-FFF2-40B4-BE49-F238E27FC236}">
                    <a16:creationId xmlns:a16="http://schemas.microsoft.com/office/drawing/2014/main" id="{ABC44AB0-1E0C-4E56-813C-20773C1D38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2250" y="985838"/>
                <a:ext cx="65088" cy="2124075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Rectangle 21">
                <a:extLst>
                  <a:ext uri="{FF2B5EF4-FFF2-40B4-BE49-F238E27FC236}">
                    <a16:creationId xmlns:a16="http://schemas.microsoft.com/office/drawing/2014/main" id="{4448CCC5-B1C7-484A-B81E-79ABD520F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500" y="2016125"/>
                <a:ext cx="2363788" cy="63500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Rectangle 22">
                <a:extLst>
                  <a:ext uri="{FF2B5EF4-FFF2-40B4-BE49-F238E27FC236}">
                    <a16:creationId xmlns:a16="http://schemas.microsoft.com/office/drawing/2014/main" id="{6202BB71-439D-46C7-A5C4-30F167B63D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500" y="1787525"/>
                <a:ext cx="2363788" cy="63500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Rectangle 23">
                <a:extLst>
                  <a:ext uri="{FF2B5EF4-FFF2-40B4-BE49-F238E27FC236}">
                    <a16:creationId xmlns:a16="http://schemas.microsoft.com/office/drawing/2014/main" id="{2C007E13-6FAD-47B0-91E0-E28EDAC321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500" y="1555750"/>
                <a:ext cx="2363788" cy="65088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Rectangle 24">
                <a:extLst>
                  <a:ext uri="{FF2B5EF4-FFF2-40B4-BE49-F238E27FC236}">
                    <a16:creationId xmlns:a16="http://schemas.microsoft.com/office/drawing/2014/main" id="{CE8AED00-8D73-48A7-9999-26D484C6BC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1375" y="1327150"/>
                <a:ext cx="2076450" cy="65088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Rectangle 25">
                <a:extLst>
                  <a:ext uri="{FF2B5EF4-FFF2-40B4-BE49-F238E27FC236}">
                    <a16:creationId xmlns:a16="http://schemas.microsoft.com/office/drawing/2014/main" id="{601107DA-8324-404D-B817-439774440B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1238" y="1098550"/>
                <a:ext cx="1736725" cy="61913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Rectangle 26">
                <a:extLst>
                  <a:ext uri="{FF2B5EF4-FFF2-40B4-BE49-F238E27FC236}">
                    <a16:creationId xmlns:a16="http://schemas.microsoft.com/office/drawing/2014/main" id="{42687085-3FC5-4E18-98F8-1C46447935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1238" y="884238"/>
                <a:ext cx="1736725" cy="63500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Rectangle 27">
                <a:extLst>
                  <a:ext uri="{FF2B5EF4-FFF2-40B4-BE49-F238E27FC236}">
                    <a16:creationId xmlns:a16="http://schemas.microsoft.com/office/drawing/2014/main" id="{8FBDCD03-962E-4FA3-8BC6-4F9514482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500" y="2246313"/>
                <a:ext cx="2363788" cy="65088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Rectangle 28">
                <a:extLst>
                  <a:ext uri="{FF2B5EF4-FFF2-40B4-BE49-F238E27FC236}">
                    <a16:creationId xmlns:a16="http://schemas.microsoft.com/office/drawing/2014/main" id="{C9AF1F24-3075-4E7C-B170-89D3E99805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500" y="2474913"/>
                <a:ext cx="2363788" cy="65088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Rectangle 29">
                <a:extLst>
                  <a:ext uri="{FF2B5EF4-FFF2-40B4-BE49-F238E27FC236}">
                    <a16:creationId xmlns:a16="http://schemas.microsoft.com/office/drawing/2014/main" id="{90148C14-0429-4DB9-9346-9583039969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1375" y="2706688"/>
                <a:ext cx="2076450" cy="61913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Rectangle 30">
                <a:extLst>
                  <a:ext uri="{FF2B5EF4-FFF2-40B4-BE49-F238E27FC236}">
                    <a16:creationId xmlns:a16="http://schemas.microsoft.com/office/drawing/2014/main" id="{50CBBEDB-A85F-4CCE-A692-2604866860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1238" y="2935288"/>
                <a:ext cx="1736725" cy="65088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Rectangle 31">
                <a:extLst>
                  <a:ext uri="{FF2B5EF4-FFF2-40B4-BE49-F238E27FC236}">
                    <a16:creationId xmlns:a16="http://schemas.microsoft.com/office/drawing/2014/main" id="{BBD0D5FC-FA92-420C-8FE9-99C188C987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1238" y="3159125"/>
                <a:ext cx="1736725" cy="65088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32">
                <a:extLst>
                  <a:ext uri="{FF2B5EF4-FFF2-40B4-BE49-F238E27FC236}">
                    <a16:creationId xmlns:a16="http://schemas.microsoft.com/office/drawing/2014/main" id="{DA22F206-7124-470D-8FFC-D014F3AF46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63" y="442913"/>
                <a:ext cx="2657475" cy="1587500"/>
              </a:xfrm>
              <a:custGeom>
                <a:avLst/>
                <a:gdLst>
                  <a:gd name="T0" fmla="*/ 618 w 1235"/>
                  <a:gd name="T1" fmla="*/ 0 h 736"/>
                  <a:gd name="T2" fmla="*/ 177 w 1235"/>
                  <a:gd name="T3" fmla="*/ 219 h 736"/>
                  <a:gd name="T4" fmla="*/ 0 w 1235"/>
                  <a:gd name="T5" fmla="*/ 736 h 736"/>
                  <a:gd name="T6" fmla="*/ 115 w 1235"/>
                  <a:gd name="T7" fmla="*/ 736 h 736"/>
                  <a:gd name="T8" fmla="*/ 618 w 1235"/>
                  <a:gd name="T9" fmla="*/ 115 h 736"/>
                  <a:gd name="T10" fmla="*/ 1120 w 1235"/>
                  <a:gd name="T11" fmla="*/ 736 h 736"/>
                  <a:gd name="T12" fmla="*/ 1235 w 1235"/>
                  <a:gd name="T13" fmla="*/ 736 h 736"/>
                  <a:gd name="T14" fmla="*/ 1058 w 1235"/>
                  <a:gd name="T15" fmla="*/ 219 h 736"/>
                  <a:gd name="T16" fmla="*/ 618 w 1235"/>
                  <a:gd name="T17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35" h="736">
                    <a:moveTo>
                      <a:pt x="618" y="0"/>
                    </a:moveTo>
                    <a:cubicBezTo>
                      <a:pt x="451" y="0"/>
                      <a:pt x="294" y="78"/>
                      <a:pt x="177" y="219"/>
                    </a:cubicBezTo>
                    <a:cubicBezTo>
                      <a:pt x="63" y="358"/>
                      <a:pt x="0" y="542"/>
                      <a:pt x="0" y="736"/>
                    </a:cubicBezTo>
                    <a:cubicBezTo>
                      <a:pt x="115" y="736"/>
                      <a:pt x="115" y="736"/>
                      <a:pt x="115" y="736"/>
                    </a:cubicBezTo>
                    <a:cubicBezTo>
                      <a:pt x="115" y="393"/>
                      <a:pt x="341" y="115"/>
                      <a:pt x="618" y="115"/>
                    </a:cubicBezTo>
                    <a:cubicBezTo>
                      <a:pt x="895" y="115"/>
                      <a:pt x="1120" y="393"/>
                      <a:pt x="1120" y="736"/>
                    </a:cubicBezTo>
                    <a:cubicBezTo>
                      <a:pt x="1235" y="736"/>
                      <a:pt x="1235" y="736"/>
                      <a:pt x="1235" y="736"/>
                    </a:cubicBezTo>
                    <a:cubicBezTo>
                      <a:pt x="1235" y="542"/>
                      <a:pt x="1172" y="358"/>
                      <a:pt x="1058" y="219"/>
                    </a:cubicBezTo>
                    <a:cubicBezTo>
                      <a:pt x="941" y="78"/>
                      <a:pt x="785" y="0"/>
                      <a:pt x="618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88" name="Freeform 33">
                <a:extLst>
                  <a:ext uri="{FF2B5EF4-FFF2-40B4-BE49-F238E27FC236}">
                    <a16:creationId xmlns:a16="http://schemas.microsoft.com/office/drawing/2014/main" id="{4A81C391-5BEC-45CD-BD48-E5367BBBF7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0863" y="2030413"/>
                <a:ext cx="2657475" cy="2643188"/>
              </a:xfrm>
              <a:custGeom>
                <a:avLst/>
                <a:gdLst>
                  <a:gd name="T0" fmla="*/ 618 w 1235"/>
                  <a:gd name="T1" fmla="*/ 622 h 1225"/>
                  <a:gd name="T2" fmla="*/ 115 w 1235"/>
                  <a:gd name="T3" fmla="*/ 0 h 1225"/>
                  <a:gd name="T4" fmla="*/ 0 w 1235"/>
                  <a:gd name="T5" fmla="*/ 0 h 1225"/>
                  <a:gd name="T6" fmla="*/ 177 w 1235"/>
                  <a:gd name="T7" fmla="*/ 517 h 1225"/>
                  <a:gd name="T8" fmla="*/ 206 w 1235"/>
                  <a:gd name="T9" fmla="*/ 549 h 1225"/>
                  <a:gd name="T10" fmla="*/ 451 w 1235"/>
                  <a:gd name="T11" fmla="*/ 1225 h 1225"/>
                  <a:gd name="T12" fmla="*/ 618 w 1235"/>
                  <a:gd name="T13" fmla="*/ 1225 h 1225"/>
                  <a:gd name="T14" fmla="*/ 784 w 1235"/>
                  <a:gd name="T15" fmla="*/ 1225 h 1225"/>
                  <a:gd name="T16" fmla="*/ 1030 w 1235"/>
                  <a:gd name="T17" fmla="*/ 549 h 1225"/>
                  <a:gd name="T18" fmla="*/ 1058 w 1235"/>
                  <a:gd name="T19" fmla="*/ 517 h 1225"/>
                  <a:gd name="T20" fmla="*/ 1235 w 1235"/>
                  <a:gd name="T21" fmla="*/ 0 h 1225"/>
                  <a:gd name="T22" fmla="*/ 1120 w 1235"/>
                  <a:gd name="T23" fmla="*/ 0 h 1225"/>
                  <a:gd name="T24" fmla="*/ 618 w 1235"/>
                  <a:gd name="T25" fmla="*/ 622 h 1225"/>
                  <a:gd name="T26" fmla="*/ 751 w 1235"/>
                  <a:gd name="T27" fmla="*/ 981 h 1225"/>
                  <a:gd name="T28" fmla="*/ 485 w 1235"/>
                  <a:gd name="T29" fmla="*/ 981 h 1225"/>
                  <a:gd name="T30" fmla="*/ 375 w 1235"/>
                  <a:gd name="T31" fmla="*/ 678 h 1225"/>
                  <a:gd name="T32" fmla="*/ 618 w 1235"/>
                  <a:gd name="T33" fmla="*/ 737 h 1225"/>
                  <a:gd name="T34" fmla="*/ 860 w 1235"/>
                  <a:gd name="T35" fmla="*/ 678 h 1225"/>
                  <a:gd name="T36" fmla="*/ 751 w 1235"/>
                  <a:gd name="T37" fmla="*/ 981 h 1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35" h="1225">
                    <a:moveTo>
                      <a:pt x="618" y="622"/>
                    </a:moveTo>
                    <a:cubicBezTo>
                      <a:pt x="341" y="622"/>
                      <a:pt x="115" y="343"/>
                      <a:pt x="11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95"/>
                      <a:pt x="63" y="379"/>
                      <a:pt x="177" y="517"/>
                    </a:cubicBezTo>
                    <a:cubicBezTo>
                      <a:pt x="187" y="528"/>
                      <a:pt x="196" y="539"/>
                      <a:pt x="206" y="549"/>
                    </a:cubicBezTo>
                    <a:cubicBezTo>
                      <a:pt x="451" y="1225"/>
                      <a:pt x="451" y="1225"/>
                      <a:pt x="451" y="1225"/>
                    </a:cubicBezTo>
                    <a:cubicBezTo>
                      <a:pt x="618" y="1225"/>
                      <a:pt x="618" y="1225"/>
                      <a:pt x="618" y="1225"/>
                    </a:cubicBezTo>
                    <a:cubicBezTo>
                      <a:pt x="784" y="1225"/>
                      <a:pt x="784" y="1225"/>
                      <a:pt x="784" y="1225"/>
                    </a:cubicBezTo>
                    <a:cubicBezTo>
                      <a:pt x="1030" y="549"/>
                      <a:pt x="1030" y="549"/>
                      <a:pt x="1030" y="549"/>
                    </a:cubicBezTo>
                    <a:cubicBezTo>
                      <a:pt x="1039" y="539"/>
                      <a:pt x="1049" y="528"/>
                      <a:pt x="1058" y="517"/>
                    </a:cubicBezTo>
                    <a:cubicBezTo>
                      <a:pt x="1172" y="379"/>
                      <a:pt x="1235" y="195"/>
                      <a:pt x="1235" y="0"/>
                    </a:cubicBezTo>
                    <a:cubicBezTo>
                      <a:pt x="1120" y="0"/>
                      <a:pt x="1120" y="0"/>
                      <a:pt x="1120" y="0"/>
                    </a:cubicBezTo>
                    <a:cubicBezTo>
                      <a:pt x="1120" y="343"/>
                      <a:pt x="895" y="622"/>
                      <a:pt x="618" y="622"/>
                    </a:cubicBezTo>
                    <a:close/>
                    <a:moveTo>
                      <a:pt x="751" y="981"/>
                    </a:moveTo>
                    <a:cubicBezTo>
                      <a:pt x="485" y="981"/>
                      <a:pt x="485" y="981"/>
                      <a:pt x="485" y="981"/>
                    </a:cubicBezTo>
                    <a:cubicBezTo>
                      <a:pt x="375" y="678"/>
                      <a:pt x="375" y="678"/>
                      <a:pt x="375" y="678"/>
                    </a:cubicBezTo>
                    <a:cubicBezTo>
                      <a:pt x="450" y="717"/>
                      <a:pt x="533" y="737"/>
                      <a:pt x="618" y="737"/>
                    </a:cubicBezTo>
                    <a:cubicBezTo>
                      <a:pt x="703" y="737"/>
                      <a:pt x="785" y="717"/>
                      <a:pt x="860" y="678"/>
                    </a:cubicBezTo>
                    <a:lnTo>
                      <a:pt x="751" y="9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94" name="Text Placeholder 2">
            <a:extLst>
              <a:ext uri="{FF2B5EF4-FFF2-40B4-BE49-F238E27FC236}">
                <a16:creationId xmlns:a16="http://schemas.microsoft.com/office/drawing/2014/main" id="{8F0BA28D-DE07-4BC1-A70E-348D85AC62C8}"/>
              </a:ext>
            </a:extLst>
          </p:cNvPr>
          <p:cNvSpPr txBox="1">
            <a:spLocks/>
          </p:cNvSpPr>
          <p:nvPr/>
        </p:nvSpPr>
        <p:spPr>
          <a:xfrm>
            <a:off x="5078889" y="3612930"/>
            <a:ext cx="4832383" cy="361810"/>
          </a:xfrm>
          <a:prstGeom prst="rect">
            <a:avLst/>
          </a:prstGeom>
          <a:noFill/>
        </p:spPr>
        <p:txBody>
          <a:bodyPr vert="horz" lIns="96435" tIns="48218" rIns="96435" bIns="48218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Clear Sans" panose="020B0503030202020304" pitchFamily="34" charset="0"/>
                <a:sym typeface="Times New Roman" panose="02020603050405020304" pitchFamily="18" charset="0"/>
              </a:rPr>
              <a:t>ATP:</a:t>
            </a:r>
            <a:r>
              <a:rPr lang="zh-CN" altLang="en-US" sz="24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Clear Sans" panose="020B0503030202020304" pitchFamily="34" charset="0"/>
                <a:sym typeface="Times New Roman" panose="02020603050405020304" pitchFamily="18" charset="0"/>
              </a:rPr>
              <a:t>世界男子职业网球协会</a:t>
            </a:r>
          </a:p>
        </p:txBody>
      </p:sp>
      <p:grpSp>
        <p:nvGrpSpPr>
          <p:cNvPr id="196" name="Group 91">
            <a:extLst>
              <a:ext uri="{FF2B5EF4-FFF2-40B4-BE49-F238E27FC236}">
                <a16:creationId xmlns:a16="http://schemas.microsoft.com/office/drawing/2014/main" id="{16C8EEC8-EF90-4759-9A3C-DBA55EE994FE}"/>
              </a:ext>
            </a:extLst>
          </p:cNvPr>
          <p:cNvGrpSpPr/>
          <p:nvPr/>
        </p:nvGrpSpPr>
        <p:grpSpPr>
          <a:xfrm>
            <a:off x="4898020" y="1050199"/>
            <a:ext cx="5741044" cy="1447042"/>
            <a:chOff x="2746888" y="1929309"/>
            <a:chExt cx="1358724" cy="1372086"/>
          </a:xfrm>
        </p:grpSpPr>
        <p:sp>
          <p:nvSpPr>
            <p:cNvPr id="197" name="Text Placeholder 2">
              <a:extLst>
                <a:ext uri="{FF2B5EF4-FFF2-40B4-BE49-F238E27FC236}">
                  <a16:creationId xmlns:a16="http://schemas.microsoft.com/office/drawing/2014/main" id="{12BEECEF-9024-46D9-8A46-2D3E97E740AD}"/>
                </a:ext>
              </a:extLst>
            </p:cNvPr>
            <p:cNvSpPr txBox="1">
              <a:spLocks/>
            </p:cNvSpPr>
            <p:nvPr/>
          </p:nvSpPr>
          <p:spPr>
            <a:xfrm>
              <a:off x="3010149" y="1929309"/>
              <a:ext cx="797214" cy="508513"/>
            </a:xfrm>
            <a:prstGeom prst="rect">
              <a:avLst/>
            </a:prstGeom>
            <a:noFill/>
          </p:spPr>
          <p:txBody>
            <a:bodyPr vert="horz" lIns="96435" tIns="48218" rIns="96435" bIns="48218" rtlCol="0"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ITF:</a:t>
              </a:r>
              <a:r>
                <a:rPr lang="zh-CN" altLang="en-US" sz="2400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Clear Sans" panose="020B0503030202020304" pitchFamily="34" charset="0"/>
                  <a:sym typeface="Times New Roman" panose="02020603050405020304" pitchFamily="18" charset="0"/>
                </a:rPr>
                <a:t>国际网球联合会</a:t>
              </a:r>
            </a:p>
          </p:txBody>
        </p:sp>
        <p:sp>
          <p:nvSpPr>
            <p:cNvPr id="198" name="TextBox 93">
              <a:extLst>
                <a:ext uri="{FF2B5EF4-FFF2-40B4-BE49-F238E27FC236}">
                  <a16:creationId xmlns:a16="http://schemas.microsoft.com/office/drawing/2014/main" id="{1FD77FB4-C382-4656-8F59-075F675A7D03}"/>
                </a:ext>
              </a:extLst>
            </p:cNvPr>
            <p:cNvSpPr txBox="1"/>
            <p:nvPr/>
          </p:nvSpPr>
          <p:spPr>
            <a:xfrm>
              <a:off x="2746888" y="2559832"/>
              <a:ext cx="1358724" cy="7415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  <a:cs typeface="Open Sans" panose="020B0606030504020204" pitchFamily="34" charset="0"/>
                  <a:sym typeface="Times New Roman" panose="02020603050405020304" pitchFamily="18" charset="0"/>
                </a:rPr>
                <a:t>职责：是制定与修改网球规则，在各级水平上促进全世界网球运动发展，在国际上维护网球运动得利益。</a:t>
              </a:r>
              <a:endParaRPr lang="en-US" altLang="zh-CN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Open Sans" panose="020B0606030504020204" pitchFamily="34" charset="0"/>
                <a:sym typeface="Times New Roman" panose="02020603050405020304" pitchFamily="18" charset="0"/>
              </a:endParaRPr>
            </a:p>
          </p:txBody>
        </p:sp>
      </p:grpSp>
      <p:sp>
        <p:nvSpPr>
          <p:cNvPr id="200" name="Text Placeholder 2">
            <a:extLst>
              <a:ext uri="{FF2B5EF4-FFF2-40B4-BE49-F238E27FC236}">
                <a16:creationId xmlns:a16="http://schemas.microsoft.com/office/drawing/2014/main" id="{C21D4E7D-E0F1-496E-97C4-6A811929A78C}"/>
              </a:ext>
            </a:extLst>
          </p:cNvPr>
          <p:cNvSpPr txBox="1">
            <a:spLocks/>
          </p:cNvSpPr>
          <p:nvPr/>
        </p:nvSpPr>
        <p:spPr>
          <a:xfrm>
            <a:off x="5248456" y="5538995"/>
            <a:ext cx="4662816" cy="561126"/>
          </a:xfrm>
          <a:prstGeom prst="rect">
            <a:avLst/>
          </a:prstGeom>
          <a:noFill/>
        </p:spPr>
        <p:txBody>
          <a:bodyPr vert="horz" lIns="96435" tIns="48218" rIns="96435" bIns="48218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Clear Sans" panose="020B0503030202020304" pitchFamily="34" charset="0"/>
                <a:sym typeface="Times New Roman" panose="02020603050405020304" pitchFamily="18" charset="0"/>
              </a:rPr>
              <a:t>WTA:</a:t>
            </a:r>
            <a:r>
              <a:rPr lang="zh-CN" altLang="en-US" sz="24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Clear Sans" panose="020B0503030202020304" pitchFamily="34" charset="0"/>
                <a:sym typeface="Times New Roman" panose="02020603050405020304" pitchFamily="18" charset="0"/>
              </a:rPr>
              <a:t>世界女子职业网球协会</a:t>
            </a:r>
          </a:p>
        </p:txBody>
      </p:sp>
      <p:grpSp>
        <p:nvGrpSpPr>
          <p:cNvPr id="202" name="组合 201">
            <a:extLst>
              <a:ext uri="{FF2B5EF4-FFF2-40B4-BE49-F238E27FC236}">
                <a16:creationId xmlns:a16="http://schemas.microsoft.com/office/drawing/2014/main" id="{C5873C3F-4DD5-4DE9-8821-866B42A20739}"/>
              </a:ext>
            </a:extLst>
          </p:cNvPr>
          <p:cNvGrpSpPr/>
          <p:nvPr/>
        </p:nvGrpSpPr>
        <p:grpSpPr>
          <a:xfrm flipH="1">
            <a:off x="555137" y="233680"/>
            <a:ext cx="4037182" cy="447040"/>
            <a:chOff x="1812079" y="281940"/>
            <a:chExt cx="4179419" cy="162088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203" name="直接连接符 202">
              <a:extLst>
                <a:ext uri="{FF2B5EF4-FFF2-40B4-BE49-F238E27FC236}">
                  <a16:creationId xmlns:a16="http://schemas.microsoft.com/office/drawing/2014/main" id="{2EAB21B6-F817-4572-946F-60B8DC1EE1AA}"/>
                </a:ext>
              </a:extLst>
            </p:cNvPr>
            <p:cNvCxnSpPr>
              <a:cxnSpLocks/>
            </p:cNvCxnSpPr>
            <p:nvPr/>
          </p:nvCxnSpPr>
          <p:spPr>
            <a:xfrm>
              <a:off x="1812079" y="287383"/>
              <a:ext cx="4170709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>
              <a:extLst>
                <a:ext uri="{FF2B5EF4-FFF2-40B4-BE49-F238E27FC236}">
                  <a16:creationId xmlns:a16="http://schemas.microsoft.com/office/drawing/2014/main" id="{20F86732-FB7B-4787-BC1A-174287304DA7}"/>
                </a:ext>
              </a:extLst>
            </p:cNvPr>
            <p:cNvCxnSpPr>
              <a:cxnSpLocks/>
            </p:cNvCxnSpPr>
            <p:nvPr/>
          </p:nvCxnSpPr>
          <p:spPr>
            <a:xfrm>
              <a:off x="1817159" y="1902823"/>
              <a:ext cx="4174339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>
              <a:extLst>
                <a:ext uri="{FF2B5EF4-FFF2-40B4-BE49-F238E27FC236}">
                  <a16:creationId xmlns:a16="http://schemas.microsoft.com/office/drawing/2014/main" id="{A82AA232-F0D7-4ECF-B11D-FF754028F6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1319" y="281940"/>
              <a:ext cx="0" cy="161925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776B9843-6CD0-4020-8C3D-CEE4CB688123}"/>
              </a:ext>
            </a:extLst>
          </p:cNvPr>
          <p:cNvGrpSpPr/>
          <p:nvPr/>
        </p:nvGrpSpPr>
        <p:grpSpPr>
          <a:xfrm>
            <a:off x="79058" y="101600"/>
            <a:ext cx="720000" cy="720000"/>
            <a:chOff x="8548688" y="2682875"/>
            <a:chExt cx="1833563" cy="1838325"/>
          </a:xfrm>
        </p:grpSpPr>
        <p:sp>
          <p:nvSpPr>
            <p:cNvPr id="207" name="Freeform 34">
              <a:extLst>
                <a:ext uri="{FF2B5EF4-FFF2-40B4-BE49-F238E27FC236}">
                  <a16:creationId xmlns:a16="http://schemas.microsoft.com/office/drawing/2014/main" id="{5D7444E7-5440-4432-A4A3-A626765B91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8688" y="2682875"/>
              <a:ext cx="1568450" cy="1838325"/>
            </a:xfrm>
            <a:custGeom>
              <a:avLst/>
              <a:gdLst>
                <a:gd name="T0" fmla="*/ 112 w 729"/>
                <a:gd name="T1" fmla="*/ 426 h 852"/>
                <a:gd name="T2" fmla="*/ 411 w 729"/>
                <a:gd name="T3" fmla="*/ 126 h 852"/>
                <a:gd name="T4" fmla="*/ 729 w 729"/>
                <a:gd name="T5" fmla="*/ 126 h 852"/>
                <a:gd name="T6" fmla="*/ 426 w 729"/>
                <a:gd name="T7" fmla="*/ 0 h 852"/>
                <a:gd name="T8" fmla="*/ 0 w 729"/>
                <a:gd name="T9" fmla="*/ 426 h 852"/>
                <a:gd name="T10" fmla="*/ 426 w 729"/>
                <a:gd name="T11" fmla="*/ 852 h 852"/>
                <a:gd name="T12" fmla="*/ 729 w 729"/>
                <a:gd name="T13" fmla="*/ 725 h 852"/>
                <a:gd name="T14" fmla="*/ 411 w 729"/>
                <a:gd name="T15" fmla="*/ 725 h 852"/>
                <a:gd name="T16" fmla="*/ 112 w 729"/>
                <a:gd name="T17" fmla="*/ 426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9" h="852">
                  <a:moveTo>
                    <a:pt x="112" y="426"/>
                  </a:moveTo>
                  <a:cubicBezTo>
                    <a:pt x="112" y="261"/>
                    <a:pt x="246" y="126"/>
                    <a:pt x="411" y="126"/>
                  </a:cubicBezTo>
                  <a:cubicBezTo>
                    <a:pt x="729" y="126"/>
                    <a:pt x="729" y="126"/>
                    <a:pt x="729" y="126"/>
                  </a:cubicBezTo>
                  <a:cubicBezTo>
                    <a:pt x="652" y="48"/>
                    <a:pt x="545" y="0"/>
                    <a:pt x="426" y="0"/>
                  </a:cubicBezTo>
                  <a:cubicBezTo>
                    <a:pt x="191" y="0"/>
                    <a:pt x="0" y="191"/>
                    <a:pt x="0" y="426"/>
                  </a:cubicBezTo>
                  <a:cubicBezTo>
                    <a:pt x="0" y="661"/>
                    <a:pt x="191" y="852"/>
                    <a:pt x="426" y="852"/>
                  </a:cubicBezTo>
                  <a:cubicBezTo>
                    <a:pt x="545" y="852"/>
                    <a:pt x="652" y="803"/>
                    <a:pt x="729" y="725"/>
                  </a:cubicBezTo>
                  <a:cubicBezTo>
                    <a:pt x="411" y="725"/>
                    <a:pt x="411" y="725"/>
                    <a:pt x="411" y="725"/>
                  </a:cubicBezTo>
                  <a:cubicBezTo>
                    <a:pt x="246" y="725"/>
                    <a:pt x="112" y="591"/>
                    <a:pt x="112" y="426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35">
              <a:extLst>
                <a:ext uri="{FF2B5EF4-FFF2-40B4-BE49-F238E27FC236}">
                  <a16:creationId xmlns:a16="http://schemas.microsoft.com/office/drawing/2014/main" id="{B0762ECA-FDB7-4379-9B06-14776E9B3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6038" y="3100388"/>
              <a:ext cx="1446213" cy="1000125"/>
            </a:xfrm>
            <a:custGeom>
              <a:avLst/>
              <a:gdLst>
                <a:gd name="T0" fmla="*/ 0 w 672"/>
                <a:gd name="T1" fmla="*/ 232 h 463"/>
                <a:gd name="T2" fmla="*/ 231 w 672"/>
                <a:gd name="T3" fmla="*/ 463 h 463"/>
                <a:gd name="T4" fmla="*/ 604 w 672"/>
                <a:gd name="T5" fmla="*/ 463 h 463"/>
                <a:gd name="T6" fmla="*/ 672 w 672"/>
                <a:gd name="T7" fmla="*/ 232 h 463"/>
                <a:gd name="T8" fmla="*/ 604 w 672"/>
                <a:gd name="T9" fmla="*/ 0 h 463"/>
                <a:gd name="T10" fmla="*/ 231 w 672"/>
                <a:gd name="T11" fmla="*/ 0 h 463"/>
                <a:gd name="T12" fmla="*/ 0 w 672"/>
                <a:gd name="T13" fmla="*/ 232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2" h="463">
                  <a:moveTo>
                    <a:pt x="0" y="232"/>
                  </a:moveTo>
                  <a:cubicBezTo>
                    <a:pt x="0" y="359"/>
                    <a:pt x="104" y="463"/>
                    <a:pt x="231" y="463"/>
                  </a:cubicBezTo>
                  <a:cubicBezTo>
                    <a:pt x="604" y="463"/>
                    <a:pt x="604" y="463"/>
                    <a:pt x="604" y="463"/>
                  </a:cubicBezTo>
                  <a:cubicBezTo>
                    <a:pt x="647" y="397"/>
                    <a:pt x="672" y="317"/>
                    <a:pt x="672" y="232"/>
                  </a:cubicBezTo>
                  <a:cubicBezTo>
                    <a:pt x="672" y="146"/>
                    <a:pt x="647" y="67"/>
                    <a:pt x="604" y="0"/>
                  </a:cubicBezTo>
                  <a:cubicBezTo>
                    <a:pt x="231" y="0"/>
                    <a:pt x="231" y="0"/>
                    <a:pt x="231" y="0"/>
                  </a:cubicBezTo>
                  <a:cubicBezTo>
                    <a:pt x="104" y="0"/>
                    <a:pt x="0" y="104"/>
                    <a:pt x="0" y="23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209" name="Freeform 36">
              <a:extLst>
                <a:ext uri="{FF2B5EF4-FFF2-40B4-BE49-F238E27FC236}">
                  <a16:creationId xmlns:a16="http://schemas.microsoft.com/office/drawing/2014/main" id="{61997715-DEFE-49A4-835C-877D48CD9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9988" y="2954338"/>
              <a:ext cx="1446213" cy="1292225"/>
            </a:xfrm>
            <a:custGeom>
              <a:avLst/>
              <a:gdLst>
                <a:gd name="T0" fmla="*/ 299 w 672"/>
                <a:gd name="T1" fmla="*/ 0 h 599"/>
                <a:gd name="T2" fmla="*/ 0 w 672"/>
                <a:gd name="T3" fmla="*/ 300 h 599"/>
                <a:gd name="T4" fmla="*/ 299 w 672"/>
                <a:gd name="T5" fmla="*/ 599 h 599"/>
                <a:gd name="T6" fmla="*/ 617 w 672"/>
                <a:gd name="T7" fmla="*/ 599 h 599"/>
                <a:gd name="T8" fmla="*/ 672 w 672"/>
                <a:gd name="T9" fmla="*/ 531 h 599"/>
                <a:gd name="T10" fmla="*/ 299 w 672"/>
                <a:gd name="T11" fmla="*/ 531 h 599"/>
                <a:gd name="T12" fmla="*/ 68 w 672"/>
                <a:gd name="T13" fmla="*/ 300 h 599"/>
                <a:gd name="T14" fmla="*/ 299 w 672"/>
                <a:gd name="T15" fmla="*/ 68 h 599"/>
                <a:gd name="T16" fmla="*/ 672 w 672"/>
                <a:gd name="T17" fmla="*/ 68 h 599"/>
                <a:gd name="T18" fmla="*/ 617 w 672"/>
                <a:gd name="T19" fmla="*/ 0 h 599"/>
                <a:gd name="T20" fmla="*/ 299 w 672"/>
                <a:gd name="T21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2" h="599">
                  <a:moveTo>
                    <a:pt x="299" y="0"/>
                  </a:moveTo>
                  <a:cubicBezTo>
                    <a:pt x="134" y="0"/>
                    <a:pt x="0" y="135"/>
                    <a:pt x="0" y="300"/>
                  </a:cubicBezTo>
                  <a:cubicBezTo>
                    <a:pt x="0" y="465"/>
                    <a:pt x="134" y="599"/>
                    <a:pt x="299" y="599"/>
                  </a:cubicBezTo>
                  <a:cubicBezTo>
                    <a:pt x="617" y="599"/>
                    <a:pt x="617" y="599"/>
                    <a:pt x="617" y="599"/>
                  </a:cubicBezTo>
                  <a:cubicBezTo>
                    <a:pt x="638" y="579"/>
                    <a:pt x="656" y="556"/>
                    <a:pt x="672" y="531"/>
                  </a:cubicBezTo>
                  <a:cubicBezTo>
                    <a:pt x="299" y="531"/>
                    <a:pt x="299" y="531"/>
                    <a:pt x="299" y="531"/>
                  </a:cubicBezTo>
                  <a:cubicBezTo>
                    <a:pt x="172" y="531"/>
                    <a:pt x="68" y="427"/>
                    <a:pt x="68" y="300"/>
                  </a:cubicBezTo>
                  <a:cubicBezTo>
                    <a:pt x="68" y="172"/>
                    <a:pt x="172" y="68"/>
                    <a:pt x="299" y="68"/>
                  </a:cubicBezTo>
                  <a:cubicBezTo>
                    <a:pt x="672" y="68"/>
                    <a:pt x="672" y="68"/>
                    <a:pt x="672" y="68"/>
                  </a:cubicBezTo>
                  <a:cubicBezTo>
                    <a:pt x="656" y="44"/>
                    <a:pt x="638" y="21"/>
                    <a:pt x="617" y="0"/>
                  </a:cubicBezTo>
                  <a:lnTo>
                    <a:pt x="29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0" name="文本框 209">
            <a:extLst>
              <a:ext uri="{FF2B5EF4-FFF2-40B4-BE49-F238E27FC236}">
                <a16:creationId xmlns:a16="http://schemas.microsoft.com/office/drawing/2014/main" id="{65255521-70EF-4370-B99E-B370E0C52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001" y="186055"/>
            <a:ext cx="49784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2</a:t>
            </a:r>
            <a:endParaRPr lang="zh-CN" altLang="en-US" sz="3200" b="1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211" name="TextBox 16">
            <a:extLst>
              <a:ext uri="{FF2B5EF4-FFF2-40B4-BE49-F238E27FC236}">
                <a16:creationId xmlns:a16="http://schemas.microsoft.com/office/drawing/2014/main" id="{8F58E293-AF1F-4D22-B33C-DD2CAE73CB02}"/>
              </a:ext>
            </a:extLst>
          </p:cNvPr>
          <p:cNvSpPr txBox="1"/>
          <p:nvPr/>
        </p:nvSpPr>
        <p:spPr>
          <a:xfrm>
            <a:off x="1101980" y="200969"/>
            <a:ext cx="264687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黑体简体" panose="02010601030101010101" pitchFamily="2" charset="-122"/>
                <a:ea typeface="方正黑体简体" panose="02010601030101010101" pitchFamily="2" charset="-122"/>
              </a:rPr>
              <a:t>国际网球组织简介</a:t>
            </a:r>
          </a:p>
        </p:txBody>
      </p:sp>
    </p:spTree>
    <p:extLst>
      <p:ext uri="{BB962C8B-B14F-4D97-AF65-F5344CB8AC3E}">
        <p14:creationId xmlns:p14="http://schemas.microsoft.com/office/powerpoint/2010/main" val="531186771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íṣļîďè">
            <a:extLst>
              <a:ext uri="{FF2B5EF4-FFF2-40B4-BE49-F238E27FC236}">
                <a16:creationId xmlns:a16="http://schemas.microsoft.com/office/drawing/2014/main" id="{BA42FB66-76F4-46D8-8C55-34D858210D60}"/>
              </a:ext>
            </a:extLst>
          </p:cNvPr>
          <p:cNvSpPr/>
          <p:nvPr/>
        </p:nvSpPr>
        <p:spPr>
          <a:xfrm>
            <a:off x="1194160" y="1486044"/>
            <a:ext cx="3837201" cy="44308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00B050"/>
          </a:solidFill>
          <a:ln w="57150">
            <a:solidFill>
              <a:schemeClr val="bg1"/>
            </a:solidFill>
            <a:miter lim="400000"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8" name="íşļïdé">
            <a:extLst>
              <a:ext uri="{FF2B5EF4-FFF2-40B4-BE49-F238E27FC236}">
                <a16:creationId xmlns:a16="http://schemas.microsoft.com/office/drawing/2014/main" id="{F0E9D8EC-4DB5-4367-96E9-96B87A10E891}"/>
              </a:ext>
            </a:extLst>
          </p:cNvPr>
          <p:cNvSpPr/>
          <p:nvPr/>
        </p:nvSpPr>
        <p:spPr>
          <a:xfrm>
            <a:off x="1228124" y="1937465"/>
            <a:ext cx="3496056" cy="3909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710"/>
                </a:moveTo>
                <a:lnTo>
                  <a:pt x="4555" y="13467"/>
                </a:lnTo>
                <a:lnTo>
                  <a:pt x="11605" y="21600"/>
                </a:lnTo>
                <a:lnTo>
                  <a:pt x="19215" y="13693"/>
                </a:lnTo>
                <a:lnTo>
                  <a:pt x="21600" y="4536"/>
                </a:lnTo>
                <a:lnTo>
                  <a:pt x="11578" y="0"/>
                </a:lnTo>
                <a:lnTo>
                  <a:pt x="0" y="3710"/>
                </a:lnTo>
                <a:close/>
              </a:path>
            </a:pathLst>
          </a:custGeom>
          <a:solidFill>
            <a:srgbClr val="B4DE86"/>
          </a:solidFill>
          <a:ln w="88900">
            <a:solidFill>
              <a:srgbClr val="FFFFFF"/>
            </a:solidFill>
            <a:round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 dirty="0"/>
          </a:p>
        </p:txBody>
      </p:sp>
      <p:sp>
        <p:nvSpPr>
          <p:cNvPr id="9" name="ïṥlîḍè">
            <a:extLst>
              <a:ext uri="{FF2B5EF4-FFF2-40B4-BE49-F238E27FC236}">
                <a16:creationId xmlns:a16="http://schemas.microsoft.com/office/drawing/2014/main" id="{16103EF0-5AE6-4D4E-9D7C-BA08D4CB0FE0}"/>
              </a:ext>
            </a:extLst>
          </p:cNvPr>
          <p:cNvSpPr/>
          <p:nvPr/>
        </p:nvSpPr>
        <p:spPr>
          <a:xfrm>
            <a:off x="1224180" y="2598962"/>
            <a:ext cx="3795576" cy="2208158"/>
          </a:xfrm>
          <a:prstGeom prst="line">
            <a:avLst/>
          </a:prstGeom>
          <a:ln w="381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0" name="îṩ1ïḑé">
            <a:extLst>
              <a:ext uri="{FF2B5EF4-FFF2-40B4-BE49-F238E27FC236}">
                <a16:creationId xmlns:a16="http://schemas.microsoft.com/office/drawing/2014/main" id="{6BFF7075-90FA-4EB0-B517-7BB134B60306}"/>
              </a:ext>
            </a:extLst>
          </p:cNvPr>
          <p:cNvSpPr/>
          <p:nvPr/>
        </p:nvSpPr>
        <p:spPr>
          <a:xfrm flipH="1">
            <a:off x="1224373" y="2601763"/>
            <a:ext cx="3795576" cy="2208158"/>
          </a:xfrm>
          <a:prstGeom prst="line">
            <a:avLst/>
          </a:prstGeom>
          <a:solidFill>
            <a:srgbClr val="09BAF7"/>
          </a:solidFill>
          <a:ln w="38100">
            <a:solidFill>
              <a:schemeClr val="bg1"/>
            </a:solidFill>
            <a:custDash>
              <a:ds d="200000" sp="200000"/>
            </a:custDash>
            <a:miter lim="400000"/>
          </a:ln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1" name="islîḓê">
            <a:extLst>
              <a:ext uri="{FF2B5EF4-FFF2-40B4-BE49-F238E27FC236}">
                <a16:creationId xmlns:a16="http://schemas.microsoft.com/office/drawing/2014/main" id="{44E1559C-EDA2-4E4C-AFB5-063AF85E0E2D}"/>
              </a:ext>
            </a:extLst>
          </p:cNvPr>
          <p:cNvSpPr/>
          <p:nvPr/>
        </p:nvSpPr>
        <p:spPr>
          <a:xfrm>
            <a:off x="3113700" y="1513696"/>
            <a:ext cx="1822" cy="4420409"/>
          </a:xfrm>
          <a:prstGeom prst="line">
            <a:avLst/>
          </a:prstGeom>
          <a:ln w="381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2" name="iṩḻïďé">
            <a:extLst>
              <a:ext uri="{FF2B5EF4-FFF2-40B4-BE49-F238E27FC236}">
                <a16:creationId xmlns:a16="http://schemas.microsoft.com/office/drawing/2014/main" id="{421B45A9-8992-4FDD-B60B-FE8F45037A53}"/>
              </a:ext>
            </a:extLst>
          </p:cNvPr>
          <p:cNvSpPr/>
          <p:nvPr/>
        </p:nvSpPr>
        <p:spPr>
          <a:xfrm>
            <a:off x="4625260" y="2711743"/>
            <a:ext cx="157388" cy="157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88900">
            <a:solidFill>
              <a:srgbClr val="FFFFFF"/>
            </a:solidFill>
            <a:miter lim="400000"/>
          </a:ln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3" name="íṣlîďê">
            <a:extLst>
              <a:ext uri="{FF2B5EF4-FFF2-40B4-BE49-F238E27FC236}">
                <a16:creationId xmlns:a16="http://schemas.microsoft.com/office/drawing/2014/main" id="{4FB9436D-1E43-4846-8DDE-8B4B8F97BFD9}"/>
              </a:ext>
            </a:extLst>
          </p:cNvPr>
          <p:cNvSpPr/>
          <p:nvPr/>
        </p:nvSpPr>
        <p:spPr>
          <a:xfrm>
            <a:off x="4276570" y="4339465"/>
            <a:ext cx="157388" cy="157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88900">
            <a:solidFill>
              <a:srgbClr val="FFFFFF"/>
            </a:solidFill>
            <a:miter lim="400000"/>
          </a:ln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4" name="îṡlîḓé">
            <a:extLst>
              <a:ext uri="{FF2B5EF4-FFF2-40B4-BE49-F238E27FC236}">
                <a16:creationId xmlns:a16="http://schemas.microsoft.com/office/drawing/2014/main" id="{797DD4CE-968C-4F45-92FC-169939CD5D54}"/>
              </a:ext>
            </a:extLst>
          </p:cNvPr>
          <p:cNvSpPr/>
          <p:nvPr/>
        </p:nvSpPr>
        <p:spPr>
          <a:xfrm>
            <a:off x="3034553" y="5775793"/>
            <a:ext cx="157388" cy="157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88900">
            <a:solidFill>
              <a:srgbClr val="FFFFFF"/>
            </a:solidFill>
            <a:miter lim="400000"/>
          </a:ln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5" name="îŝḻiḋe">
            <a:extLst>
              <a:ext uri="{FF2B5EF4-FFF2-40B4-BE49-F238E27FC236}">
                <a16:creationId xmlns:a16="http://schemas.microsoft.com/office/drawing/2014/main" id="{BE2B9908-9010-4A4B-AC5A-7A57DB3EFEE8}"/>
              </a:ext>
            </a:extLst>
          </p:cNvPr>
          <p:cNvSpPr/>
          <p:nvPr/>
        </p:nvSpPr>
        <p:spPr>
          <a:xfrm>
            <a:off x="1898137" y="4296038"/>
            <a:ext cx="157388" cy="157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92D050"/>
          </a:solidFill>
          <a:ln w="88900">
            <a:solidFill>
              <a:srgbClr val="FFFFFF"/>
            </a:solidFill>
            <a:miter lim="400000"/>
          </a:ln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6" name="iṥ1ïḋê">
            <a:extLst>
              <a:ext uri="{FF2B5EF4-FFF2-40B4-BE49-F238E27FC236}">
                <a16:creationId xmlns:a16="http://schemas.microsoft.com/office/drawing/2014/main" id="{A456B0C6-276A-41D6-A2D3-65BC44991C47}"/>
              </a:ext>
            </a:extLst>
          </p:cNvPr>
          <p:cNvSpPr/>
          <p:nvPr/>
        </p:nvSpPr>
        <p:spPr>
          <a:xfrm>
            <a:off x="1185899" y="2550952"/>
            <a:ext cx="157388" cy="157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88900">
            <a:solidFill>
              <a:srgbClr val="FFFFFF"/>
            </a:solidFill>
            <a:miter lim="400000"/>
          </a:ln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17" name="iŝ1îḓé">
            <a:extLst>
              <a:ext uri="{FF2B5EF4-FFF2-40B4-BE49-F238E27FC236}">
                <a16:creationId xmlns:a16="http://schemas.microsoft.com/office/drawing/2014/main" id="{ADE5C042-1184-4604-9B07-ACBFAC24B96D}"/>
              </a:ext>
            </a:extLst>
          </p:cNvPr>
          <p:cNvSpPr/>
          <p:nvPr/>
        </p:nvSpPr>
        <p:spPr>
          <a:xfrm>
            <a:off x="3045431" y="1902836"/>
            <a:ext cx="157388" cy="157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1"/>
          </a:solidFill>
          <a:ln w="88900">
            <a:solidFill>
              <a:srgbClr val="FFFFFF"/>
            </a:solidFill>
            <a:miter lim="400000"/>
          </a:ln>
        </p:spPr>
        <p:txBody>
          <a:bodyPr wrap="square" lIns="91440" tIns="45720" rIns="91440" bIns="45720" anchor="ctr">
            <a:normAutofit fontScale="25000" lnSpcReduction="20000"/>
          </a:bodyPr>
          <a:lstStyle/>
          <a:p>
            <a:pPr algn="ctr"/>
            <a:endParaRPr/>
          </a:p>
        </p:txBody>
      </p:sp>
      <p:sp>
        <p:nvSpPr>
          <p:cNvPr id="24" name="i$ļiďè">
            <a:extLst>
              <a:ext uri="{FF2B5EF4-FFF2-40B4-BE49-F238E27FC236}">
                <a16:creationId xmlns:a16="http://schemas.microsoft.com/office/drawing/2014/main" id="{C523BFC6-0319-49DB-AD92-46451AA96E9E}"/>
              </a:ext>
            </a:extLst>
          </p:cNvPr>
          <p:cNvSpPr/>
          <p:nvPr/>
        </p:nvSpPr>
        <p:spPr>
          <a:xfrm>
            <a:off x="2512858" y="3101551"/>
            <a:ext cx="1199805" cy="1199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92D050"/>
          </a:solidFill>
          <a:ln w="38100">
            <a:solidFill>
              <a:schemeClr val="bg1"/>
            </a:solidFill>
            <a:miter lim="400000"/>
          </a:ln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48820FD-6653-4ADC-94B7-EA91B9218180}"/>
              </a:ext>
            </a:extLst>
          </p:cNvPr>
          <p:cNvGrpSpPr/>
          <p:nvPr/>
        </p:nvGrpSpPr>
        <p:grpSpPr>
          <a:xfrm flipH="1">
            <a:off x="555137" y="233680"/>
            <a:ext cx="4037182" cy="447040"/>
            <a:chOff x="1812079" y="281940"/>
            <a:chExt cx="4179419" cy="162088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3B30D411-9D71-4D68-8B67-03651C64C6ED}"/>
                </a:ext>
              </a:extLst>
            </p:cNvPr>
            <p:cNvCxnSpPr>
              <a:cxnSpLocks/>
            </p:cNvCxnSpPr>
            <p:nvPr/>
          </p:nvCxnSpPr>
          <p:spPr>
            <a:xfrm>
              <a:off x="1812079" y="287383"/>
              <a:ext cx="4170709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70369A5A-D434-46CB-9D7E-8621886A08CD}"/>
                </a:ext>
              </a:extLst>
            </p:cNvPr>
            <p:cNvCxnSpPr>
              <a:cxnSpLocks/>
            </p:cNvCxnSpPr>
            <p:nvPr/>
          </p:nvCxnSpPr>
          <p:spPr>
            <a:xfrm>
              <a:off x="1817159" y="1902823"/>
              <a:ext cx="4174339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519D9775-E305-475C-AA14-81EC2F5B7F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1319" y="281940"/>
              <a:ext cx="0" cy="161925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63F8E98E-B6F4-40E4-8847-2898647C626B}"/>
              </a:ext>
            </a:extLst>
          </p:cNvPr>
          <p:cNvGrpSpPr/>
          <p:nvPr/>
        </p:nvGrpSpPr>
        <p:grpSpPr>
          <a:xfrm>
            <a:off x="79058" y="101600"/>
            <a:ext cx="720000" cy="720000"/>
            <a:chOff x="8548688" y="2682875"/>
            <a:chExt cx="1833563" cy="1838325"/>
          </a:xfrm>
        </p:grpSpPr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BE87C24B-51A9-4FD2-A5CE-2A72110F80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8688" y="2682875"/>
              <a:ext cx="1568450" cy="1838325"/>
            </a:xfrm>
            <a:custGeom>
              <a:avLst/>
              <a:gdLst>
                <a:gd name="T0" fmla="*/ 112 w 729"/>
                <a:gd name="T1" fmla="*/ 426 h 852"/>
                <a:gd name="T2" fmla="*/ 411 w 729"/>
                <a:gd name="T3" fmla="*/ 126 h 852"/>
                <a:gd name="T4" fmla="*/ 729 w 729"/>
                <a:gd name="T5" fmla="*/ 126 h 852"/>
                <a:gd name="T6" fmla="*/ 426 w 729"/>
                <a:gd name="T7" fmla="*/ 0 h 852"/>
                <a:gd name="T8" fmla="*/ 0 w 729"/>
                <a:gd name="T9" fmla="*/ 426 h 852"/>
                <a:gd name="T10" fmla="*/ 426 w 729"/>
                <a:gd name="T11" fmla="*/ 852 h 852"/>
                <a:gd name="T12" fmla="*/ 729 w 729"/>
                <a:gd name="T13" fmla="*/ 725 h 852"/>
                <a:gd name="T14" fmla="*/ 411 w 729"/>
                <a:gd name="T15" fmla="*/ 725 h 852"/>
                <a:gd name="T16" fmla="*/ 112 w 729"/>
                <a:gd name="T17" fmla="*/ 426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9" h="852">
                  <a:moveTo>
                    <a:pt x="112" y="426"/>
                  </a:moveTo>
                  <a:cubicBezTo>
                    <a:pt x="112" y="261"/>
                    <a:pt x="246" y="126"/>
                    <a:pt x="411" y="126"/>
                  </a:cubicBezTo>
                  <a:cubicBezTo>
                    <a:pt x="729" y="126"/>
                    <a:pt x="729" y="126"/>
                    <a:pt x="729" y="126"/>
                  </a:cubicBezTo>
                  <a:cubicBezTo>
                    <a:pt x="652" y="48"/>
                    <a:pt x="545" y="0"/>
                    <a:pt x="426" y="0"/>
                  </a:cubicBezTo>
                  <a:cubicBezTo>
                    <a:pt x="191" y="0"/>
                    <a:pt x="0" y="191"/>
                    <a:pt x="0" y="426"/>
                  </a:cubicBezTo>
                  <a:cubicBezTo>
                    <a:pt x="0" y="661"/>
                    <a:pt x="191" y="852"/>
                    <a:pt x="426" y="852"/>
                  </a:cubicBezTo>
                  <a:cubicBezTo>
                    <a:pt x="545" y="852"/>
                    <a:pt x="652" y="803"/>
                    <a:pt x="729" y="725"/>
                  </a:cubicBezTo>
                  <a:cubicBezTo>
                    <a:pt x="411" y="725"/>
                    <a:pt x="411" y="725"/>
                    <a:pt x="411" y="725"/>
                  </a:cubicBezTo>
                  <a:cubicBezTo>
                    <a:pt x="246" y="725"/>
                    <a:pt x="112" y="591"/>
                    <a:pt x="112" y="426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BE39C156-FBBC-4564-9890-9117E3F60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6038" y="3100388"/>
              <a:ext cx="1446213" cy="1000125"/>
            </a:xfrm>
            <a:custGeom>
              <a:avLst/>
              <a:gdLst>
                <a:gd name="T0" fmla="*/ 0 w 672"/>
                <a:gd name="T1" fmla="*/ 232 h 463"/>
                <a:gd name="T2" fmla="*/ 231 w 672"/>
                <a:gd name="T3" fmla="*/ 463 h 463"/>
                <a:gd name="T4" fmla="*/ 604 w 672"/>
                <a:gd name="T5" fmla="*/ 463 h 463"/>
                <a:gd name="T6" fmla="*/ 672 w 672"/>
                <a:gd name="T7" fmla="*/ 232 h 463"/>
                <a:gd name="T8" fmla="*/ 604 w 672"/>
                <a:gd name="T9" fmla="*/ 0 h 463"/>
                <a:gd name="T10" fmla="*/ 231 w 672"/>
                <a:gd name="T11" fmla="*/ 0 h 463"/>
                <a:gd name="T12" fmla="*/ 0 w 672"/>
                <a:gd name="T13" fmla="*/ 232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2" h="463">
                  <a:moveTo>
                    <a:pt x="0" y="232"/>
                  </a:moveTo>
                  <a:cubicBezTo>
                    <a:pt x="0" y="359"/>
                    <a:pt x="104" y="463"/>
                    <a:pt x="231" y="463"/>
                  </a:cubicBezTo>
                  <a:cubicBezTo>
                    <a:pt x="604" y="463"/>
                    <a:pt x="604" y="463"/>
                    <a:pt x="604" y="463"/>
                  </a:cubicBezTo>
                  <a:cubicBezTo>
                    <a:pt x="647" y="397"/>
                    <a:pt x="672" y="317"/>
                    <a:pt x="672" y="232"/>
                  </a:cubicBezTo>
                  <a:cubicBezTo>
                    <a:pt x="672" y="146"/>
                    <a:pt x="647" y="67"/>
                    <a:pt x="604" y="0"/>
                  </a:cubicBezTo>
                  <a:cubicBezTo>
                    <a:pt x="231" y="0"/>
                    <a:pt x="231" y="0"/>
                    <a:pt x="231" y="0"/>
                  </a:cubicBezTo>
                  <a:cubicBezTo>
                    <a:pt x="104" y="0"/>
                    <a:pt x="0" y="104"/>
                    <a:pt x="0" y="23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D58C9C11-6DB8-4E62-954B-D1C5C6D71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9988" y="2954338"/>
              <a:ext cx="1446213" cy="1292225"/>
            </a:xfrm>
            <a:custGeom>
              <a:avLst/>
              <a:gdLst>
                <a:gd name="T0" fmla="*/ 299 w 672"/>
                <a:gd name="T1" fmla="*/ 0 h 599"/>
                <a:gd name="T2" fmla="*/ 0 w 672"/>
                <a:gd name="T3" fmla="*/ 300 h 599"/>
                <a:gd name="T4" fmla="*/ 299 w 672"/>
                <a:gd name="T5" fmla="*/ 599 h 599"/>
                <a:gd name="T6" fmla="*/ 617 w 672"/>
                <a:gd name="T7" fmla="*/ 599 h 599"/>
                <a:gd name="T8" fmla="*/ 672 w 672"/>
                <a:gd name="T9" fmla="*/ 531 h 599"/>
                <a:gd name="T10" fmla="*/ 299 w 672"/>
                <a:gd name="T11" fmla="*/ 531 h 599"/>
                <a:gd name="T12" fmla="*/ 68 w 672"/>
                <a:gd name="T13" fmla="*/ 300 h 599"/>
                <a:gd name="T14" fmla="*/ 299 w 672"/>
                <a:gd name="T15" fmla="*/ 68 h 599"/>
                <a:gd name="T16" fmla="*/ 672 w 672"/>
                <a:gd name="T17" fmla="*/ 68 h 599"/>
                <a:gd name="T18" fmla="*/ 617 w 672"/>
                <a:gd name="T19" fmla="*/ 0 h 599"/>
                <a:gd name="T20" fmla="*/ 299 w 672"/>
                <a:gd name="T21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2" h="599">
                  <a:moveTo>
                    <a:pt x="299" y="0"/>
                  </a:moveTo>
                  <a:cubicBezTo>
                    <a:pt x="134" y="0"/>
                    <a:pt x="0" y="135"/>
                    <a:pt x="0" y="300"/>
                  </a:cubicBezTo>
                  <a:cubicBezTo>
                    <a:pt x="0" y="465"/>
                    <a:pt x="134" y="599"/>
                    <a:pt x="299" y="599"/>
                  </a:cubicBezTo>
                  <a:cubicBezTo>
                    <a:pt x="617" y="599"/>
                    <a:pt x="617" y="599"/>
                    <a:pt x="617" y="599"/>
                  </a:cubicBezTo>
                  <a:cubicBezTo>
                    <a:pt x="638" y="579"/>
                    <a:pt x="656" y="556"/>
                    <a:pt x="672" y="531"/>
                  </a:cubicBezTo>
                  <a:cubicBezTo>
                    <a:pt x="299" y="531"/>
                    <a:pt x="299" y="531"/>
                    <a:pt x="299" y="531"/>
                  </a:cubicBezTo>
                  <a:cubicBezTo>
                    <a:pt x="172" y="531"/>
                    <a:pt x="68" y="427"/>
                    <a:pt x="68" y="300"/>
                  </a:cubicBezTo>
                  <a:cubicBezTo>
                    <a:pt x="68" y="172"/>
                    <a:pt x="172" y="68"/>
                    <a:pt x="299" y="68"/>
                  </a:cubicBezTo>
                  <a:cubicBezTo>
                    <a:pt x="672" y="68"/>
                    <a:pt x="672" y="68"/>
                    <a:pt x="672" y="68"/>
                  </a:cubicBezTo>
                  <a:cubicBezTo>
                    <a:pt x="656" y="44"/>
                    <a:pt x="638" y="21"/>
                    <a:pt x="617" y="0"/>
                  </a:cubicBezTo>
                  <a:lnTo>
                    <a:pt x="29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98B5F417-4607-4005-AD5C-E9A0C54D5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001" y="186055"/>
            <a:ext cx="49784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2</a:t>
            </a:r>
            <a:endParaRPr lang="zh-CN" altLang="en-US" sz="3200" b="1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35" name="TextBox 16">
            <a:extLst>
              <a:ext uri="{FF2B5EF4-FFF2-40B4-BE49-F238E27FC236}">
                <a16:creationId xmlns:a16="http://schemas.microsoft.com/office/drawing/2014/main" id="{B2DD47F4-A6E8-4002-BB0D-43FF0C58C2FF}"/>
              </a:ext>
            </a:extLst>
          </p:cNvPr>
          <p:cNvSpPr txBox="1"/>
          <p:nvPr/>
        </p:nvSpPr>
        <p:spPr>
          <a:xfrm>
            <a:off x="1106089" y="239938"/>
            <a:ext cx="141577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黑体简体" panose="02010601030101010101" pitchFamily="2" charset="-122"/>
                <a:ea typeface="方正黑体简体" panose="02010601030101010101" pitchFamily="2" charset="-122"/>
              </a:rPr>
              <a:t>主要赛事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4E47E0DB-DAD8-4703-A667-C3FA874DDE12}"/>
              </a:ext>
            </a:extLst>
          </p:cNvPr>
          <p:cNvGrpSpPr/>
          <p:nvPr/>
        </p:nvGrpSpPr>
        <p:grpSpPr>
          <a:xfrm rot="20440231">
            <a:off x="2945739" y="1787216"/>
            <a:ext cx="360000" cy="360000"/>
            <a:chOff x="5673725" y="473075"/>
            <a:chExt cx="1831976" cy="1838325"/>
          </a:xfrm>
        </p:grpSpPr>
        <p:sp>
          <p:nvSpPr>
            <p:cNvPr id="56" name="Freeform 37">
              <a:extLst>
                <a:ext uri="{FF2B5EF4-FFF2-40B4-BE49-F238E27FC236}">
                  <a16:creationId xmlns:a16="http://schemas.microsoft.com/office/drawing/2014/main" id="{DFADB874-572D-4FEB-B05F-B664B325C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9438" y="895350"/>
              <a:ext cx="576263" cy="990600"/>
            </a:xfrm>
            <a:custGeom>
              <a:avLst/>
              <a:gdLst>
                <a:gd name="T0" fmla="*/ 0 w 268"/>
                <a:gd name="T1" fmla="*/ 230 h 459"/>
                <a:gd name="T2" fmla="*/ 201 w 268"/>
                <a:gd name="T3" fmla="*/ 459 h 459"/>
                <a:gd name="T4" fmla="*/ 268 w 268"/>
                <a:gd name="T5" fmla="*/ 230 h 459"/>
                <a:gd name="T6" fmla="*/ 201 w 268"/>
                <a:gd name="T7" fmla="*/ 0 h 459"/>
                <a:gd name="T8" fmla="*/ 0 w 268"/>
                <a:gd name="T9" fmla="*/ 23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459">
                  <a:moveTo>
                    <a:pt x="0" y="230"/>
                  </a:moveTo>
                  <a:cubicBezTo>
                    <a:pt x="0" y="347"/>
                    <a:pt x="88" y="444"/>
                    <a:pt x="201" y="459"/>
                  </a:cubicBezTo>
                  <a:cubicBezTo>
                    <a:pt x="244" y="393"/>
                    <a:pt x="268" y="314"/>
                    <a:pt x="268" y="230"/>
                  </a:cubicBezTo>
                  <a:cubicBezTo>
                    <a:pt x="268" y="145"/>
                    <a:pt x="244" y="67"/>
                    <a:pt x="201" y="0"/>
                  </a:cubicBezTo>
                  <a:cubicBezTo>
                    <a:pt x="88" y="15"/>
                    <a:pt x="0" y="112"/>
                    <a:pt x="0" y="23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38">
              <a:extLst>
                <a:ext uri="{FF2B5EF4-FFF2-40B4-BE49-F238E27FC236}">
                  <a16:creationId xmlns:a16="http://schemas.microsoft.com/office/drawing/2014/main" id="{C28B1C27-A608-49AD-A9F0-DF28D330E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473075"/>
              <a:ext cx="1343025" cy="1838325"/>
            </a:xfrm>
            <a:custGeom>
              <a:avLst/>
              <a:gdLst>
                <a:gd name="T0" fmla="*/ 402 w 624"/>
                <a:gd name="T1" fmla="*/ 426 h 852"/>
                <a:gd name="T2" fmla="*/ 624 w 624"/>
                <a:gd name="T3" fmla="*/ 136 h 852"/>
                <a:gd name="T4" fmla="*/ 615 w 624"/>
                <a:gd name="T5" fmla="*/ 126 h 852"/>
                <a:gd name="T6" fmla="*/ 312 w 624"/>
                <a:gd name="T7" fmla="*/ 0 h 852"/>
                <a:gd name="T8" fmla="*/ 0 w 624"/>
                <a:gd name="T9" fmla="*/ 136 h 852"/>
                <a:gd name="T10" fmla="*/ 223 w 624"/>
                <a:gd name="T11" fmla="*/ 426 h 852"/>
                <a:gd name="T12" fmla="*/ 0 w 624"/>
                <a:gd name="T13" fmla="*/ 715 h 852"/>
                <a:gd name="T14" fmla="*/ 312 w 624"/>
                <a:gd name="T15" fmla="*/ 852 h 852"/>
                <a:gd name="T16" fmla="*/ 615 w 624"/>
                <a:gd name="T17" fmla="*/ 725 h 852"/>
                <a:gd name="T18" fmla="*/ 624 w 624"/>
                <a:gd name="T19" fmla="*/ 715 h 852"/>
                <a:gd name="T20" fmla="*/ 402 w 624"/>
                <a:gd name="T21" fmla="*/ 426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4" h="852">
                  <a:moveTo>
                    <a:pt x="402" y="426"/>
                  </a:moveTo>
                  <a:cubicBezTo>
                    <a:pt x="402" y="287"/>
                    <a:pt x="497" y="170"/>
                    <a:pt x="624" y="136"/>
                  </a:cubicBezTo>
                  <a:cubicBezTo>
                    <a:pt x="621" y="133"/>
                    <a:pt x="618" y="130"/>
                    <a:pt x="615" y="126"/>
                  </a:cubicBezTo>
                  <a:cubicBezTo>
                    <a:pt x="538" y="48"/>
                    <a:pt x="431" y="0"/>
                    <a:pt x="312" y="0"/>
                  </a:cubicBezTo>
                  <a:cubicBezTo>
                    <a:pt x="189" y="0"/>
                    <a:pt x="78" y="52"/>
                    <a:pt x="0" y="136"/>
                  </a:cubicBezTo>
                  <a:cubicBezTo>
                    <a:pt x="128" y="170"/>
                    <a:pt x="223" y="287"/>
                    <a:pt x="223" y="426"/>
                  </a:cubicBezTo>
                  <a:cubicBezTo>
                    <a:pt x="223" y="564"/>
                    <a:pt x="128" y="681"/>
                    <a:pt x="0" y="715"/>
                  </a:cubicBezTo>
                  <a:cubicBezTo>
                    <a:pt x="78" y="799"/>
                    <a:pt x="189" y="852"/>
                    <a:pt x="312" y="852"/>
                  </a:cubicBezTo>
                  <a:cubicBezTo>
                    <a:pt x="431" y="852"/>
                    <a:pt x="538" y="803"/>
                    <a:pt x="615" y="725"/>
                  </a:cubicBezTo>
                  <a:cubicBezTo>
                    <a:pt x="618" y="722"/>
                    <a:pt x="621" y="719"/>
                    <a:pt x="624" y="715"/>
                  </a:cubicBezTo>
                  <a:cubicBezTo>
                    <a:pt x="497" y="681"/>
                    <a:pt x="402" y="564"/>
                    <a:pt x="402" y="426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39">
              <a:extLst>
                <a:ext uri="{FF2B5EF4-FFF2-40B4-BE49-F238E27FC236}">
                  <a16:creationId xmlns:a16="http://schemas.microsoft.com/office/drawing/2014/main" id="{59C0FB9F-770D-4E89-B565-65C60F90BC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3725" y="895349"/>
              <a:ext cx="576262" cy="990600"/>
            </a:xfrm>
            <a:custGeom>
              <a:avLst/>
              <a:gdLst>
                <a:gd name="T0" fmla="*/ 268 w 268"/>
                <a:gd name="T1" fmla="*/ 230 h 459"/>
                <a:gd name="T2" fmla="*/ 67 w 268"/>
                <a:gd name="T3" fmla="*/ 0 h 459"/>
                <a:gd name="T4" fmla="*/ 0 w 268"/>
                <a:gd name="T5" fmla="*/ 230 h 459"/>
                <a:gd name="T6" fmla="*/ 67 w 268"/>
                <a:gd name="T7" fmla="*/ 459 h 459"/>
                <a:gd name="T8" fmla="*/ 268 w 268"/>
                <a:gd name="T9" fmla="*/ 23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459">
                  <a:moveTo>
                    <a:pt x="268" y="230"/>
                  </a:moveTo>
                  <a:cubicBezTo>
                    <a:pt x="268" y="112"/>
                    <a:pt x="181" y="15"/>
                    <a:pt x="67" y="0"/>
                  </a:cubicBezTo>
                  <a:cubicBezTo>
                    <a:pt x="25" y="67"/>
                    <a:pt x="0" y="145"/>
                    <a:pt x="0" y="230"/>
                  </a:cubicBezTo>
                  <a:cubicBezTo>
                    <a:pt x="0" y="314"/>
                    <a:pt x="25" y="393"/>
                    <a:pt x="67" y="459"/>
                  </a:cubicBezTo>
                  <a:cubicBezTo>
                    <a:pt x="181" y="444"/>
                    <a:pt x="268" y="347"/>
                    <a:pt x="268" y="23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40">
              <a:extLst>
                <a:ext uri="{FF2B5EF4-FFF2-40B4-BE49-F238E27FC236}">
                  <a16:creationId xmlns:a16="http://schemas.microsoft.com/office/drawing/2014/main" id="{BAE9CD13-7FE7-4DD6-9E0F-304B21DDC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3388" y="766763"/>
              <a:ext cx="577850" cy="1249363"/>
            </a:xfrm>
            <a:custGeom>
              <a:avLst/>
              <a:gdLst>
                <a:gd name="T0" fmla="*/ 269 w 269"/>
                <a:gd name="T1" fmla="*/ 519 h 579"/>
                <a:gd name="T2" fmla="*/ 68 w 269"/>
                <a:gd name="T3" fmla="*/ 290 h 579"/>
                <a:gd name="T4" fmla="*/ 269 w 269"/>
                <a:gd name="T5" fmla="*/ 60 h 579"/>
                <a:gd name="T6" fmla="*/ 268 w 269"/>
                <a:gd name="T7" fmla="*/ 58 h 579"/>
                <a:gd name="T8" fmla="*/ 222 w 269"/>
                <a:gd name="T9" fmla="*/ 0 h 579"/>
                <a:gd name="T10" fmla="*/ 0 w 269"/>
                <a:gd name="T11" fmla="*/ 290 h 579"/>
                <a:gd name="T12" fmla="*/ 222 w 269"/>
                <a:gd name="T13" fmla="*/ 579 h 579"/>
                <a:gd name="T14" fmla="*/ 268 w 269"/>
                <a:gd name="T15" fmla="*/ 521 h 579"/>
                <a:gd name="T16" fmla="*/ 269 w 269"/>
                <a:gd name="T17" fmla="*/ 519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9" h="579">
                  <a:moveTo>
                    <a:pt x="269" y="519"/>
                  </a:moveTo>
                  <a:cubicBezTo>
                    <a:pt x="156" y="504"/>
                    <a:pt x="68" y="407"/>
                    <a:pt x="68" y="290"/>
                  </a:cubicBezTo>
                  <a:cubicBezTo>
                    <a:pt x="68" y="172"/>
                    <a:pt x="156" y="75"/>
                    <a:pt x="269" y="60"/>
                  </a:cubicBezTo>
                  <a:cubicBezTo>
                    <a:pt x="269" y="60"/>
                    <a:pt x="268" y="59"/>
                    <a:pt x="268" y="58"/>
                  </a:cubicBezTo>
                  <a:cubicBezTo>
                    <a:pt x="254" y="38"/>
                    <a:pt x="239" y="18"/>
                    <a:pt x="222" y="0"/>
                  </a:cubicBezTo>
                  <a:cubicBezTo>
                    <a:pt x="95" y="34"/>
                    <a:pt x="0" y="151"/>
                    <a:pt x="0" y="290"/>
                  </a:cubicBezTo>
                  <a:cubicBezTo>
                    <a:pt x="0" y="428"/>
                    <a:pt x="95" y="545"/>
                    <a:pt x="222" y="579"/>
                  </a:cubicBezTo>
                  <a:cubicBezTo>
                    <a:pt x="239" y="561"/>
                    <a:pt x="254" y="542"/>
                    <a:pt x="268" y="521"/>
                  </a:cubicBezTo>
                  <a:cubicBezTo>
                    <a:pt x="268" y="521"/>
                    <a:pt x="269" y="520"/>
                    <a:pt x="269" y="519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41">
              <a:extLst>
                <a:ext uri="{FF2B5EF4-FFF2-40B4-BE49-F238E27FC236}">
                  <a16:creationId xmlns:a16="http://schemas.microsoft.com/office/drawing/2014/main" id="{507E2478-0287-48D3-84B6-EED7EB3058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766763"/>
              <a:ext cx="579438" cy="1249363"/>
            </a:xfrm>
            <a:custGeom>
              <a:avLst/>
              <a:gdLst>
                <a:gd name="T0" fmla="*/ 270 w 270"/>
                <a:gd name="T1" fmla="*/ 290 h 579"/>
                <a:gd name="T2" fmla="*/ 47 w 270"/>
                <a:gd name="T3" fmla="*/ 0 h 579"/>
                <a:gd name="T4" fmla="*/ 0 w 270"/>
                <a:gd name="T5" fmla="*/ 60 h 579"/>
                <a:gd name="T6" fmla="*/ 201 w 270"/>
                <a:gd name="T7" fmla="*/ 290 h 579"/>
                <a:gd name="T8" fmla="*/ 0 w 270"/>
                <a:gd name="T9" fmla="*/ 519 h 579"/>
                <a:gd name="T10" fmla="*/ 47 w 270"/>
                <a:gd name="T11" fmla="*/ 579 h 579"/>
                <a:gd name="T12" fmla="*/ 270 w 270"/>
                <a:gd name="T13" fmla="*/ 290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579">
                  <a:moveTo>
                    <a:pt x="270" y="290"/>
                  </a:moveTo>
                  <a:cubicBezTo>
                    <a:pt x="270" y="151"/>
                    <a:pt x="175" y="34"/>
                    <a:pt x="47" y="0"/>
                  </a:cubicBezTo>
                  <a:cubicBezTo>
                    <a:pt x="30" y="19"/>
                    <a:pt x="14" y="39"/>
                    <a:pt x="0" y="60"/>
                  </a:cubicBezTo>
                  <a:cubicBezTo>
                    <a:pt x="114" y="75"/>
                    <a:pt x="201" y="172"/>
                    <a:pt x="201" y="290"/>
                  </a:cubicBezTo>
                  <a:cubicBezTo>
                    <a:pt x="201" y="407"/>
                    <a:pt x="114" y="504"/>
                    <a:pt x="0" y="519"/>
                  </a:cubicBezTo>
                  <a:cubicBezTo>
                    <a:pt x="14" y="541"/>
                    <a:pt x="30" y="561"/>
                    <a:pt x="47" y="579"/>
                  </a:cubicBezTo>
                  <a:cubicBezTo>
                    <a:pt x="175" y="545"/>
                    <a:pt x="270" y="428"/>
                    <a:pt x="270" y="29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AEA6D9E3-0D7C-4365-969B-120AE5918A04}"/>
              </a:ext>
            </a:extLst>
          </p:cNvPr>
          <p:cNvGrpSpPr/>
          <p:nvPr/>
        </p:nvGrpSpPr>
        <p:grpSpPr>
          <a:xfrm rot="1612146">
            <a:off x="1060995" y="2425753"/>
            <a:ext cx="360000" cy="360000"/>
            <a:chOff x="5673725" y="473075"/>
            <a:chExt cx="1831976" cy="1838325"/>
          </a:xfrm>
        </p:grpSpPr>
        <p:sp>
          <p:nvSpPr>
            <p:cNvPr id="74" name="Freeform 37">
              <a:extLst>
                <a:ext uri="{FF2B5EF4-FFF2-40B4-BE49-F238E27FC236}">
                  <a16:creationId xmlns:a16="http://schemas.microsoft.com/office/drawing/2014/main" id="{9690173B-3BBB-4AC4-8C60-6E169E828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9438" y="895350"/>
              <a:ext cx="576263" cy="990600"/>
            </a:xfrm>
            <a:custGeom>
              <a:avLst/>
              <a:gdLst>
                <a:gd name="T0" fmla="*/ 0 w 268"/>
                <a:gd name="T1" fmla="*/ 230 h 459"/>
                <a:gd name="T2" fmla="*/ 201 w 268"/>
                <a:gd name="T3" fmla="*/ 459 h 459"/>
                <a:gd name="T4" fmla="*/ 268 w 268"/>
                <a:gd name="T5" fmla="*/ 230 h 459"/>
                <a:gd name="T6" fmla="*/ 201 w 268"/>
                <a:gd name="T7" fmla="*/ 0 h 459"/>
                <a:gd name="T8" fmla="*/ 0 w 268"/>
                <a:gd name="T9" fmla="*/ 23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459">
                  <a:moveTo>
                    <a:pt x="0" y="230"/>
                  </a:moveTo>
                  <a:cubicBezTo>
                    <a:pt x="0" y="347"/>
                    <a:pt x="88" y="444"/>
                    <a:pt x="201" y="459"/>
                  </a:cubicBezTo>
                  <a:cubicBezTo>
                    <a:pt x="244" y="393"/>
                    <a:pt x="268" y="314"/>
                    <a:pt x="268" y="230"/>
                  </a:cubicBezTo>
                  <a:cubicBezTo>
                    <a:pt x="268" y="145"/>
                    <a:pt x="244" y="67"/>
                    <a:pt x="201" y="0"/>
                  </a:cubicBezTo>
                  <a:cubicBezTo>
                    <a:pt x="88" y="15"/>
                    <a:pt x="0" y="112"/>
                    <a:pt x="0" y="23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38">
              <a:extLst>
                <a:ext uri="{FF2B5EF4-FFF2-40B4-BE49-F238E27FC236}">
                  <a16:creationId xmlns:a16="http://schemas.microsoft.com/office/drawing/2014/main" id="{F1CCB3D6-7243-4A49-A4C5-1C218CFCE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473075"/>
              <a:ext cx="1343025" cy="1838325"/>
            </a:xfrm>
            <a:custGeom>
              <a:avLst/>
              <a:gdLst>
                <a:gd name="T0" fmla="*/ 402 w 624"/>
                <a:gd name="T1" fmla="*/ 426 h 852"/>
                <a:gd name="T2" fmla="*/ 624 w 624"/>
                <a:gd name="T3" fmla="*/ 136 h 852"/>
                <a:gd name="T4" fmla="*/ 615 w 624"/>
                <a:gd name="T5" fmla="*/ 126 h 852"/>
                <a:gd name="T6" fmla="*/ 312 w 624"/>
                <a:gd name="T7" fmla="*/ 0 h 852"/>
                <a:gd name="T8" fmla="*/ 0 w 624"/>
                <a:gd name="T9" fmla="*/ 136 h 852"/>
                <a:gd name="T10" fmla="*/ 223 w 624"/>
                <a:gd name="T11" fmla="*/ 426 h 852"/>
                <a:gd name="T12" fmla="*/ 0 w 624"/>
                <a:gd name="T13" fmla="*/ 715 h 852"/>
                <a:gd name="T14" fmla="*/ 312 w 624"/>
                <a:gd name="T15" fmla="*/ 852 h 852"/>
                <a:gd name="T16" fmla="*/ 615 w 624"/>
                <a:gd name="T17" fmla="*/ 725 h 852"/>
                <a:gd name="T18" fmla="*/ 624 w 624"/>
                <a:gd name="T19" fmla="*/ 715 h 852"/>
                <a:gd name="T20" fmla="*/ 402 w 624"/>
                <a:gd name="T21" fmla="*/ 426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4" h="852">
                  <a:moveTo>
                    <a:pt x="402" y="426"/>
                  </a:moveTo>
                  <a:cubicBezTo>
                    <a:pt x="402" y="287"/>
                    <a:pt x="497" y="170"/>
                    <a:pt x="624" y="136"/>
                  </a:cubicBezTo>
                  <a:cubicBezTo>
                    <a:pt x="621" y="133"/>
                    <a:pt x="618" y="130"/>
                    <a:pt x="615" y="126"/>
                  </a:cubicBezTo>
                  <a:cubicBezTo>
                    <a:pt x="538" y="48"/>
                    <a:pt x="431" y="0"/>
                    <a:pt x="312" y="0"/>
                  </a:cubicBezTo>
                  <a:cubicBezTo>
                    <a:pt x="189" y="0"/>
                    <a:pt x="78" y="52"/>
                    <a:pt x="0" y="136"/>
                  </a:cubicBezTo>
                  <a:cubicBezTo>
                    <a:pt x="128" y="170"/>
                    <a:pt x="223" y="287"/>
                    <a:pt x="223" y="426"/>
                  </a:cubicBezTo>
                  <a:cubicBezTo>
                    <a:pt x="223" y="564"/>
                    <a:pt x="128" y="681"/>
                    <a:pt x="0" y="715"/>
                  </a:cubicBezTo>
                  <a:cubicBezTo>
                    <a:pt x="78" y="799"/>
                    <a:pt x="189" y="852"/>
                    <a:pt x="312" y="852"/>
                  </a:cubicBezTo>
                  <a:cubicBezTo>
                    <a:pt x="431" y="852"/>
                    <a:pt x="538" y="803"/>
                    <a:pt x="615" y="725"/>
                  </a:cubicBezTo>
                  <a:cubicBezTo>
                    <a:pt x="618" y="722"/>
                    <a:pt x="621" y="719"/>
                    <a:pt x="624" y="715"/>
                  </a:cubicBezTo>
                  <a:cubicBezTo>
                    <a:pt x="497" y="681"/>
                    <a:pt x="402" y="564"/>
                    <a:pt x="402" y="426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39">
              <a:extLst>
                <a:ext uri="{FF2B5EF4-FFF2-40B4-BE49-F238E27FC236}">
                  <a16:creationId xmlns:a16="http://schemas.microsoft.com/office/drawing/2014/main" id="{5F7B74CB-9E38-4337-B55D-A2DBE5A2C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3725" y="895349"/>
              <a:ext cx="576262" cy="990600"/>
            </a:xfrm>
            <a:custGeom>
              <a:avLst/>
              <a:gdLst>
                <a:gd name="T0" fmla="*/ 268 w 268"/>
                <a:gd name="T1" fmla="*/ 230 h 459"/>
                <a:gd name="T2" fmla="*/ 67 w 268"/>
                <a:gd name="T3" fmla="*/ 0 h 459"/>
                <a:gd name="T4" fmla="*/ 0 w 268"/>
                <a:gd name="T5" fmla="*/ 230 h 459"/>
                <a:gd name="T6" fmla="*/ 67 w 268"/>
                <a:gd name="T7" fmla="*/ 459 h 459"/>
                <a:gd name="T8" fmla="*/ 268 w 268"/>
                <a:gd name="T9" fmla="*/ 23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459">
                  <a:moveTo>
                    <a:pt x="268" y="230"/>
                  </a:moveTo>
                  <a:cubicBezTo>
                    <a:pt x="268" y="112"/>
                    <a:pt x="181" y="15"/>
                    <a:pt x="67" y="0"/>
                  </a:cubicBezTo>
                  <a:cubicBezTo>
                    <a:pt x="25" y="67"/>
                    <a:pt x="0" y="145"/>
                    <a:pt x="0" y="230"/>
                  </a:cubicBezTo>
                  <a:cubicBezTo>
                    <a:pt x="0" y="314"/>
                    <a:pt x="25" y="393"/>
                    <a:pt x="67" y="459"/>
                  </a:cubicBezTo>
                  <a:cubicBezTo>
                    <a:pt x="181" y="444"/>
                    <a:pt x="268" y="347"/>
                    <a:pt x="268" y="23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40">
              <a:extLst>
                <a:ext uri="{FF2B5EF4-FFF2-40B4-BE49-F238E27FC236}">
                  <a16:creationId xmlns:a16="http://schemas.microsoft.com/office/drawing/2014/main" id="{C9E0B871-C141-416D-8A7D-6D85A426B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3388" y="766763"/>
              <a:ext cx="577850" cy="1249363"/>
            </a:xfrm>
            <a:custGeom>
              <a:avLst/>
              <a:gdLst>
                <a:gd name="T0" fmla="*/ 269 w 269"/>
                <a:gd name="T1" fmla="*/ 519 h 579"/>
                <a:gd name="T2" fmla="*/ 68 w 269"/>
                <a:gd name="T3" fmla="*/ 290 h 579"/>
                <a:gd name="T4" fmla="*/ 269 w 269"/>
                <a:gd name="T5" fmla="*/ 60 h 579"/>
                <a:gd name="T6" fmla="*/ 268 w 269"/>
                <a:gd name="T7" fmla="*/ 58 h 579"/>
                <a:gd name="T8" fmla="*/ 222 w 269"/>
                <a:gd name="T9" fmla="*/ 0 h 579"/>
                <a:gd name="T10" fmla="*/ 0 w 269"/>
                <a:gd name="T11" fmla="*/ 290 h 579"/>
                <a:gd name="T12" fmla="*/ 222 w 269"/>
                <a:gd name="T13" fmla="*/ 579 h 579"/>
                <a:gd name="T14" fmla="*/ 268 w 269"/>
                <a:gd name="T15" fmla="*/ 521 h 579"/>
                <a:gd name="T16" fmla="*/ 269 w 269"/>
                <a:gd name="T17" fmla="*/ 519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9" h="579">
                  <a:moveTo>
                    <a:pt x="269" y="519"/>
                  </a:moveTo>
                  <a:cubicBezTo>
                    <a:pt x="156" y="504"/>
                    <a:pt x="68" y="407"/>
                    <a:pt x="68" y="290"/>
                  </a:cubicBezTo>
                  <a:cubicBezTo>
                    <a:pt x="68" y="172"/>
                    <a:pt x="156" y="75"/>
                    <a:pt x="269" y="60"/>
                  </a:cubicBezTo>
                  <a:cubicBezTo>
                    <a:pt x="269" y="60"/>
                    <a:pt x="268" y="59"/>
                    <a:pt x="268" y="58"/>
                  </a:cubicBezTo>
                  <a:cubicBezTo>
                    <a:pt x="254" y="38"/>
                    <a:pt x="239" y="18"/>
                    <a:pt x="222" y="0"/>
                  </a:cubicBezTo>
                  <a:cubicBezTo>
                    <a:pt x="95" y="34"/>
                    <a:pt x="0" y="151"/>
                    <a:pt x="0" y="290"/>
                  </a:cubicBezTo>
                  <a:cubicBezTo>
                    <a:pt x="0" y="428"/>
                    <a:pt x="95" y="545"/>
                    <a:pt x="222" y="579"/>
                  </a:cubicBezTo>
                  <a:cubicBezTo>
                    <a:pt x="239" y="561"/>
                    <a:pt x="254" y="542"/>
                    <a:pt x="268" y="521"/>
                  </a:cubicBezTo>
                  <a:cubicBezTo>
                    <a:pt x="268" y="521"/>
                    <a:pt x="269" y="520"/>
                    <a:pt x="269" y="519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41">
              <a:extLst>
                <a:ext uri="{FF2B5EF4-FFF2-40B4-BE49-F238E27FC236}">
                  <a16:creationId xmlns:a16="http://schemas.microsoft.com/office/drawing/2014/main" id="{8B49C9EA-6E60-4722-BA19-448E2CFBA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766763"/>
              <a:ext cx="579438" cy="1249363"/>
            </a:xfrm>
            <a:custGeom>
              <a:avLst/>
              <a:gdLst>
                <a:gd name="T0" fmla="*/ 270 w 270"/>
                <a:gd name="T1" fmla="*/ 290 h 579"/>
                <a:gd name="T2" fmla="*/ 47 w 270"/>
                <a:gd name="T3" fmla="*/ 0 h 579"/>
                <a:gd name="T4" fmla="*/ 0 w 270"/>
                <a:gd name="T5" fmla="*/ 60 h 579"/>
                <a:gd name="T6" fmla="*/ 201 w 270"/>
                <a:gd name="T7" fmla="*/ 290 h 579"/>
                <a:gd name="T8" fmla="*/ 0 w 270"/>
                <a:gd name="T9" fmla="*/ 519 h 579"/>
                <a:gd name="T10" fmla="*/ 47 w 270"/>
                <a:gd name="T11" fmla="*/ 579 h 579"/>
                <a:gd name="T12" fmla="*/ 270 w 270"/>
                <a:gd name="T13" fmla="*/ 290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579">
                  <a:moveTo>
                    <a:pt x="270" y="290"/>
                  </a:moveTo>
                  <a:cubicBezTo>
                    <a:pt x="270" y="151"/>
                    <a:pt x="175" y="34"/>
                    <a:pt x="47" y="0"/>
                  </a:cubicBezTo>
                  <a:cubicBezTo>
                    <a:pt x="30" y="19"/>
                    <a:pt x="14" y="39"/>
                    <a:pt x="0" y="60"/>
                  </a:cubicBezTo>
                  <a:cubicBezTo>
                    <a:pt x="114" y="75"/>
                    <a:pt x="201" y="172"/>
                    <a:pt x="201" y="290"/>
                  </a:cubicBezTo>
                  <a:cubicBezTo>
                    <a:pt x="201" y="407"/>
                    <a:pt x="114" y="504"/>
                    <a:pt x="0" y="519"/>
                  </a:cubicBezTo>
                  <a:cubicBezTo>
                    <a:pt x="14" y="541"/>
                    <a:pt x="30" y="561"/>
                    <a:pt x="47" y="579"/>
                  </a:cubicBezTo>
                  <a:cubicBezTo>
                    <a:pt x="175" y="545"/>
                    <a:pt x="270" y="428"/>
                    <a:pt x="270" y="29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BE10AE7A-E16D-4603-99E8-03720D981E09}"/>
              </a:ext>
            </a:extLst>
          </p:cNvPr>
          <p:cNvGrpSpPr/>
          <p:nvPr/>
        </p:nvGrpSpPr>
        <p:grpSpPr>
          <a:xfrm rot="706576">
            <a:off x="1813349" y="4196679"/>
            <a:ext cx="360000" cy="360000"/>
            <a:chOff x="5673725" y="473075"/>
            <a:chExt cx="1831976" cy="1838325"/>
          </a:xfrm>
        </p:grpSpPr>
        <p:sp>
          <p:nvSpPr>
            <p:cNvPr id="80" name="Freeform 37">
              <a:extLst>
                <a:ext uri="{FF2B5EF4-FFF2-40B4-BE49-F238E27FC236}">
                  <a16:creationId xmlns:a16="http://schemas.microsoft.com/office/drawing/2014/main" id="{5C24414F-413F-42F9-964C-04434FC8C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9438" y="895350"/>
              <a:ext cx="576263" cy="990600"/>
            </a:xfrm>
            <a:custGeom>
              <a:avLst/>
              <a:gdLst>
                <a:gd name="T0" fmla="*/ 0 w 268"/>
                <a:gd name="T1" fmla="*/ 230 h 459"/>
                <a:gd name="T2" fmla="*/ 201 w 268"/>
                <a:gd name="T3" fmla="*/ 459 h 459"/>
                <a:gd name="T4" fmla="*/ 268 w 268"/>
                <a:gd name="T5" fmla="*/ 230 h 459"/>
                <a:gd name="T6" fmla="*/ 201 w 268"/>
                <a:gd name="T7" fmla="*/ 0 h 459"/>
                <a:gd name="T8" fmla="*/ 0 w 268"/>
                <a:gd name="T9" fmla="*/ 23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459">
                  <a:moveTo>
                    <a:pt x="0" y="230"/>
                  </a:moveTo>
                  <a:cubicBezTo>
                    <a:pt x="0" y="347"/>
                    <a:pt x="88" y="444"/>
                    <a:pt x="201" y="459"/>
                  </a:cubicBezTo>
                  <a:cubicBezTo>
                    <a:pt x="244" y="393"/>
                    <a:pt x="268" y="314"/>
                    <a:pt x="268" y="230"/>
                  </a:cubicBezTo>
                  <a:cubicBezTo>
                    <a:pt x="268" y="145"/>
                    <a:pt x="244" y="67"/>
                    <a:pt x="201" y="0"/>
                  </a:cubicBezTo>
                  <a:cubicBezTo>
                    <a:pt x="88" y="15"/>
                    <a:pt x="0" y="112"/>
                    <a:pt x="0" y="23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8">
              <a:extLst>
                <a:ext uri="{FF2B5EF4-FFF2-40B4-BE49-F238E27FC236}">
                  <a16:creationId xmlns:a16="http://schemas.microsoft.com/office/drawing/2014/main" id="{168A62E3-BE9F-44D5-A2AD-F74321AB7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473075"/>
              <a:ext cx="1343025" cy="1838325"/>
            </a:xfrm>
            <a:custGeom>
              <a:avLst/>
              <a:gdLst>
                <a:gd name="T0" fmla="*/ 402 w 624"/>
                <a:gd name="T1" fmla="*/ 426 h 852"/>
                <a:gd name="T2" fmla="*/ 624 w 624"/>
                <a:gd name="T3" fmla="*/ 136 h 852"/>
                <a:gd name="T4" fmla="*/ 615 w 624"/>
                <a:gd name="T5" fmla="*/ 126 h 852"/>
                <a:gd name="T6" fmla="*/ 312 w 624"/>
                <a:gd name="T7" fmla="*/ 0 h 852"/>
                <a:gd name="T8" fmla="*/ 0 w 624"/>
                <a:gd name="T9" fmla="*/ 136 h 852"/>
                <a:gd name="T10" fmla="*/ 223 w 624"/>
                <a:gd name="T11" fmla="*/ 426 h 852"/>
                <a:gd name="T12" fmla="*/ 0 w 624"/>
                <a:gd name="T13" fmla="*/ 715 h 852"/>
                <a:gd name="T14" fmla="*/ 312 w 624"/>
                <a:gd name="T15" fmla="*/ 852 h 852"/>
                <a:gd name="T16" fmla="*/ 615 w 624"/>
                <a:gd name="T17" fmla="*/ 725 h 852"/>
                <a:gd name="T18" fmla="*/ 624 w 624"/>
                <a:gd name="T19" fmla="*/ 715 h 852"/>
                <a:gd name="T20" fmla="*/ 402 w 624"/>
                <a:gd name="T21" fmla="*/ 426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4" h="852">
                  <a:moveTo>
                    <a:pt x="402" y="426"/>
                  </a:moveTo>
                  <a:cubicBezTo>
                    <a:pt x="402" y="287"/>
                    <a:pt x="497" y="170"/>
                    <a:pt x="624" y="136"/>
                  </a:cubicBezTo>
                  <a:cubicBezTo>
                    <a:pt x="621" y="133"/>
                    <a:pt x="618" y="130"/>
                    <a:pt x="615" y="126"/>
                  </a:cubicBezTo>
                  <a:cubicBezTo>
                    <a:pt x="538" y="48"/>
                    <a:pt x="431" y="0"/>
                    <a:pt x="312" y="0"/>
                  </a:cubicBezTo>
                  <a:cubicBezTo>
                    <a:pt x="189" y="0"/>
                    <a:pt x="78" y="52"/>
                    <a:pt x="0" y="136"/>
                  </a:cubicBezTo>
                  <a:cubicBezTo>
                    <a:pt x="128" y="170"/>
                    <a:pt x="223" y="287"/>
                    <a:pt x="223" y="426"/>
                  </a:cubicBezTo>
                  <a:cubicBezTo>
                    <a:pt x="223" y="564"/>
                    <a:pt x="128" y="681"/>
                    <a:pt x="0" y="715"/>
                  </a:cubicBezTo>
                  <a:cubicBezTo>
                    <a:pt x="78" y="799"/>
                    <a:pt x="189" y="852"/>
                    <a:pt x="312" y="852"/>
                  </a:cubicBezTo>
                  <a:cubicBezTo>
                    <a:pt x="431" y="852"/>
                    <a:pt x="538" y="803"/>
                    <a:pt x="615" y="725"/>
                  </a:cubicBezTo>
                  <a:cubicBezTo>
                    <a:pt x="618" y="722"/>
                    <a:pt x="621" y="719"/>
                    <a:pt x="624" y="715"/>
                  </a:cubicBezTo>
                  <a:cubicBezTo>
                    <a:pt x="497" y="681"/>
                    <a:pt x="402" y="564"/>
                    <a:pt x="402" y="426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9">
              <a:extLst>
                <a:ext uri="{FF2B5EF4-FFF2-40B4-BE49-F238E27FC236}">
                  <a16:creationId xmlns:a16="http://schemas.microsoft.com/office/drawing/2014/main" id="{D6639511-CFC2-4F9C-BAB5-D99EFE74D2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3725" y="895349"/>
              <a:ext cx="576262" cy="990600"/>
            </a:xfrm>
            <a:custGeom>
              <a:avLst/>
              <a:gdLst>
                <a:gd name="T0" fmla="*/ 268 w 268"/>
                <a:gd name="T1" fmla="*/ 230 h 459"/>
                <a:gd name="T2" fmla="*/ 67 w 268"/>
                <a:gd name="T3" fmla="*/ 0 h 459"/>
                <a:gd name="T4" fmla="*/ 0 w 268"/>
                <a:gd name="T5" fmla="*/ 230 h 459"/>
                <a:gd name="T6" fmla="*/ 67 w 268"/>
                <a:gd name="T7" fmla="*/ 459 h 459"/>
                <a:gd name="T8" fmla="*/ 268 w 268"/>
                <a:gd name="T9" fmla="*/ 23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459">
                  <a:moveTo>
                    <a:pt x="268" y="230"/>
                  </a:moveTo>
                  <a:cubicBezTo>
                    <a:pt x="268" y="112"/>
                    <a:pt x="181" y="15"/>
                    <a:pt x="67" y="0"/>
                  </a:cubicBezTo>
                  <a:cubicBezTo>
                    <a:pt x="25" y="67"/>
                    <a:pt x="0" y="145"/>
                    <a:pt x="0" y="230"/>
                  </a:cubicBezTo>
                  <a:cubicBezTo>
                    <a:pt x="0" y="314"/>
                    <a:pt x="25" y="393"/>
                    <a:pt x="67" y="459"/>
                  </a:cubicBezTo>
                  <a:cubicBezTo>
                    <a:pt x="181" y="444"/>
                    <a:pt x="268" y="347"/>
                    <a:pt x="268" y="23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40">
              <a:extLst>
                <a:ext uri="{FF2B5EF4-FFF2-40B4-BE49-F238E27FC236}">
                  <a16:creationId xmlns:a16="http://schemas.microsoft.com/office/drawing/2014/main" id="{0FEB21BD-1AC3-4CD7-866F-6A19E658D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3388" y="766763"/>
              <a:ext cx="577850" cy="1249363"/>
            </a:xfrm>
            <a:custGeom>
              <a:avLst/>
              <a:gdLst>
                <a:gd name="T0" fmla="*/ 269 w 269"/>
                <a:gd name="T1" fmla="*/ 519 h 579"/>
                <a:gd name="T2" fmla="*/ 68 w 269"/>
                <a:gd name="T3" fmla="*/ 290 h 579"/>
                <a:gd name="T4" fmla="*/ 269 w 269"/>
                <a:gd name="T5" fmla="*/ 60 h 579"/>
                <a:gd name="T6" fmla="*/ 268 w 269"/>
                <a:gd name="T7" fmla="*/ 58 h 579"/>
                <a:gd name="T8" fmla="*/ 222 w 269"/>
                <a:gd name="T9" fmla="*/ 0 h 579"/>
                <a:gd name="T10" fmla="*/ 0 w 269"/>
                <a:gd name="T11" fmla="*/ 290 h 579"/>
                <a:gd name="T12" fmla="*/ 222 w 269"/>
                <a:gd name="T13" fmla="*/ 579 h 579"/>
                <a:gd name="T14" fmla="*/ 268 w 269"/>
                <a:gd name="T15" fmla="*/ 521 h 579"/>
                <a:gd name="T16" fmla="*/ 269 w 269"/>
                <a:gd name="T17" fmla="*/ 519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9" h="579">
                  <a:moveTo>
                    <a:pt x="269" y="519"/>
                  </a:moveTo>
                  <a:cubicBezTo>
                    <a:pt x="156" y="504"/>
                    <a:pt x="68" y="407"/>
                    <a:pt x="68" y="290"/>
                  </a:cubicBezTo>
                  <a:cubicBezTo>
                    <a:pt x="68" y="172"/>
                    <a:pt x="156" y="75"/>
                    <a:pt x="269" y="60"/>
                  </a:cubicBezTo>
                  <a:cubicBezTo>
                    <a:pt x="269" y="60"/>
                    <a:pt x="268" y="59"/>
                    <a:pt x="268" y="58"/>
                  </a:cubicBezTo>
                  <a:cubicBezTo>
                    <a:pt x="254" y="38"/>
                    <a:pt x="239" y="18"/>
                    <a:pt x="222" y="0"/>
                  </a:cubicBezTo>
                  <a:cubicBezTo>
                    <a:pt x="95" y="34"/>
                    <a:pt x="0" y="151"/>
                    <a:pt x="0" y="290"/>
                  </a:cubicBezTo>
                  <a:cubicBezTo>
                    <a:pt x="0" y="428"/>
                    <a:pt x="95" y="545"/>
                    <a:pt x="222" y="579"/>
                  </a:cubicBezTo>
                  <a:cubicBezTo>
                    <a:pt x="239" y="561"/>
                    <a:pt x="254" y="542"/>
                    <a:pt x="268" y="521"/>
                  </a:cubicBezTo>
                  <a:cubicBezTo>
                    <a:pt x="268" y="521"/>
                    <a:pt x="269" y="520"/>
                    <a:pt x="269" y="519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41">
              <a:extLst>
                <a:ext uri="{FF2B5EF4-FFF2-40B4-BE49-F238E27FC236}">
                  <a16:creationId xmlns:a16="http://schemas.microsoft.com/office/drawing/2014/main" id="{48FEDD4C-1C8C-48B0-BF7F-A66AE1E30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766763"/>
              <a:ext cx="579438" cy="1249363"/>
            </a:xfrm>
            <a:custGeom>
              <a:avLst/>
              <a:gdLst>
                <a:gd name="T0" fmla="*/ 270 w 270"/>
                <a:gd name="T1" fmla="*/ 290 h 579"/>
                <a:gd name="T2" fmla="*/ 47 w 270"/>
                <a:gd name="T3" fmla="*/ 0 h 579"/>
                <a:gd name="T4" fmla="*/ 0 w 270"/>
                <a:gd name="T5" fmla="*/ 60 h 579"/>
                <a:gd name="T6" fmla="*/ 201 w 270"/>
                <a:gd name="T7" fmla="*/ 290 h 579"/>
                <a:gd name="T8" fmla="*/ 0 w 270"/>
                <a:gd name="T9" fmla="*/ 519 h 579"/>
                <a:gd name="T10" fmla="*/ 47 w 270"/>
                <a:gd name="T11" fmla="*/ 579 h 579"/>
                <a:gd name="T12" fmla="*/ 270 w 270"/>
                <a:gd name="T13" fmla="*/ 290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579">
                  <a:moveTo>
                    <a:pt x="270" y="290"/>
                  </a:moveTo>
                  <a:cubicBezTo>
                    <a:pt x="270" y="151"/>
                    <a:pt x="175" y="34"/>
                    <a:pt x="47" y="0"/>
                  </a:cubicBezTo>
                  <a:cubicBezTo>
                    <a:pt x="30" y="19"/>
                    <a:pt x="14" y="39"/>
                    <a:pt x="0" y="60"/>
                  </a:cubicBezTo>
                  <a:cubicBezTo>
                    <a:pt x="114" y="75"/>
                    <a:pt x="201" y="172"/>
                    <a:pt x="201" y="290"/>
                  </a:cubicBezTo>
                  <a:cubicBezTo>
                    <a:pt x="201" y="407"/>
                    <a:pt x="114" y="504"/>
                    <a:pt x="0" y="519"/>
                  </a:cubicBezTo>
                  <a:cubicBezTo>
                    <a:pt x="14" y="541"/>
                    <a:pt x="30" y="561"/>
                    <a:pt x="47" y="579"/>
                  </a:cubicBezTo>
                  <a:cubicBezTo>
                    <a:pt x="175" y="545"/>
                    <a:pt x="270" y="428"/>
                    <a:pt x="270" y="29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069FD910-13BC-4799-AB01-35C298A7A40D}"/>
              </a:ext>
            </a:extLst>
          </p:cNvPr>
          <p:cNvGrpSpPr/>
          <p:nvPr/>
        </p:nvGrpSpPr>
        <p:grpSpPr>
          <a:xfrm rot="20440231">
            <a:off x="2924517" y="5655090"/>
            <a:ext cx="360000" cy="360000"/>
            <a:chOff x="5673725" y="473075"/>
            <a:chExt cx="1831976" cy="1838325"/>
          </a:xfrm>
        </p:grpSpPr>
        <p:sp>
          <p:nvSpPr>
            <p:cNvPr id="86" name="Freeform 37">
              <a:extLst>
                <a:ext uri="{FF2B5EF4-FFF2-40B4-BE49-F238E27FC236}">
                  <a16:creationId xmlns:a16="http://schemas.microsoft.com/office/drawing/2014/main" id="{40D838F0-AFD6-4153-84A3-6B314D786D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9438" y="895350"/>
              <a:ext cx="576263" cy="990600"/>
            </a:xfrm>
            <a:custGeom>
              <a:avLst/>
              <a:gdLst>
                <a:gd name="T0" fmla="*/ 0 w 268"/>
                <a:gd name="T1" fmla="*/ 230 h 459"/>
                <a:gd name="T2" fmla="*/ 201 w 268"/>
                <a:gd name="T3" fmla="*/ 459 h 459"/>
                <a:gd name="T4" fmla="*/ 268 w 268"/>
                <a:gd name="T5" fmla="*/ 230 h 459"/>
                <a:gd name="T6" fmla="*/ 201 w 268"/>
                <a:gd name="T7" fmla="*/ 0 h 459"/>
                <a:gd name="T8" fmla="*/ 0 w 268"/>
                <a:gd name="T9" fmla="*/ 23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459">
                  <a:moveTo>
                    <a:pt x="0" y="230"/>
                  </a:moveTo>
                  <a:cubicBezTo>
                    <a:pt x="0" y="347"/>
                    <a:pt x="88" y="444"/>
                    <a:pt x="201" y="459"/>
                  </a:cubicBezTo>
                  <a:cubicBezTo>
                    <a:pt x="244" y="393"/>
                    <a:pt x="268" y="314"/>
                    <a:pt x="268" y="230"/>
                  </a:cubicBezTo>
                  <a:cubicBezTo>
                    <a:pt x="268" y="145"/>
                    <a:pt x="244" y="67"/>
                    <a:pt x="201" y="0"/>
                  </a:cubicBezTo>
                  <a:cubicBezTo>
                    <a:pt x="88" y="15"/>
                    <a:pt x="0" y="112"/>
                    <a:pt x="0" y="23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38">
              <a:extLst>
                <a:ext uri="{FF2B5EF4-FFF2-40B4-BE49-F238E27FC236}">
                  <a16:creationId xmlns:a16="http://schemas.microsoft.com/office/drawing/2014/main" id="{B248E6DA-6115-484D-94C5-54AF9FAC5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473075"/>
              <a:ext cx="1343025" cy="1838325"/>
            </a:xfrm>
            <a:custGeom>
              <a:avLst/>
              <a:gdLst>
                <a:gd name="T0" fmla="*/ 402 w 624"/>
                <a:gd name="T1" fmla="*/ 426 h 852"/>
                <a:gd name="T2" fmla="*/ 624 w 624"/>
                <a:gd name="T3" fmla="*/ 136 h 852"/>
                <a:gd name="T4" fmla="*/ 615 w 624"/>
                <a:gd name="T5" fmla="*/ 126 h 852"/>
                <a:gd name="T6" fmla="*/ 312 w 624"/>
                <a:gd name="T7" fmla="*/ 0 h 852"/>
                <a:gd name="T8" fmla="*/ 0 w 624"/>
                <a:gd name="T9" fmla="*/ 136 h 852"/>
                <a:gd name="T10" fmla="*/ 223 w 624"/>
                <a:gd name="T11" fmla="*/ 426 h 852"/>
                <a:gd name="T12" fmla="*/ 0 w 624"/>
                <a:gd name="T13" fmla="*/ 715 h 852"/>
                <a:gd name="T14" fmla="*/ 312 w 624"/>
                <a:gd name="T15" fmla="*/ 852 h 852"/>
                <a:gd name="T16" fmla="*/ 615 w 624"/>
                <a:gd name="T17" fmla="*/ 725 h 852"/>
                <a:gd name="T18" fmla="*/ 624 w 624"/>
                <a:gd name="T19" fmla="*/ 715 h 852"/>
                <a:gd name="T20" fmla="*/ 402 w 624"/>
                <a:gd name="T21" fmla="*/ 426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4" h="852">
                  <a:moveTo>
                    <a:pt x="402" y="426"/>
                  </a:moveTo>
                  <a:cubicBezTo>
                    <a:pt x="402" y="287"/>
                    <a:pt x="497" y="170"/>
                    <a:pt x="624" y="136"/>
                  </a:cubicBezTo>
                  <a:cubicBezTo>
                    <a:pt x="621" y="133"/>
                    <a:pt x="618" y="130"/>
                    <a:pt x="615" y="126"/>
                  </a:cubicBezTo>
                  <a:cubicBezTo>
                    <a:pt x="538" y="48"/>
                    <a:pt x="431" y="0"/>
                    <a:pt x="312" y="0"/>
                  </a:cubicBezTo>
                  <a:cubicBezTo>
                    <a:pt x="189" y="0"/>
                    <a:pt x="78" y="52"/>
                    <a:pt x="0" y="136"/>
                  </a:cubicBezTo>
                  <a:cubicBezTo>
                    <a:pt x="128" y="170"/>
                    <a:pt x="223" y="287"/>
                    <a:pt x="223" y="426"/>
                  </a:cubicBezTo>
                  <a:cubicBezTo>
                    <a:pt x="223" y="564"/>
                    <a:pt x="128" y="681"/>
                    <a:pt x="0" y="715"/>
                  </a:cubicBezTo>
                  <a:cubicBezTo>
                    <a:pt x="78" y="799"/>
                    <a:pt x="189" y="852"/>
                    <a:pt x="312" y="852"/>
                  </a:cubicBezTo>
                  <a:cubicBezTo>
                    <a:pt x="431" y="852"/>
                    <a:pt x="538" y="803"/>
                    <a:pt x="615" y="725"/>
                  </a:cubicBezTo>
                  <a:cubicBezTo>
                    <a:pt x="618" y="722"/>
                    <a:pt x="621" y="719"/>
                    <a:pt x="624" y="715"/>
                  </a:cubicBezTo>
                  <a:cubicBezTo>
                    <a:pt x="497" y="681"/>
                    <a:pt x="402" y="564"/>
                    <a:pt x="402" y="426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39">
              <a:extLst>
                <a:ext uri="{FF2B5EF4-FFF2-40B4-BE49-F238E27FC236}">
                  <a16:creationId xmlns:a16="http://schemas.microsoft.com/office/drawing/2014/main" id="{C6187D59-0F79-4C66-B381-148DC9088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3725" y="895349"/>
              <a:ext cx="576262" cy="990600"/>
            </a:xfrm>
            <a:custGeom>
              <a:avLst/>
              <a:gdLst>
                <a:gd name="T0" fmla="*/ 268 w 268"/>
                <a:gd name="T1" fmla="*/ 230 h 459"/>
                <a:gd name="T2" fmla="*/ 67 w 268"/>
                <a:gd name="T3" fmla="*/ 0 h 459"/>
                <a:gd name="T4" fmla="*/ 0 w 268"/>
                <a:gd name="T5" fmla="*/ 230 h 459"/>
                <a:gd name="T6" fmla="*/ 67 w 268"/>
                <a:gd name="T7" fmla="*/ 459 h 459"/>
                <a:gd name="T8" fmla="*/ 268 w 268"/>
                <a:gd name="T9" fmla="*/ 23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459">
                  <a:moveTo>
                    <a:pt x="268" y="230"/>
                  </a:moveTo>
                  <a:cubicBezTo>
                    <a:pt x="268" y="112"/>
                    <a:pt x="181" y="15"/>
                    <a:pt x="67" y="0"/>
                  </a:cubicBezTo>
                  <a:cubicBezTo>
                    <a:pt x="25" y="67"/>
                    <a:pt x="0" y="145"/>
                    <a:pt x="0" y="230"/>
                  </a:cubicBezTo>
                  <a:cubicBezTo>
                    <a:pt x="0" y="314"/>
                    <a:pt x="25" y="393"/>
                    <a:pt x="67" y="459"/>
                  </a:cubicBezTo>
                  <a:cubicBezTo>
                    <a:pt x="181" y="444"/>
                    <a:pt x="268" y="347"/>
                    <a:pt x="268" y="23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40">
              <a:extLst>
                <a:ext uri="{FF2B5EF4-FFF2-40B4-BE49-F238E27FC236}">
                  <a16:creationId xmlns:a16="http://schemas.microsoft.com/office/drawing/2014/main" id="{A7CEB580-384E-48CE-9D49-5F74F98AD4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3388" y="766763"/>
              <a:ext cx="577850" cy="1249363"/>
            </a:xfrm>
            <a:custGeom>
              <a:avLst/>
              <a:gdLst>
                <a:gd name="T0" fmla="*/ 269 w 269"/>
                <a:gd name="T1" fmla="*/ 519 h 579"/>
                <a:gd name="T2" fmla="*/ 68 w 269"/>
                <a:gd name="T3" fmla="*/ 290 h 579"/>
                <a:gd name="T4" fmla="*/ 269 w 269"/>
                <a:gd name="T5" fmla="*/ 60 h 579"/>
                <a:gd name="T6" fmla="*/ 268 w 269"/>
                <a:gd name="T7" fmla="*/ 58 h 579"/>
                <a:gd name="T8" fmla="*/ 222 w 269"/>
                <a:gd name="T9" fmla="*/ 0 h 579"/>
                <a:gd name="T10" fmla="*/ 0 w 269"/>
                <a:gd name="T11" fmla="*/ 290 h 579"/>
                <a:gd name="T12" fmla="*/ 222 w 269"/>
                <a:gd name="T13" fmla="*/ 579 h 579"/>
                <a:gd name="T14" fmla="*/ 268 w 269"/>
                <a:gd name="T15" fmla="*/ 521 h 579"/>
                <a:gd name="T16" fmla="*/ 269 w 269"/>
                <a:gd name="T17" fmla="*/ 519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9" h="579">
                  <a:moveTo>
                    <a:pt x="269" y="519"/>
                  </a:moveTo>
                  <a:cubicBezTo>
                    <a:pt x="156" y="504"/>
                    <a:pt x="68" y="407"/>
                    <a:pt x="68" y="290"/>
                  </a:cubicBezTo>
                  <a:cubicBezTo>
                    <a:pt x="68" y="172"/>
                    <a:pt x="156" y="75"/>
                    <a:pt x="269" y="60"/>
                  </a:cubicBezTo>
                  <a:cubicBezTo>
                    <a:pt x="269" y="60"/>
                    <a:pt x="268" y="59"/>
                    <a:pt x="268" y="58"/>
                  </a:cubicBezTo>
                  <a:cubicBezTo>
                    <a:pt x="254" y="38"/>
                    <a:pt x="239" y="18"/>
                    <a:pt x="222" y="0"/>
                  </a:cubicBezTo>
                  <a:cubicBezTo>
                    <a:pt x="95" y="34"/>
                    <a:pt x="0" y="151"/>
                    <a:pt x="0" y="290"/>
                  </a:cubicBezTo>
                  <a:cubicBezTo>
                    <a:pt x="0" y="428"/>
                    <a:pt x="95" y="545"/>
                    <a:pt x="222" y="579"/>
                  </a:cubicBezTo>
                  <a:cubicBezTo>
                    <a:pt x="239" y="561"/>
                    <a:pt x="254" y="542"/>
                    <a:pt x="268" y="521"/>
                  </a:cubicBezTo>
                  <a:cubicBezTo>
                    <a:pt x="268" y="521"/>
                    <a:pt x="269" y="520"/>
                    <a:pt x="269" y="519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41">
              <a:extLst>
                <a:ext uri="{FF2B5EF4-FFF2-40B4-BE49-F238E27FC236}">
                  <a16:creationId xmlns:a16="http://schemas.microsoft.com/office/drawing/2014/main" id="{8C282227-16FC-4E49-B982-EE3EB75AB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766763"/>
              <a:ext cx="579438" cy="1249363"/>
            </a:xfrm>
            <a:custGeom>
              <a:avLst/>
              <a:gdLst>
                <a:gd name="T0" fmla="*/ 270 w 270"/>
                <a:gd name="T1" fmla="*/ 290 h 579"/>
                <a:gd name="T2" fmla="*/ 47 w 270"/>
                <a:gd name="T3" fmla="*/ 0 h 579"/>
                <a:gd name="T4" fmla="*/ 0 w 270"/>
                <a:gd name="T5" fmla="*/ 60 h 579"/>
                <a:gd name="T6" fmla="*/ 201 w 270"/>
                <a:gd name="T7" fmla="*/ 290 h 579"/>
                <a:gd name="T8" fmla="*/ 0 w 270"/>
                <a:gd name="T9" fmla="*/ 519 h 579"/>
                <a:gd name="T10" fmla="*/ 47 w 270"/>
                <a:gd name="T11" fmla="*/ 579 h 579"/>
                <a:gd name="T12" fmla="*/ 270 w 270"/>
                <a:gd name="T13" fmla="*/ 290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579">
                  <a:moveTo>
                    <a:pt x="270" y="290"/>
                  </a:moveTo>
                  <a:cubicBezTo>
                    <a:pt x="270" y="151"/>
                    <a:pt x="175" y="34"/>
                    <a:pt x="47" y="0"/>
                  </a:cubicBezTo>
                  <a:cubicBezTo>
                    <a:pt x="30" y="19"/>
                    <a:pt x="14" y="39"/>
                    <a:pt x="0" y="60"/>
                  </a:cubicBezTo>
                  <a:cubicBezTo>
                    <a:pt x="114" y="75"/>
                    <a:pt x="201" y="172"/>
                    <a:pt x="201" y="290"/>
                  </a:cubicBezTo>
                  <a:cubicBezTo>
                    <a:pt x="201" y="407"/>
                    <a:pt x="114" y="504"/>
                    <a:pt x="0" y="519"/>
                  </a:cubicBezTo>
                  <a:cubicBezTo>
                    <a:pt x="14" y="541"/>
                    <a:pt x="30" y="561"/>
                    <a:pt x="47" y="579"/>
                  </a:cubicBezTo>
                  <a:cubicBezTo>
                    <a:pt x="175" y="545"/>
                    <a:pt x="270" y="428"/>
                    <a:pt x="270" y="29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1FD71F10-A29F-4CBE-B329-C0A5BAB37E7C}"/>
              </a:ext>
            </a:extLst>
          </p:cNvPr>
          <p:cNvGrpSpPr/>
          <p:nvPr/>
        </p:nvGrpSpPr>
        <p:grpSpPr>
          <a:xfrm rot="20440231">
            <a:off x="4186160" y="4231404"/>
            <a:ext cx="360000" cy="360000"/>
            <a:chOff x="5673725" y="473075"/>
            <a:chExt cx="1831976" cy="1838325"/>
          </a:xfrm>
        </p:grpSpPr>
        <p:sp>
          <p:nvSpPr>
            <p:cNvPr id="92" name="Freeform 37">
              <a:extLst>
                <a:ext uri="{FF2B5EF4-FFF2-40B4-BE49-F238E27FC236}">
                  <a16:creationId xmlns:a16="http://schemas.microsoft.com/office/drawing/2014/main" id="{EFC13276-13F2-409D-8A37-F35CB98E1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9438" y="895350"/>
              <a:ext cx="576263" cy="990600"/>
            </a:xfrm>
            <a:custGeom>
              <a:avLst/>
              <a:gdLst>
                <a:gd name="T0" fmla="*/ 0 w 268"/>
                <a:gd name="T1" fmla="*/ 230 h 459"/>
                <a:gd name="T2" fmla="*/ 201 w 268"/>
                <a:gd name="T3" fmla="*/ 459 h 459"/>
                <a:gd name="T4" fmla="*/ 268 w 268"/>
                <a:gd name="T5" fmla="*/ 230 h 459"/>
                <a:gd name="T6" fmla="*/ 201 w 268"/>
                <a:gd name="T7" fmla="*/ 0 h 459"/>
                <a:gd name="T8" fmla="*/ 0 w 268"/>
                <a:gd name="T9" fmla="*/ 23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459">
                  <a:moveTo>
                    <a:pt x="0" y="230"/>
                  </a:moveTo>
                  <a:cubicBezTo>
                    <a:pt x="0" y="347"/>
                    <a:pt x="88" y="444"/>
                    <a:pt x="201" y="459"/>
                  </a:cubicBezTo>
                  <a:cubicBezTo>
                    <a:pt x="244" y="393"/>
                    <a:pt x="268" y="314"/>
                    <a:pt x="268" y="230"/>
                  </a:cubicBezTo>
                  <a:cubicBezTo>
                    <a:pt x="268" y="145"/>
                    <a:pt x="244" y="67"/>
                    <a:pt x="201" y="0"/>
                  </a:cubicBezTo>
                  <a:cubicBezTo>
                    <a:pt x="88" y="15"/>
                    <a:pt x="0" y="112"/>
                    <a:pt x="0" y="23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38">
              <a:extLst>
                <a:ext uri="{FF2B5EF4-FFF2-40B4-BE49-F238E27FC236}">
                  <a16:creationId xmlns:a16="http://schemas.microsoft.com/office/drawing/2014/main" id="{C9B4B633-E828-42A2-8F2E-6016572E2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473075"/>
              <a:ext cx="1343025" cy="1838325"/>
            </a:xfrm>
            <a:custGeom>
              <a:avLst/>
              <a:gdLst>
                <a:gd name="T0" fmla="*/ 402 w 624"/>
                <a:gd name="T1" fmla="*/ 426 h 852"/>
                <a:gd name="T2" fmla="*/ 624 w 624"/>
                <a:gd name="T3" fmla="*/ 136 h 852"/>
                <a:gd name="T4" fmla="*/ 615 w 624"/>
                <a:gd name="T5" fmla="*/ 126 h 852"/>
                <a:gd name="T6" fmla="*/ 312 w 624"/>
                <a:gd name="T7" fmla="*/ 0 h 852"/>
                <a:gd name="T8" fmla="*/ 0 w 624"/>
                <a:gd name="T9" fmla="*/ 136 h 852"/>
                <a:gd name="T10" fmla="*/ 223 w 624"/>
                <a:gd name="T11" fmla="*/ 426 h 852"/>
                <a:gd name="T12" fmla="*/ 0 w 624"/>
                <a:gd name="T13" fmla="*/ 715 h 852"/>
                <a:gd name="T14" fmla="*/ 312 w 624"/>
                <a:gd name="T15" fmla="*/ 852 h 852"/>
                <a:gd name="T16" fmla="*/ 615 w 624"/>
                <a:gd name="T17" fmla="*/ 725 h 852"/>
                <a:gd name="T18" fmla="*/ 624 w 624"/>
                <a:gd name="T19" fmla="*/ 715 h 852"/>
                <a:gd name="T20" fmla="*/ 402 w 624"/>
                <a:gd name="T21" fmla="*/ 426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4" h="852">
                  <a:moveTo>
                    <a:pt x="402" y="426"/>
                  </a:moveTo>
                  <a:cubicBezTo>
                    <a:pt x="402" y="287"/>
                    <a:pt x="497" y="170"/>
                    <a:pt x="624" y="136"/>
                  </a:cubicBezTo>
                  <a:cubicBezTo>
                    <a:pt x="621" y="133"/>
                    <a:pt x="618" y="130"/>
                    <a:pt x="615" y="126"/>
                  </a:cubicBezTo>
                  <a:cubicBezTo>
                    <a:pt x="538" y="48"/>
                    <a:pt x="431" y="0"/>
                    <a:pt x="312" y="0"/>
                  </a:cubicBezTo>
                  <a:cubicBezTo>
                    <a:pt x="189" y="0"/>
                    <a:pt x="78" y="52"/>
                    <a:pt x="0" y="136"/>
                  </a:cubicBezTo>
                  <a:cubicBezTo>
                    <a:pt x="128" y="170"/>
                    <a:pt x="223" y="287"/>
                    <a:pt x="223" y="426"/>
                  </a:cubicBezTo>
                  <a:cubicBezTo>
                    <a:pt x="223" y="564"/>
                    <a:pt x="128" y="681"/>
                    <a:pt x="0" y="715"/>
                  </a:cubicBezTo>
                  <a:cubicBezTo>
                    <a:pt x="78" y="799"/>
                    <a:pt x="189" y="852"/>
                    <a:pt x="312" y="852"/>
                  </a:cubicBezTo>
                  <a:cubicBezTo>
                    <a:pt x="431" y="852"/>
                    <a:pt x="538" y="803"/>
                    <a:pt x="615" y="725"/>
                  </a:cubicBezTo>
                  <a:cubicBezTo>
                    <a:pt x="618" y="722"/>
                    <a:pt x="621" y="719"/>
                    <a:pt x="624" y="715"/>
                  </a:cubicBezTo>
                  <a:cubicBezTo>
                    <a:pt x="497" y="681"/>
                    <a:pt x="402" y="564"/>
                    <a:pt x="402" y="426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39">
              <a:extLst>
                <a:ext uri="{FF2B5EF4-FFF2-40B4-BE49-F238E27FC236}">
                  <a16:creationId xmlns:a16="http://schemas.microsoft.com/office/drawing/2014/main" id="{BE1972B2-1E52-4863-898A-D4B4B4271D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3725" y="895349"/>
              <a:ext cx="576262" cy="990600"/>
            </a:xfrm>
            <a:custGeom>
              <a:avLst/>
              <a:gdLst>
                <a:gd name="T0" fmla="*/ 268 w 268"/>
                <a:gd name="T1" fmla="*/ 230 h 459"/>
                <a:gd name="T2" fmla="*/ 67 w 268"/>
                <a:gd name="T3" fmla="*/ 0 h 459"/>
                <a:gd name="T4" fmla="*/ 0 w 268"/>
                <a:gd name="T5" fmla="*/ 230 h 459"/>
                <a:gd name="T6" fmla="*/ 67 w 268"/>
                <a:gd name="T7" fmla="*/ 459 h 459"/>
                <a:gd name="T8" fmla="*/ 268 w 268"/>
                <a:gd name="T9" fmla="*/ 23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459">
                  <a:moveTo>
                    <a:pt x="268" y="230"/>
                  </a:moveTo>
                  <a:cubicBezTo>
                    <a:pt x="268" y="112"/>
                    <a:pt x="181" y="15"/>
                    <a:pt x="67" y="0"/>
                  </a:cubicBezTo>
                  <a:cubicBezTo>
                    <a:pt x="25" y="67"/>
                    <a:pt x="0" y="145"/>
                    <a:pt x="0" y="230"/>
                  </a:cubicBezTo>
                  <a:cubicBezTo>
                    <a:pt x="0" y="314"/>
                    <a:pt x="25" y="393"/>
                    <a:pt x="67" y="459"/>
                  </a:cubicBezTo>
                  <a:cubicBezTo>
                    <a:pt x="181" y="444"/>
                    <a:pt x="268" y="347"/>
                    <a:pt x="268" y="23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40">
              <a:extLst>
                <a:ext uri="{FF2B5EF4-FFF2-40B4-BE49-F238E27FC236}">
                  <a16:creationId xmlns:a16="http://schemas.microsoft.com/office/drawing/2014/main" id="{F16C8D3D-7ED7-4A5A-AC10-73FE6E714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3388" y="766763"/>
              <a:ext cx="577850" cy="1249363"/>
            </a:xfrm>
            <a:custGeom>
              <a:avLst/>
              <a:gdLst>
                <a:gd name="T0" fmla="*/ 269 w 269"/>
                <a:gd name="T1" fmla="*/ 519 h 579"/>
                <a:gd name="T2" fmla="*/ 68 w 269"/>
                <a:gd name="T3" fmla="*/ 290 h 579"/>
                <a:gd name="T4" fmla="*/ 269 w 269"/>
                <a:gd name="T5" fmla="*/ 60 h 579"/>
                <a:gd name="T6" fmla="*/ 268 w 269"/>
                <a:gd name="T7" fmla="*/ 58 h 579"/>
                <a:gd name="T8" fmla="*/ 222 w 269"/>
                <a:gd name="T9" fmla="*/ 0 h 579"/>
                <a:gd name="T10" fmla="*/ 0 w 269"/>
                <a:gd name="T11" fmla="*/ 290 h 579"/>
                <a:gd name="T12" fmla="*/ 222 w 269"/>
                <a:gd name="T13" fmla="*/ 579 h 579"/>
                <a:gd name="T14" fmla="*/ 268 w 269"/>
                <a:gd name="T15" fmla="*/ 521 h 579"/>
                <a:gd name="T16" fmla="*/ 269 w 269"/>
                <a:gd name="T17" fmla="*/ 519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9" h="579">
                  <a:moveTo>
                    <a:pt x="269" y="519"/>
                  </a:moveTo>
                  <a:cubicBezTo>
                    <a:pt x="156" y="504"/>
                    <a:pt x="68" y="407"/>
                    <a:pt x="68" y="290"/>
                  </a:cubicBezTo>
                  <a:cubicBezTo>
                    <a:pt x="68" y="172"/>
                    <a:pt x="156" y="75"/>
                    <a:pt x="269" y="60"/>
                  </a:cubicBezTo>
                  <a:cubicBezTo>
                    <a:pt x="269" y="60"/>
                    <a:pt x="268" y="59"/>
                    <a:pt x="268" y="58"/>
                  </a:cubicBezTo>
                  <a:cubicBezTo>
                    <a:pt x="254" y="38"/>
                    <a:pt x="239" y="18"/>
                    <a:pt x="222" y="0"/>
                  </a:cubicBezTo>
                  <a:cubicBezTo>
                    <a:pt x="95" y="34"/>
                    <a:pt x="0" y="151"/>
                    <a:pt x="0" y="290"/>
                  </a:cubicBezTo>
                  <a:cubicBezTo>
                    <a:pt x="0" y="428"/>
                    <a:pt x="95" y="545"/>
                    <a:pt x="222" y="579"/>
                  </a:cubicBezTo>
                  <a:cubicBezTo>
                    <a:pt x="239" y="561"/>
                    <a:pt x="254" y="542"/>
                    <a:pt x="268" y="521"/>
                  </a:cubicBezTo>
                  <a:cubicBezTo>
                    <a:pt x="268" y="521"/>
                    <a:pt x="269" y="520"/>
                    <a:pt x="269" y="519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41">
              <a:extLst>
                <a:ext uri="{FF2B5EF4-FFF2-40B4-BE49-F238E27FC236}">
                  <a16:creationId xmlns:a16="http://schemas.microsoft.com/office/drawing/2014/main" id="{8C8CB17F-439F-4C8E-B35C-4F0A393C5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766763"/>
              <a:ext cx="579438" cy="1249363"/>
            </a:xfrm>
            <a:custGeom>
              <a:avLst/>
              <a:gdLst>
                <a:gd name="T0" fmla="*/ 270 w 270"/>
                <a:gd name="T1" fmla="*/ 290 h 579"/>
                <a:gd name="T2" fmla="*/ 47 w 270"/>
                <a:gd name="T3" fmla="*/ 0 h 579"/>
                <a:gd name="T4" fmla="*/ 0 w 270"/>
                <a:gd name="T5" fmla="*/ 60 h 579"/>
                <a:gd name="T6" fmla="*/ 201 w 270"/>
                <a:gd name="T7" fmla="*/ 290 h 579"/>
                <a:gd name="T8" fmla="*/ 0 w 270"/>
                <a:gd name="T9" fmla="*/ 519 h 579"/>
                <a:gd name="T10" fmla="*/ 47 w 270"/>
                <a:gd name="T11" fmla="*/ 579 h 579"/>
                <a:gd name="T12" fmla="*/ 270 w 270"/>
                <a:gd name="T13" fmla="*/ 290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579">
                  <a:moveTo>
                    <a:pt x="270" y="290"/>
                  </a:moveTo>
                  <a:cubicBezTo>
                    <a:pt x="270" y="151"/>
                    <a:pt x="175" y="34"/>
                    <a:pt x="47" y="0"/>
                  </a:cubicBezTo>
                  <a:cubicBezTo>
                    <a:pt x="30" y="19"/>
                    <a:pt x="14" y="39"/>
                    <a:pt x="0" y="60"/>
                  </a:cubicBezTo>
                  <a:cubicBezTo>
                    <a:pt x="114" y="75"/>
                    <a:pt x="201" y="172"/>
                    <a:pt x="201" y="290"/>
                  </a:cubicBezTo>
                  <a:cubicBezTo>
                    <a:pt x="201" y="407"/>
                    <a:pt x="114" y="504"/>
                    <a:pt x="0" y="519"/>
                  </a:cubicBezTo>
                  <a:cubicBezTo>
                    <a:pt x="14" y="541"/>
                    <a:pt x="30" y="561"/>
                    <a:pt x="47" y="579"/>
                  </a:cubicBezTo>
                  <a:cubicBezTo>
                    <a:pt x="175" y="545"/>
                    <a:pt x="270" y="428"/>
                    <a:pt x="270" y="29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462AF5D0-C6B3-4F5B-83FF-487B124E75E9}"/>
              </a:ext>
            </a:extLst>
          </p:cNvPr>
          <p:cNvGrpSpPr/>
          <p:nvPr/>
        </p:nvGrpSpPr>
        <p:grpSpPr>
          <a:xfrm rot="1062954">
            <a:off x="4521825" y="2610948"/>
            <a:ext cx="360000" cy="360000"/>
            <a:chOff x="5673725" y="473075"/>
            <a:chExt cx="1831976" cy="1838325"/>
          </a:xfrm>
        </p:grpSpPr>
        <p:sp>
          <p:nvSpPr>
            <p:cNvPr id="98" name="Freeform 37">
              <a:extLst>
                <a:ext uri="{FF2B5EF4-FFF2-40B4-BE49-F238E27FC236}">
                  <a16:creationId xmlns:a16="http://schemas.microsoft.com/office/drawing/2014/main" id="{4A30FD8D-8737-4E3A-B72A-732F14BEE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9438" y="895350"/>
              <a:ext cx="576263" cy="990600"/>
            </a:xfrm>
            <a:custGeom>
              <a:avLst/>
              <a:gdLst>
                <a:gd name="T0" fmla="*/ 0 w 268"/>
                <a:gd name="T1" fmla="*/ 230 h 459"/>
                <a:gd name="T2" fmla="*/ 201 w 268"/>
                <a:gd name="T3" fmla="*/ 459 h 459"/>
                <a:gd name="T4" fmla="*/ 268 w 268"/>
                <a:gd name="T5" fmla="*/ 230 h 459"/>
                <a:gd name="T6" fmla="*/ 201 w 268"/>
                <a:gd name="T7" fmla="*/ 0 h 459"/>
                <a:gd name="T8" fmla="*/ 0 w 268"/>
                <a:gd name="T9" fmla="*/ 23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459">
                  <a:moveTo>
                    <a:pt x="0" y="230"/>
                  </a:moveTo>
                  <a:cubicBezTo>
                    <a:pt x="0" y="347"/>
                    <a:pt x="88" y="444"/>
                    <a:pt x="201" y="459"/>
                  </a:cubicBezTo>
                  <a:cubicBezTo>
                    <a:pt x="244" y="393"/>
                    <a:pt x="268" y="314"/>
                    <a:pt x="268" y="230"/>
                  </a:cubicBezTo>
                  <a:cubicBezTo>
                    <a:pt x="268" y="145"/>
                    <a:pt x="244" y="67"/>
                    <a:pt x="201" y="0"/>
                  </a:cubicBezTo>
                  <a:cubicBezTo>
                    <a:pt x="88" y="15"/>
                    <a:pt x="0" y="112"/>
                    <a:pt x="0" y="23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38">
              <a:extLst>
                <a:ext uri="{FF2B5EF4-FFF2-40B4-BE49-F238E27FC236}">
                  <a16:creationId xmlns:a16="http://schemas.microsoft.com/office/drawing/2014/main" id="{02C78559-1075-4A2B-AE3E-4E02029829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473075"/>
              <a:ext cx="1343025" cy="1838325"/>
            </a:xfrm>
            <a:custGeom>
              <a:avLst/>
              <a:gdLst>
                <a:gd name="T0" fmla="*/ 402 w 624"/>
                <a:gd name="T1" fmla="*/ 426 h 852"/>
                <a:gd name="T2" fmla="*/ 624 w 624"/>
                <a:gd name="T3" fmla="*/ 136 h 852"/>
                <a:gd name="T4" fmla="*/ 615 w 624"/>
                <a:gd name="T5" fmla="*/ 126 h 852"/>
                <a:gd name="T6" fmla="*/ 312 w 624"/>
                <a:gd name="T7" fmla="*/ 0 h 852"/>
                <a:gd name="T8" fmla="*/ 0 w 624"/>
                <a:gd name="T9" fmla="*/ 136 h 852"/>
                <a:gd name="T10" fmla="*/ 223 w 624"/>
                <a:gd name="T11" fmla="*/ 426 h 852"/>
                <a:gd name="T12" fmla="*/ 0 w 624"/>
                <a:gd name="T13" fmla="*/ 715 h 852"/>
                <a:gd name="T14" fmla="*/ 312 w 624"/>
                <a:gd name="T15" fmla="*/ 852 h 852"/>
                <a:gd name="T16" fmla="*/ 615 w 624"/>
                <a:gd name="T17" fmla="*/ 725 h 852"/>
                <a:gd name="T18" fmla="*/ 624 w 624"/>
                <a:gd name="T19" fmla="*/ 715 h 852"/>
                <a:gd name="T20" fmla="*/ 402 w 624"/>
                <a:gd name="T21" fmla="*/ 426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4" h="852">
                  <a:moveTo>
                    <a:pt x="402" y="426"/>
                  </a:moveTo>
                  <a:cubicBezTo>
                    <a:pt x="402" y="287"/>
                    <a:pt x="497" y="170"/>
                    <a:pt x="624" y="136"/>
                  </a:cubicBezTo>
                  <a:cubicBezTo>
                    <a:pt x="621" y="133"/>
                    <a:pt x="618" y="130"/>
                    <a:pt x="615" y="126"/>
                  </a:cubicBezTo>
                  <a:cubicBezTo>
                    <a:pt x="538" y="48"/>
                    <a:pt x="431" y="0"/>
                    <a:pt x="312" y="0"/>
                  </a:cubicBezTo>
                  <a:cubicBezTo>
                    <a:pt x="189" y="0"/>
                    <a:pt x="78" y="52"/>
                    <a:pt x="0" y="136"/>
                  </a:cubicBezTo>
                  <a:cubicBezTo>
                    <a:pt x="128" y="170"/>
                    <a:pt x="223" y="287"/>
                    <a:pt x="223" y="426"/>
                  </a:cubicBezTo>
                  <a:cubicBezTo>
                    <a:pt x="223" y="564"/>
                    <a:pt x="128" y="681"/>
                    <a:pt x="0" y="715"/>
                  </a:cubicBezTo>
                  <a:cubicBezTo>
                    <a:pt x="78" y="799"/>
                    <a:pt x="189" y="852"/>
                    <a:pt x="312" y="852"/>
                  </a:cubicBezTo>
                  <a:cubicBezTo>
                    <a:pt x="431" y="852"/>
                    <a:pt x="538" y="803"/>
                    <a:pt x="615" y="725"/>
                  </a:cubicBezTo>
                  <a:cubicBezTo>
                    <a:pt x="618" y="722"/>
                    <a:pt x="621" y="719"/>
                    <a:pt x="624" y="715"/>
                  </a:cubicBezTo>
                  <a:cubicBezTo>
                    <a:pt x="497" y="681"/>
                    <a:pt x="402" y="564"/>
                    <a:pt x="402" y="426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39">
              <a:extLst>
                <a:ext uri="{FF2B5EF4-FFF2-40B4-BE49-F238E27FC236}">
                  <a16:creationId xmlns:a16="http://schemas.microsoft.com/office/drawing/2014/main" id="{57E7B8F0-D28A-4ECF-B31A-1957554AE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3725" y="895349"/>
              <a:ext cx="576262" cy="990600"/>
            </a:xfrm>
            <a:custGeom>
              <a:avLst/>
              <a:gdLst>
                <a:gd name="T0" fmla="*/ 268 w 268"/>
                <a:gd name="T1" fmla="*/ 230 h 459"/>
                <a:gd name="T2" fmla="*/ 67 w 268"/>
                <a:gd name="T3" fmla="*/ 0 h 459"/>
                <a:gd name="T4" fmla="*/ 0 w 268"/>
                <a:gd name="T5" fmla="*/ 230 h 459"/>
                <a:gd name="T6" fmla="*/ 67 w 268"/>
                <a:gd name="T7" fmla="*/ 459 h 459"/>
                <a:gd name="T8" fmla="*/ 268 w 268"/>
                <a:gd name="T9" fmla="*/ 23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459">
                  <a:moveTo>
                    <a:pt x="268" y="230"/>
                  </a:moveTo>
                  <a:cubicBezTo>
                    <a:pt x="268" y="112"/>
                    <a:pt x="181" y="15"/>
                    <a:pt x="67" y="0"/>
                  </a:cubicBezTo>
                  <a:cubicBezTo>
                    <a:pt x="25" y="67"/>
                    <a:pt x="0" y="145"/>
                    <a:pt x="0" y="230"/>
                  </a:cubicBezTo>
                  <a:cubicBezTo>
                    <a:pt x="0" y="314"/>
                    <a:pt x="25" y="393"/>
                    <a:pt x="67" y="459"/>
                  </a:cubicBezTo>
                  <a:cubicBezTo>
                    <a:pt x="181" y="444"/>
                    <a:pt x="268" y="347"/>
                    <a:pt x="268" y="23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40">
              <a:extLst>
                <a:ext uri="{FF2B5EF4-FFF2-40B4-BE49-F238E27FC236}">
                  <a16:creationId xmlns:a16="http://schemas.microsoft.com/office/drawing/2014/main" id="{CA5263B6-9894-4B9D-9BEC-1180ED288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3388" y="766763"/>
              <a:ext cx="577850" cy="1249363"/>
            </a:xfrm>
            <a:custGeom>
              <a:avLst/>
              <a:gdLst>
                <a:gd name="T0" fmla="*/ 269 w 269"/>
                <a:gd name="T1" fmla="*/ 519 h 579"/>
                <a:gd name="T2" fmla="*/ 68 w 269"/>
                <a:gd name="T3" fmla="*/ 290 h 579"/>
                <a:gd name="T4" fmla="*/ 269 w 269"/>
                <a:gd name="T5" fmla="*/ 60 h 579"/>
                <a:gd name="T6" fmla="*/ 268 w 269"/>
                <a:gd name="T7" fmla="*/ 58 h 579"/>
                <a:gd name="T8" fmla="*/ 222 w 269"/>
                <a:gd name="T9" fmla="*/ 0 h 579"/>
                <a:gd name="T10" fmla="*/ 0 w 269"/>
                <a:gd name="T11" fmla="*/ 290 h 579"/>
                <a:gd name="T12" fmla="*/ 222 w 269"/>
                <a:gd name="T13" fmla="*/ 579 h 579"/>
                <a:gd name="T14" fmla="*/ 268 w 269"/>
                <a:gd name="T15" fmla="*/ 521 h 579"/>
                <a:gd name="T16" fmla="*/ 269 w 269"/>
                <a:gd name="T17" fmla="*/ 519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9" h="579">
                  <a:moveTo>
                    <a:pt x="269" y="519"/>
                  </a:moveTo>
                  <a:cubicBezTo>
                    <a:pt x="156" y="504"/>
                    <a:pt x="68" y="407"/>
                    <a:pt x="68" y="290"/>
                  </a:cubicBezTo>
                  <a:cubicBezTo>
                    <a:pt x="68" y="172"/>
                    <a:pt x="156" y="75"/>
                    <a:pt x="269" y="60"/>
                  </a:cubicBezTo>
                  <a:cubicBezTo>
                    <a:pt x="269" y="60"/>
                    <a:pt x="268" y="59"/>
                    <a:pt x="268" y="58"/>
                  </a:cubicBezTo>
                  <a:cubicBezTo>
                    <a:pt x="254" y="38"/>
                    <a:pt x="239" y="18"/>
                    <a:pt x="222" y="0"/>
                  </a:cubicBezTo>
                  <a:cubicBezTo>
                    <a:pt x="95" y="34"/>
                    <a:pt x="0" y="151"/>
                    <a:pt x="0" y="290"/>
                  </a:cubicBezTo>
                  <a:cubicBezTo>
                    <a:pt x="0" y="428"/>
                    <a:pt x="95" y="545"/>
                    <a:pt x="222" y="579"/>
                  </a:cubicBezTo>
                  <a:cubicBezTo>
                    <a:pt x="239" y="561"/>
                    <a:pt x="254" y="542"/>
                    <a:pt x="268" y="521"/>
                  </a:cubicBezTo>
                  <a:cubicBezTo>
                    <a:pt x="268" y="521"/>
                    <a:pt x="269" y="520"/>
                    <a:pt x="269" y="519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41">
              <a:extLst>
                <a:ext uri="{FF2B5EF4-FFF2-40B4-BE49-F238E27FC236}">
                  <a16:creationId xmlns:a16="http://schemas.microsoft.com/office/drawing/2014/main" id="{CEB188BD-AB66-4C0F-96EE-7E6059CCC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766763"/>
              <a:ext cx="579438" cy="1249363"/>
            </a:xfrm>
            <a:custGeom>
              <a:avLst/>
              <a:gdLst>
                <a:gd name="T0" fmla="*/ 270 w 270"/>
                <a:gd name="T1" fmla="*/ 290 h 579"/>
                <a:gd name="T2" fmla="*/ 47 w 270"/>
                <a:gd name="T3" fmla="*/ 0 h 579"/>
                <a:gd name="T4" fmla="*/ 0 w 270"/>
                <a:gd name="T5" fmla="*/ 60 h 579"/>
                <a:gd name="T6" fmla="*/ 201 w 270"/>
                <a:gd name="T7" fmla="*/ 290 h 579"/>
                <a:gd name="T8" fmla="*/ 0 w 270"/>
                <a:gd name="T9" fmla="*/ 519 h 579"/>
                <a:gd name="T10" fmla="*/ 47 w 270"/>
                <a:gd name="T11" fmla="*/ 579 h 579"/>
                <a:gd name="T12" fmla="*/ 270 w 270"/>
                <a:gd name="T13" fmla="*/ 290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579">
                  <a:moveTo>
                    <a:pt x="270" y="290"/>
                  </a:moveTo>
                  <a:cubicBezTo>
                    <a:pt x="270" y="151"/>
                    <a:pt x="175" y="34"/>
                    <a:pt x="47" y="0"/>
                  </a:cubicBezTo>
                  <a:cubicBezTo>
                    <a:pt x="30" y="19"/>
                    <a:pt x="14" y="39"/>
                    <a:pt x="0" y="60"/>
                  </a:cubicBezTo>
                  <a:cubicBezTo>
                    <a:pt x="114" y="75"/>
                    <a:pt x="201" y="172"/>
                    <a:pt x="201" y="290"/>
                  </a:cubicBezTo>
                  <a:cubicBezTo>
                    <a:pt x="201" y="407"/>
                    <a:pt x="114" y="504"/>
                    <a:pt x="0" y="519"/>
                  </a:cubicBezTo>
                  <a:cubicBezTo>
                    <a:pt x="14" y="541"/>
                    <a:pt x="30" y="561"/>
                    <a:pt x="47" y="579"/>
                  </a:cubicBezTo>
                  <a:cubicBezTo>
                    <a:pt x="175" y="545"/>
                    <a:pt x="270" y="428"/>
                    <a:pt x="270" y="29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B4C7D9E3-D476-494D-9E9A-D4215DEE1C6C}"/>
              </a:ext>
            </a:extLst>
          </p:cNvPr>
          <p:cNvGrpSpPr/>
          <p:nvPr/>
        </p:nvGrpSpPr>
        <p:grpSpPr>
          <a:xfrm>
            <a:off x="2799665" y="3230559"/>
            <a:ext cx="626442" cy="866879"/>
            <a:chOff x="1480150" y="2918043"/>
            <a:chExt cx="1286133" cy="1905156"/>
          </a:xfrm>
        </p:grpSpPr>
        <p:sp>
          <p:nvSpPr>
            <p:cNvPr id="116" name="Freeform 26">
              <a:extLst>
                <a:ext uri="{FF2B5EF4-FFF2-40B4-BE49-F238E27FC236}">
                  <a16:creationId xmlns:a16="http://schemas.microsoft.com/office/drawing/2014/main" id="{04AC3FEE-2B8E-41DF-8974-C24888C12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0150" y="4061320"/>
              <a:ext cx="1263499" cy="761879"/>
            </a:xfrm>
            <a:custGeom>
              <a:avLst/>
              <a:gdLst>
                <a:gd name="T0" fmla="*/ 5584 w 5584"/>
                <a:gd name="T1" fmla="*/ 697 h 2960"/>
                <a:gd name="T2" fmla="*/ 5584 w 5584"/>
                <a:gd name="T3" fmla="*/ 2691 h 2960"/>
                <a:gd name="T4" fmla="*/ 5286 w 5584"/>
                <a:gd name="T5" fmla="*/ 2960 h 2960"/>
                <a:gd name="T6" fmla="*/ 298 w 5584"/>
                <a:gd name="T7" fmla="*/ 2960 h 2960"/>
                <a:gd name="T8" fmla="*/ 0 w 5584"/>
                <a:gd name="T9" fmla="*/ 2691 h 2960"/>
                <a:gd name="T10" fmla="*/ 0 w 5584"/>
                <a:gd name="T11" fmla="*/ 697 h 2960"/>
                <a:gd name="T12" fmla="*/ 198 w 5584"/>
                <a:gd name="T13" fmla="*/ 444 h 2960"/>
                <a:gd name="T14" fmla="*/ 201 w 5584"/>
                <a:gd name="T15" fmla="*/ 442 h 2960"/>
                <a:gd name="T16" fmla="*/ 211 w 5584"/>
                <a:gd name="T17" fmla="*/ 440 h 2960"/>
                <a:gd name="T18" fmla="*/ 1381 w 5584"/>
                <a:gd name="T19" fmla="*/ 0 h 2960"/>
                <a:gd name="T20" fmla="*/ 2327 w 5584"/>
                <a:gd name="T21" fmla="*/ 1015 h 2960"/>
                <a:gd name="T22" fmla="*/ 2449 w 5584"/>
                <a:gd name="T23" fmla="*/ 710 h 2960"/>
                <a:gd name="T24" fmla="*/ 2532 w 5584"/>
                <a:gd name="T25" fmla="*/ 2126 h 2960"/>
                <a:gd name="T26" fmla="*/ 2829 w 5584"/>
                <a:gd name="T27" fmla="*/ 2126 h 2960"/>
                <a:gd name="T28" fmla="*/ 2829 w 5584"/>
                <a:gd name="T29" fmla="*/ 421 h 2960"/>
                <a:gd name="T30" fmla="*/ 3215 w 5584"/>
                <a:gd name="T31" fmla="*/ 1015 h 2960"/>
                <a:gd name="T32" fmla="*/ 4159 w 5584"/>
                <a:gd name="T33" fmla="*/ 2 h 2960"/>
                <a:gd name="T34" fmla="*/ 5370 w 5584"/>
                <a:gd name="T35" fmla="*/ 438 h 2960"/>
                <a:gd name="T36" fmla="*/ 5584 w 5584"/>
                <a:gd name="T37" fmla="*/ 697 h 2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84" h="2960">
                  <a:moveTo>
                    <a:pt x="5584" y="697"/>
                  </a:moveTo>
                  <a:cubicBezTo>
                    <a:pt x="5584" y="2691"/>
                    <a:pt x="5584" y="2691"/>
                    <a:pt x="5584" y="2691"/>
                  </a:cubicBezTo>
                  <a:cubicBezTo>
                    <a:pt x="5584" y="2839"/>
                    <a:pt x="5450" y="2960"/>
                    <a:pt x="5286" y="2960"/>
                  </a:cubicBezTo>
                  <a:cubicBezTo>
                    <a:pt x="298" y="2960"/>
                    <a:pt x="298" y="2960"/>
                    <a:pt x="298" y="2960"/>
                  </a:cubicBezTo>
                  <a:cubicBezTo>
                    <a:pt x="135" y="2960"/>
                    <a:pt x="0" y="2839"/>
                    <a:pt x="0" y="2691"/>
                  </a:cubicBezTo>
                  <a:cubicBezTo>
                    <a:pt x="0" y="697"/>
                    <a:pt x="0" y="697"/>
                    <a:pt x="0" y="697"/>
                  </a:cubicBezTo>
                  <a:cubicBezTo>
                    <a:pt x="0" y="581"/>
                    <a:pt x="83" y="481"/>
                    <a:pt x="198" y="444"/>
                  </a:cubicBezTo>
                  <a:cubicBezTo>
                    <a:pt x="200" y="444"/>
                    <a:pt x="200" y="442"/>
                    <a:pt x="201" y="442"/>
                  </a:cubicBezTo>
                  <a:cubicBezTo>
                    <a:pt x="204" y="441"/>
                    <a:pt x="208" y="441"/>
                    <a:pt x="211" y="440"/>
                  </a:cubicBezTo>
                  <a:cubicBezTo>
                    <a:pt x="1381" y="0"/>
                    <a:pt x="1381" y="0"/>
                    <a:pt x="1381" y="0"/>
                  </a:cubicBezTo>
                  <a:cubicBezTo>
                    <a:pt x="1547" y="444"/>
                    <a:pt x="1916" y="776"/>
                    <a:pt x="2327" y="1015"/>
                  </a:cubicBezTo>
                  <a:cubicBezTo>
                    <a:pt x="2342" y="918"/>
                    <a:pt x="2388" y="810"/>
                    <a:pt x="2449" y="710"/>
                  </a:cubicBezTo>
                  <a:cubicBezTo>
                    <a:pt x="2527" y="1038"/>
                    <a:pt x="2532" y="2126"/>
                    <a:pt x="2532" y="2126"/>
                  </a:cubicBezTo>
                  <a:cubicBezTo>
                    <a:pt x="2829" y="2126"/>
                    <a:pt x="2829" y="2126"/>
                    <a:pt x="2829" y="2126"/>
                  </a:cubicBezTo>
                  <a:cubicBezTo>
                    <a:pt x="2985" y="1124"/>
                    <a:pt x="2829" y="421"/>
                    <a:pt x="2829" y="421"/>
                  </a:cubicBezTo>
                  <a:cubicBezTo>
                    <a:pt x="3013" y="552"/>
                    <a:pt x="3181" y="806"/>
                    <a:pt x="3215" y="1015"/>
                  </a:cubicBezTo>
                  <a:cubicBezTo>
                    <a:pt x="3624" y="776"/>
                    <a:pt x="3993" y="445"/>
                    <a:pt x="4159" y="2"/>
                  </a:cubicBezTo>
                  <a:cubicBezTo>
                    <a:pt x="5370" y="438"/>
                    <a:pt x="5370" y="438"/>
                    <a:pt x="5370" y="438"/>
                  </a:cubicBezTo>
                  <a:cubicBezTo>
                    <a:pt x="5494" y="471"/>
                    <a:pt x="5584" y="575"/>
                    <a:pt x="5584" y="6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7">
              <a:extLst>
                <a:ext uri="{FF2B5EF4-FFF2-40B4-BE49-F238E27FC236}">
                  <a16:creationId xmlns:a16="http://schemas.microsoft.com/office/drawing/2014/main" id="{4075A69F-1AC7-4711-A4D6-659BD9915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4071" y="3363618"/>
              <a:ext cx="147934" cy="284215"/>
            </a:xfrm>
            <a:custGeom>
              <a:avLst/>
              <a:gdLst>
                <a:gd name="T0" fmla="*/ 402 w 654"/>
                <a:gd name="T1" fmla="*/ 1097 h 1105"/>
                <a:gd name="T2" fmla="*/ 276 w 654"/>
                <a:gd name="T3" fmla="*/ 1071 h 1105"/>
                <a:gd name="T4" fmla="*/ 32 w 654"/>
                <a:gd name="T5" fmla="*/ 603 h 1105"/>
                <a:gd name="T6" fmla="*/ 124 w 654"/>
                <a:gd name="T7" fmla="*/ 78 h 1105"/>
                <a:gd name="T8" fmla="*/ 234 w 654"/>
                <a:gd name="T9" fmla="*/ 5 h 1105"/>
                <a:gd name="T10" fmla="*/ 240 w 654"/>
                <a:gd name="T11" fmla="*/ 4 h 1105"/>
                <a:gd name="T12" fmla="*/ 282 w 654"/>
                <a:gd name="T13" fmla="*/ 3 h 1105"/>
                <a:gd name="T14" fmla="*/ 308 w 654"/>
                <a:gd name="T15" fmla="*/ 7 h 1105"/>
                <a:gd name="T16" fmla="*/ 314 w 654"/>
                <a:gd name="T17" fmla="*/ 8 h 1105"/>
                <a:gd name="T18" fmla="*/ 408 w 654"/>
                <a:gd name="T19" fmla="*/ 62 h 1105"/>
                <a:gd name="T20" fmla="*/ 609 w 654"/>
                <a:gd name="T21" fmla="*/ 498 h 1105"/>
                <a:gd name="T22" fmla="*/ 402 w 654"/>
                <a:gd name="T23" fmla="*/ 1097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4" h="1105">
                  <a:moveTo>
                    <a:pt x="402" y="1097"/>
                  </a:moveTo>
                  <a:cubicBezTo>
                    <a:pt x="360" y="1105"/>
                    <a:pt x="317" y="1096"/>
                    <a:pt x="276" y="1071"/>
                  </a:cubicBezTo>
                  <a:cubicBezTo>
                    <a:pt x="164" y="1003"/>
                    <a:pt x="66" y="825"/>
                    <a:pt x="32" y="603"/>
                  </a:cubicBezTo>
                  <a:cubicBezTo>
                    <a:pt x="0" y="384"/>
                    <a:pt x="39" y="184"/>
                    <a:pt x="124" y="78"/>
                  </a:cubicBezTo>
                  <a:cubicBezTo>
                    <a:pt x="155" y="40"/>
                    <a:pt x="192" y="14"/>
                    <a:pt x="234" y="5"/>
                  </a:cubicBezTo>
                  <a:cubicBezTo>
                    <a:pt x="236" y="4"/>
                    <a:pt x="238" y="4"/>
                    <a:pt x="240" y="4"/>
                  </a:cubicBezTo>
                  <a:cubicBezTo>
                    <a:pt x="254" y="1"/>
                    <a:pt x="269" y="0"/>
                    <a:pt x="282" y="3"/>
                  </a:cubicBezTo>
                  <a:cubicBezTo>
                    <a:pt x="291" y="3"/>
                    <a:pt x="300" y="4"/>
                    <a:pt x="308" y="7"/>
                  </a:cubicBezTo>
                  <a:cubicBezTo>
                    <a:pt x="311" y="7"/>
                    <a:pt x="312" y="8"/>
                    <a:pt x="314" y="8"/>
                  </a:cubicBezTo>
                  <a:cubicBezTo>
                    <a:pt x="346" y="17"/>
                    <a:pt x="378" y="35"/>
                    <a:pt x="408" y="62"/>
                  </a:cubicBezTo>
                  <a:cubicBezTo>
                    <a:pt x="501" y="145"/>
                    <a:pt x="580" y="305"/>
                    <a:pt x="609" y="498"/>
                  </a:cubicBezTo>
                  <a:cubicBezTo>
                    <a:pt x="654" y="800"/>
                    <a:pt x="561" y="1068"/>
                    <a:pt x="402" y="1097"/>
                  </a:cubicBezTo>
                  <a:close/>
                </a:path>
              </a:pathLst>
            </a:custGeom>
            <a:solidFill>
              <a:srgbClr val="DCB0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8">
              <a:extLst>
                <a:ext uri="{FF2B5EF4-FFF2-40B4-BE49-F238E27FC236}">
                  <a16:creationId xmlns:a16="http://schemas.microsoft.com/office/drawing/2014/main" id="{E6C04E2B-664D-4921-B6A5-2224F8391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7752" y="3363618"/>
              <a:ext cx="150359" cy="284215"/>
            </a:xfrm>
            <a:custGeom>
              <a:avLst/>
              <a:gdLst>
                <a:gd name="T0" fmla="*/ 622 w 666"/>
                <a:gd name="T1" fmla="*/ 604 h 1104"/>
                <a:gd name="T2" fmla="*/ 333 w 666"/>
                <a:gd name="T3" fmla="*/ 1092 h 1104"/>
                <a:gd name="T4" fmla="*/ 252 w 666"/>
                <a:gd name="T5" fmla="*/ 1099 h 1104"/>
                <a:gd name="T6" fmla="*/ 46 w 666"/>
                <a:gd name="T7" fmla="*/ 499 h 1104"/>
                <a:gd name="T8" fmla="*/ 233 w 666"/>
                <a:gd name="T9" fmla="*/ 77 h 1104"/>
                <a:gd name="T10" fmla="*/ 333 w 666"/>
                <a:gd name="T11" fmla="*/ 11 h 1104"/>
                <a:gd name="T12" fmla="*/ 416 w 666"/>
                <a:gd name="T13" fmla="*/ 5 h 1104"/>
                <a:gd name="T14" fmla="*/ 421 w 666"/>
                <a:gd name="T15" fmla="*/ 6 h 1104"/>
                <a:gd name="T16" fmla="*/ 622 w 666"/>
                <a:gd name="T17" fmla="*/ 604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1104">
                  <a:moveTo>
                    <a:pt x="622" y="604"/>
                  </a:moveTo>
                  <a:cubicBezTo>
                    <a:pt x="584" y="855"/>
                    <a:pt x="464" y="1051"/>
                    <a:pt x="333" y="1092"/>
                  </a:cubicBezTo>
                  <a:cubicBezTo>
                    <a:pt x="306" y="1101"/>
                    <a:pt x="279" y="1104"/>
                    <a:pt x="252" y="1099"/>
                  </a:cubicBezTo>
                  <a:cubicBezTo>
                    <a:pt x="93" y="1070"/>
                    <a:pt x="0" y="802"/>
                    <a:pt x="46" y="499"/>
                  </a:cubicBezTo>
                  <a:cubicBezTo>
                    <a:pt x="74" y="316"/>
                    <a:pt x="145" y="162"/>
                    <a:pt x="233" y="77"/>
                  </a:cubicBezTo>
                  <a:cubicBezTo>
                    <a:pt x="264" y="45"/>
                    <a:pt x="298" y="23"/>
                    <a:pt x="333" y="11"/>
                  </a:cubicBezTo>
                  <a:cubicBezTo>
                    <a:pt x="360" y="2"/>
                    <a:pt x="388" y="0"/>
                    <a:pt x="416" y="5"/>
                  </a:cubicBezTo>
                  <a:cubicBezTo>
                    <a:pt x="417" y="5"/>
                    <a:pt x="420" y="6"/>
                    <a:pt x="421" y="6"/>
                  </a:cubicBezTo>
                  <a:cubicBezTo>
                    <a:pt x="577" y="40"/>
                    <a:pt x="666" y="305"/>
                    <a:pt x="622" y="604"/>
                  </a:cubicBezTo>
                </a:path>
              </a:pathLst>
            </a:custGeom>
            <a:solidFill>
              <a:srgbClr val="DCB0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9">
              <a:extLst>
                <a:ext uri="{FF2B5EF4-FFF2-40B4-BE49-F238E27FC236}">
                  <a16:creationId xmlns:a16="http://schemas.microsoft.com/office/drawing/2014/main" id="{9ACB87EC-798B-4F10-808C-58B534B45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5358" y="3833031"/>
              <a:ext cx="408232" cy="775632"/>
            </a:xfrm>
            <a:custGeom>
              <a:avLst/>
              <a:gdLst>
                <a:gd name="T0" fmla="*/ 1805 w 1805"/>
                <a:gd name="T1" fmla="*/ 742 h 3014"/>
                <a:gd name="T2" fmla="*/ 1721 w 1805"/>
                <a:gd name="T3" fmla="*/ 828 h 3014"/>
                <a:gd name="T4" fmla="*/ 1691 w 1805"/>
                <a:gd name="T5" fmla="*/ 855 h 3014"/>
                <a:gd name="T6" fmla="*/ 1649 w 1805"/>
                <a:gd name="T7" fmla="*/ 893 h 3014"/>
                <a:gd name="T8" fmla="*/ 1598 w 1805"/>
                <a:gd name="T9" fmla="*/ 936 h 3014"/>
                <a:gd name="T10" fmla="*/ 1320 w 1805"/>
                <a:gd name="T11" fmla="*/ 1125 h 3014"/>
                <a:gd name="T12" fmla="*/ 1185 w 1805"/>
                <a:gd name="T13" fmla="*/ 1195 h 3014"/>
                <a:gd name="T14" fmla="*/ 951 w 1805"/>
                <a:gd name="T15" fmla="*/ 1309 h 3014"/>
                <a:gd name="T16" fmla="*/ 951 w 1805"/>
                <a:gd name="T17" fmla="*/ 3014 h 3014"/>
                <a:gd name="T18" fmla="*/ 951 w 1805"/>
                <a:gd name="T19" fmla="*/ 2941 h 3014"/>
                <a:gd name="T20" fmla="*/ 834 w 1805"/>
                <a:gd name="T21" fmla="*/ 1309 h 3014"/>
                <a:gd name="T22" fmla="*/ 580 w 1805"/>
                <a:gd name="T23" fmla="*/ 1185 h 3014"/>
                <a:gd name="T24" fmla="*/ 466 w 1805"/>
                <a:gd name="T25" fmla="*/ 1125 h 3014"/>
                <a:gd name="T26" fmla="*/ 187 w 1805"/>
                <a:gd name="T27" fmla="*/ 936 h 3014"/>
                <a:gd name="T28" fmla="*/ 137 w 1805"/>
                <a:gd name="T29" fmla="*/ 893 h 3014"/>
                <a:gd name="T30" fmla="*/ 37 w 1805"/>
                <a:gd name="T31" fmla="*/ 801 h 3014"/>
                <a:gd name="T32" fmla="*/ 7 w 1805"/>
                <a:gd name="T33" fmla="*/ 771 h 3014"/>
                <a:gd name="T34" fmla="*/ 0 w 1805"/>
                <a:gd name="T35" fmla="*/ 762 h 3014"/>
                <a:gd name="T36" fmla="*/ 37 w 1805"/>
                <a:gd name="T37" fmla="*/ 748 h 3014"/>
                <a:gd name="T38" fmla="*/ 37 w 1805"/>
                <a:gd name="T39" fmla="*/ 0 h 3014"/>
                <a:gd name="T40" fmla="*/ 1721 w 1805"/>
                <a:gd name="T41" fmla="*/ 0 h 3014"/>
                <a:gd name="T42" fmla="*/ 1721 w 1805"/>
                <a:gd name="T43" fmla="*/ 698 h 3014"/>
                <a:gd name="T44" fmla="*/ 1805 w 1805"/>
                <a:gd name="T45" fmla="*/ 742 h 3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05" h="3014">
                  <a:moveTo>
                    <a:pt x="1805" y="742"/>
                  </a:moveTo>
                  <a:cubicBezTo>
                    <a:pt x="1779" y="772"/>
                    <a:pt x="1750" y="801"/>
                    <a:pt x="1721" y="828"/>
                  </a:cubicBezTo>
                  <a:cubicBezTo>
                    <a:pt x="1711" y="836"/>
                    <a:pt x="1701" y="846"/>
                    <a:pt x="1691" y="855"/>
                  </a:cubicBezTo>
                  <a:cubicBezTo>
                    <a:pt x="1679" y="869"/>
                    <a:pt x="1665" y="882"/>
                    <a:pt x="1649" y="893"/>
                  </a:cubicBezTo>
                  <a:cubicBezTo>
                    <a:pt x="1632" y="908"/>
                    <a:pt x="1615" y="922"/>
                    <a:pt x="1598" y="936"/>
                  </a:cubicBezTo>
                  <a:cubicBezTo>
                    <a:pt x="1503" y="1014"/>
                    <a:pt x="1404" y="1080"/>
                    <a:pt x="1320" y="1125"/>
                  </a:cubicBezTo>
                  <a:cubicBezTo>
                    <a:pt x="1276" y="1148"/>
                    <a:pt x="1231" y="1173"/>
                    <a:pt x="1185" y="1195"/>
                  </a:cubicBezTo>
                  <a:cubicBezTo>
                    <a:pt x="1110" y="1234"/>
                    <a:pt x="1031" y="1273"/>
                    <a:pt x="951" y="1309"/>
                  </a:cubicBezTo>
                  <a:cubicBezTo>
                    <a:pt x="951" y="1309"/>
                    <a:pt x="1107" y="2012"/>
                    <a:pt x="951" y="3014"/>
                  </a:cubicBezTo>
                  <a:cubicBezTo>
                    <a:pt x="951" y="2941"/>
                    <a:pt x="951" y="2941"/>
                    <a:pt x="951" y="2941"/>
                  </a:cubicBezTo>
                  <a:cubicBezTo>
                    <a:pt x="951" y="2366"/>
                    <a:pt x="834" y="1309"/>
                    <a:pt x="834" y="1309"/>
                  </a:cubicBezTo>
                  <a:cubicBezTo>
                    <a:pt x="747" y="1269"/>
                    <a:pt x="661" y="1227"/>
                    <a:pt x="580" y="1185"/>
                  </a:cubicBezTo>
                  <a:cubicBezTo>
                    <a:pt x="540" y="1165"/>
                    <a:pt x="502" y="1145"/>
                    <a:pt x="466" y="1125"/>
                  </a:cubicBezTo>
                  <a:cubicBezTo>
                    <a:pt x="380" y="1080"/>
                    <a:pt x="282" y="1014"/>
                    <a:pt x="187" y="936"/>
                  </a:cubicBezTo>
                  <a:cubicBezTo>
                    <a:pt x="170" y="922"/>
                    <a:pt x="153" y="908"/>
                    <a:pt x="137" y="893"/>
                  </a:cubicBezTo>
                  <a:cubicBezTo>
                    <a:pt x="101" y="864"/>
                    <a:pt x="69" y="832"/>
                    <a:pt x="37" y="801"/>
                  </a:cubicBezTo>
                  <a:cubicBezTo>
                    <a:pt x="7" y="771"/>
                    <a:pt x="7" y="771"/>
                    <a:pt x="7" y="771"/>
                  </a:cubicBezTo>
                  <a:cubicBezTo>
                    <a:pt x="4" y="768"/>
                    <a:pt x="2" y="765"/>
                    <a:pt x="0" y="762"/>
                  </a:cubicBezTo>
                  <a:cubicBezTo>
                    <a:pt x="11" y="757"/>
                    <a:pt x="24" y="752"/>
                    <a:pt x="37" y="748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721" y="0"/>
                    <a:pt x="1721" y="0"/>
                    <a:pt x="1721" y="0"/>
                  </a:cubicBezTo>
                  <a:cubicBezTo>
                    <a:pt x="1721" y="698"/>
                    <a:pt x="1721" y="698"/>
                    <a:pt x="1721" y="698"/>
                  </a:cubicBezTo>
                  <a:cubicBezTo>
                    <a:pt x="1749" y="712"/>
                    <a:pt x="1777" y="727"/>
                    <a:pt x="1805" y="742"/>
                  </a:cubicBezTo>
                </a:path>
              </a:pathLst>
            </a:custGeom>
            <a:solidFill>
              <a:srgbClr val="DCB0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30">
              <a:extLst>
                <a:ext uri="{FF2B5EF4-FFF2-40B4-BE49-F238E27FC236}">
                  <a16:creationId xmlns:a16="http://schemas.microsoft.com/office/drawing/2014/main" id="{A4431EF8-1AF2-4862-8E7E-11A6D336D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0957" y="3051899"/>
              <a:ext cx="700058" cy="946160"/>
            </a:xfrm>
            <a:custGeom>
              <a:avLst/>
              <a:gdLst>
                <a:gd name="T0" fmla="*/ 3094 w 3094"/>
                <a:gd name="T1" fmla="*/ 1605 h 3676"/>
                <a:gd name="T2" fmla="*/ 3094 w 3094"/>
                <a:gd name="T3" fmla="*/ 1629 h 3676"/>
                <a:gd name="T4" fmla="*/ 3084 w 3094"/>
                <a:gd name="T5" fmla="*/ 1843 h 3676"/>
                <a:gd name="T6" fmla="*/ 3039 w 3094"/>
                <a:gd name="T7" fmla="*/ 2169 h 3676"/>
                <a:gd name="T8" fmla="*/ 1547 w 3094"/>
                <a:gd name="T9" fmla="*/ 3676 h 3676"/>
                <a:gd name="T10" fmla="*/ 50 w 3094"/>
                <a:gd name="T11" fmla="*/ 2149 h 3676"/>
                <a:gd name="T12" fmla="*/ 0 w 3094"/>
                <a:gd name="T13" fmla="*/ 1629 h 3676"/>
                <a:gd name="T14" fmla="*/ 0 w 3094"/>
                <a:gd name="T15" fmla="*/ 1605 h 3676"/>
                <a:gd name="T16" fmla="*/ 28 w 3094"/>
                <a:gd name="T17" fmla="*/ 1219 h 3676"/>
                <a:gd name="T18" fmla="*/ 50 w 3094"/>
                <a:gd name="T19" fmla="*/ 1084 h 3676"/>
                <a:gd name="T20" fmla="*/ 297 w 3094"/>
                <a:gd name="T21" fmla="*/ 401 h 3676"/>
                <a:gd name="T22" fmla="*/ 298 w 3094"/>
                <a:gd name="T23" fmla="*/ 401 h 3676"/>
                <a:gd name="T24" fmla="*/ 1546 w 3094"/>
                <a:gd name="T25" fmla="*/ 0 h 3676"/>
                <a:gd name="T26" fmla="*/ 2797 w 3094"/>
                <a:gd name="T27" fmla="*/ 401 h 3676"/>
                <a:gd name="T28" fmla="*/ 3039 w 3094"/>
                <a:gd name="T29" fmla="*/ 1064 h 3676"/>
                <a:gd name="T30" fmla="*/ 3057 w 3094"/>
                <a:gd name="T31" fmla="*/ 1189 h 3676"/>
                <a:gd name="T32" fmla="*/ 3060 w 3094"/>
                <a:gd name="T33" fmla="*/ 1201 h 3676"/>
                <a:gd name="T34" fmla="*/ 3063 w 3094"/>
                <a:gd name="T35" fmla="*/ 1220 h 3676"/>
                <a:gd name="T36" fmla="*/ 3074 w 3094"/>
                <a:gd name="T37" fmla="*/ 1296 h 3676"/>
                <a:gd name="T38" fmla="*/ 3075 w 3094"/>
                <a:gd name="T39" fmla="*/ 1307 h 3676"/>
                <a:gd name="T40" fmla="*/ 3084 w 3094"/>
                <a:gd name="T41" fmla="*/ 1398 h 3676"/>
                <a:gd name="T42" fmla="*/ 3094 w 3094"/>
                <a:gd name="T43" fmla="*/ 1605 h 3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94" h="3676">
                  <a:moveTo>
                    <a:pt x="3094" y="1605"/>
                  </a:moveTo>
                  <a:cubicBezTo>
                    <a:pt x="3094" y="1629"/>
                    <a:pt x="3094" y="1629"/>
                    <a:pt x="3094" y="1629"/>
                  </a:cubicBezTo>
                  <a:cubicBezTo>
                    <a:pt x="3092" y="1700"/>
                    <a:pt x="3089" y="1772"/>
                    <a:pt x="3084" y="1843"/>
                  </a:cubicBezTo>
                  <a:cubicBezTo>
                    <a:pt x="3074" y="1955"/>
                    <a:pt x="3061" y="2064"/>
                    <a:pt x="3039" y="2169"/>
                  </a:cubicBezTo>
                  <a:cubicBezTo>
                    <a:pt x="2860" y="3036"/>
                    <a:pt x="2259" y="3676"/>
                    <a:pt x="1547" y="3676"/>
                  </a:cubicBezTo>
                  <a:cubicBezTo>
                    <a:pt x="828" y="3676"/>
                    <a:pt x="225" y="3028"/>
                    <a:pt x="50" y="2149"/>
                  </a:cubicBezTo>
                  <a:cubicBezTo>
                    <a:pt x="18" y="1982"/>
                    <a:pt x="0" y="1807"/>
                    <a:pt x="0" y="1629"/>
                  </a:cubicBezTo>
                  <a:cubicBezTo>
                    <a:pt x="0" y="1605"/>
                    <a:pt x="0" y="1605"/>
                    <a:pt x="0" y="1605"/>
                  </a:cubicBezTo>
                  <a:cubicBezTo>
                    <a:pt x="0" y="1471"/>
                    <a:pt x="10" y="1343"/>
                    <a:pt x="28" y="1219"/>
                  </a:cubicBezTo>
                  <a:cubicBezTo>
                    <a:pt x="33" y="1173"/>
                    <a:pt x="42" y="1128"/>
                    <a:pt x="50" y="1084"/>
                  </a:cubicBezTo>
                  <a:cubicBezTo>
                    <a:pt x="100" y="834"/>
                    <a:pt x="184" y="604"/>
                    <a:pt x="297" y="401"/>
                  </a:cubicBezTo>
                  <a:cubicBezTo>
                    <a:pt x="297" y="401"/>
                    <a:pt x="297" y="401"/>
                    <a:pt x="298" y="401"/>
                  </a:cubicBezTo>
                  <a:cubicBezTo>
                    <a:pt x="603" y="194"/>
                    <a:pt x="1073" y="0"/>
                    <a:pt x="1546" y="0"/>
                  </a:cubicBezTo>
                  <a:cubicBezTo>
                    <a:pt x="2017" y="0"/>
                    <a:pt x="2490" y="194"/>
                    <a:pt x="2797" y="401"/>
                  </a:cubicBezTo>
                  <a:cubicBezTo>
                    <a:pt x="2906" y="599"/>
                    <a:pt x="2989" y="823"/>
                    <a:pt x="3039" y="1064"/>
                  </a:cubicBezTo>
                  <a:cubicBezTo>
                    <a:pt x="3047" y="1105"/>
                    <a:pt x="3051" y="1148"/>
                    <a:pt x="3057" y="1189"/>
                  </a:cubicBezTo>
                  <a:cubicBezTo>
                    <a:pt x="3058" y="1193"/>
                    <a:pt x="3060" y="1196"/>
                    <a:pt x="3060" y="1201"/>
                  </a:cubicBezTo>
                  <a:cubicBezTo>
                    <a:pt x="3061" y="1208"/>
                    <a:pt x="3063" y="1213"/>
                    <a:pt x="3063" y="1220"/>
                  </a:cubicBezTo>
                  <a:cubicBezTo>
                    <a:pt x="3067" y="1244"/>
                    <a:pt x="3071" y="1269"/>
                    <a:pt x="3074" y="1296"/>
                  </a:cubicBezTo>
                  <a:cubicBezTo>
                    <a:pt x="3075" y="1300"/>
                    <a:pt x="3075" y="1303"/>
                    <a:pt x="3075" y="1307"/>
                  </a:cubicBezTo>
                  <a:cubicBezTo>
                    <a:pt x="3078" y="1337"/>
                    <a:pt x="3081" y="1369"/>
                    <a:pt x="3084" y="1398"/>
                  </a:cubicBezTo>
                  <a:cubicBezTo>
                    <a:pt x="3088" y="1467"/>
                    <a:pt x="3094" y="1534"/>
                    <a:pt x="3094" y="1605"/>
                  </a:cubicBezTo>
                </a:path>
              </a:pathLst>
            </a:custGeom>
            <a:solidFill>
              <a:srgbClr val="E9C1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31">
              <a:extLst>
                <a:ext uri="{FF2B5EF4-FFF2-40B4-BE49-F238E27FC236}">
                  <a16:creationId xmlns:a16="http://schemas.microsoft.com/office/drawing/2014/main" id="{2B34B98E-388F-4B92-9349-4A5EECE0B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2065" y="3051899"/>
              <a:ext cx="717842" cy="316304"/>
            </a:xfrm>
            <a:custGeom>
              <a:avLst/>
              <a:gdLst>
                <a:gd name="T0" fmla="*/ 3126 w 3172"/>
                <a:gd name="T1" fmla="*/ 1201 h 1230"/>
                <a:gd name="T2" fmla="*/ 3118 w 3172"/>
                <a:gd name="T3" fmla="*/ 1209 h 1230"/>
                <a:gd name="T4" fmla="*/ 3109 w 3172"/>
                <a:gd name="T5" fmla="*/ 1216 h 1230"/>
                <a:gd name="T6" fmla="*/ 3101 w 3172"/>
                <a:gd name="T7" fmla="*/ 1221 h 1230"/>
                <a:gd name="T8" fmla="*/ 3100 w 3172"/>
                <a:gd name="T9" fmla="*/ 1221 h 1230"/>
                <a:gd name="T10" fmla="*/ 3100 w 3172"/>
                <a:gd name="T11" fmla="*/ 1222 h 1230"/>
                <a:gd name="T12" fmla="*/ 3052 w 3172"/>
                <a:gd name="T13" fmla="*/ 1230 h 1230"/>
                <a:gd name="T14" fmla="*/ 1585 w 3172"/>
                <a:gd name="T15" fmla="*/ 656 h 1230"/>
                <a:gd name="T16" fmla="*/ 169 w 3172"/>
                <a:gd name="T17" fmla="*/ 1210 h 1230"/>
                <a:gd name="T18" fmla="*/ 146 w 3172"/>
                <a:gd name="T19" fmla="*/ 1221 h 1230"/>
                <a:gd name="T20" fmla="*/ 117 w 3172"/>
                <a:gd name="T21" fmla="*/ 1230 h 1230"/>
                <a:gd name="T22" fmla="*/ 67 w 3172"/>
                <a:gd name="T23" fmla="*/ 1219 h 1230"/>
                <a:gd name="T24" fmla="*/ 66 w 3172"/>
                <a:gd name="T25" fmla="*/ 1218 h 1230"/>
                <a:gd name="T26" fmla="*/ 84 w 3172"/>
                <a:gd name="T27" fmla="*/ 768 h 1230"/>
                <a:gd name="T28" fmla="*/ 297 w 3172"/>
                <a:gd name="T29" fmla="*/ 428 h 1230"/>
                <a:gd name="T30" fmla="*/ 335 w 3172"/>
                <a:gd name="T31" fmla="*/ 402 h 1230"/>
                <a:gd name="T32" fmla="*/ 336 w 3172"/>
                <a:gd name="T33" fmla="*/ 402 h 1230"/>
                <a:gd name="T34" fmla="*/ 337 w 3172"/>
                <a:gd name="T35" fmla="*/ 402 h 1230"/>
                <a:gd name="T36" fmla="*/ 566 w 3172"/>
                <a:gd name="T37" fmla="*/ 265 h 1230"/>
                <a:gd name="T38" fmla="*/ 1379 w 3172"/>
                <a:gd name="T39" fmla="*/ 12 h 1230"/>
                <a:gd name="T40" fmla="*/ 1380 w 3172"/>
                <a:gd name="T41" fmla="*/ 12 h 1230"/>
                <a:gd name="T42" fmla="*/ 1481 w 3172"/>
                <a:gd name="T43" fmla="*/ 3 h 1230"/>
                <a:gd name="T44" fmla="*/ 1482 w 3172"/>
                <a:gd name="T45" fmla="*/ 3 h 1230"/>
                <a:gd name="T46" fmla="*/ 1585 w 3172"/>
                <a:gd name="T47" fmla="*/ 0 h 1230"/>
                <a:gd name="T48" fmla="*/ 1753 w 3172"/>
                <a:gd name="T49" fmla="*/ 8 h 1230"/>
                <a:gd name="T50" fmla="*/ 1760 w 3172"/>
                <a:gd name="T51" fmla="*/ 8 h 1230"/>
                <a:gd name="T52" fmla="*/ 1935 w 3172"/>
                <a:gd name="T53" fmla="*/ 33 h 1230"/>
                <a:gd name="T54" fmla="*/ 1983 w 3172"/>
                <a:gd name="T55" fmla="*/ 43 h 1230"/>
                <a:gd name="T56" fmla="*/ 2030 w 3172"/>
                <a:gd name="T57" fmla="*/ 53 h 1230"/>
                <a:gd name="T58" fmla="*/ 2078 w 3172"/>
                <a:gd name="T59" fmla="*/ 65 h 1230"/>
                <a:gd name="T60" fmla="*/ 2123 w 3172"/>
                <a:gd name="T61" fmla="*/ 77 h 1230"/>
                <a:gd name="T62" fmla="*/ 2135 w 3172"/>
                <a:gd name="T63" fmla="*/ 81 h 1230"/>
                <a:gd name="T64" fmla="*/ 2426 w 3172"/>
                <a:gd name="T65" fmla="*/ 182 h 1230"/>
                <a:gd name="T66" fmla="*/ 2517 w 3172"/>
                <a:gd name="T67" fmla="*/ 222 h 1230"/>
                <a:gd name="T68" fmla="*/ 2561 w 3172"/>
                <a:gd name="T69" fmla="*/ 243 h 1230"/>
                <a:gd name="T70" fmla="*/ 2604 w 3172"/>
                <a:gd name="T71" fmla="*/ 265 h 1230"/>
                <a:gd name="T72" fmla="*/ 2645 w 3172"/>
                <a:gd name="T73" fmla="*/ 286 h 1230"/>
                <a:gd name="T74" fmla="*/ 2686 w 3172"/>
                <a:gd name="T75" fmla="*/ 309 h 1230"/>
                <a:gd name="T76" fmla="*/ 2836 w 3172"/>
                <a:gd name="T77" fmla="*/ 402 h 1230"/>
                <a:gd name="T78" fmla="*/ 2874 w 3172"/>
                <a:gd name="T79" fmla="*/ 428 h 1230"/>
                <a:gd name="T80" fmla="*/ 3098 w 3172"/>
                <a:gd name="T81" fmla="*/ 776 h 1230"/>
                <a:gd name="T82" fmla="*/ 3126 w 3172"/>
                <a:gd name="T83" fmla="*/ 1201 h 1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72" h="1230">
                  <a:moveTo>
                    <a:pt x="3126" y="1201"/>
                  </a:moveTo>
                  <a:cubicBezTo>
                    <a:pt x="3123" y="1205"/>
                    <a:pt x="3121" y="1207"/>
                    <a:pt x="3118" y="1209"/>
                  </a:cubicBezTo>
                  <a:cubicBezTo>
                    <a:pt x="3115" y="1212"/>
                    <a:pt x="3112" y="1214"/>
                    <a:pt x="3109" y="1216"/>
                  </a:cubicBezTo>
                  <a:cubicBezTo>
                    <a:pt x="3107" y="1218"/>
                    <a:pt x="3104" y="1220"/>
                    <a:pt x="3101" y="1221"/>
                  </a:cubicBezTo>
                  <a:cubicBezTo>
                    <a:pt x="3101" y="1221"/>
                    <a:pt x="3100" y="1221"/>
                    <a:pt x="3100" y="1221"/>
                  </a:cubicBezTo>
                  <a:cubicBezTo>
                    <a:pt x="3100" y="1222"/>
                    <a:pt x="3100" y="1222"/>
                    <a:pt x="3100" y="1222"/>
                  </a:cubicBezTo>
                  <a:cubicBezTo>
                    <a:pt x="3087" y="1227"/>
                    <a:pt x="3072" y="1230"/>
                    <a:pt x="3052" y="1230"/>
                  </a:cubicBezTo>
                  <a:cubicBezTo>
                    <a:pt x="2935" y="1230"/>
                    <a:pt x="2554" y="656"/>
                    <a:pt x="1585" y="656"/>
                  </a:cubicBezTo>
                  <a:cubicBezTo>
                    <a:pt x="725" y="656"/>
                    <a:pt x="327" y="1108"/>
                    <a:pt x="169" y="1210"/>
                  </a:cubicBezTo>
                  <a:cubicBezTo>
                    <a:pt x="161" y="1215"/>
                    <a:pt x="153" y="1218"/>
                    <a:pt x="146" y="1221"/>
                  </a:cubicBezTo>
                  <a:cubicBezTo>
                    <a:pt x="135" y="1227"/>
                    <a:pt x="125" y="1230"/>
                    <a:pt x="117" y="1230"/>
                  </a:cubicBezTo>
                  <a:cubicBezTo>
                    <a:pt x="97" y="1230"/>
                    <a:pt x="81" y="1227"/>
                    <a:pt x="67" y="1219"/>
                  </a:cubicBezTo>
                  <a:cubicBezTo>
                    <a:pt x="67" y="1219"/>
                    <a:pt x="67" y="1218"/>
                    <a:pt x="66" y="1218"/>
                  </a:cubicBezTo>
                  <a:cubicBezTo>
                    <a:pt x="0" y="1183"/>
                    <a:pt x="84" y="1035"/>
                    <a:pt x="84" y="768"/>
                  </a:cubicBezTo>
                  <a:cubicBezTo>
                    <a:pt x="84" y="675"/>
                    <a:pt x="121" y="560"/>
                    <a:pt x="297" y="428"/>
                  </a:cubicBezTo>
                  <a:cubicBezTo>
                    <a:pt x="309" y="419"/>
                    <a:pt x="322" y="411"/>
                    <a:pt x="335" y="402"/>
                  </a:cubicBezTo>
                  <a:cubicBezTo>
                    <a:pt x="336" y="402"/>
                    <a:pt x="336" y="402"/>
                    <a:pt x="336" y="402"/>
                  </a:cubicBezTo>
                  <a:cubicBezTo>
                    <a:pt x="336" y="402"/>
                    <a:pt x="336" y="402"/>
                    <a:pt x="337" y="402"/>
                  </a:cubicBezTo>
                  <a:cubicBezTo>
                    <a:pt x="406" y="355"/>
                    <a:pt x="482" y="309"/>
                    <a:pt x="566" y="265"/>
                  </a:cubicBezTo>
                  <a:cubicBezTo>
                    <a:pt x="800" y="144"/>
                    <a:pt x="1084" y="45"/>
                    <a:pt x="1379" y="12"/>
                  </a:cubicBezTo>
                  <a:cubicBezTo>
                    <a:pt x="1380" y="12"/>
                    <a:pt x="1380" y="12"/>
                    <a:pt x="1380" y="12"/>
                  </a:cubicBezTo>
                  <a:cubicBezTo>
                    <a:pt x="1413" y="8"/>
                    <a:pt x="1448" y="5"/>
                    <a:pt x="1481" y="3"/>
                  </a:cubicBezTo>
                  <a:cubicBezTo>
                    <a:pt x="1482" y="3"/>
                    <a:pt x="1482" y="3"/>
                    <a:pt x="1482" y="3"/>
                  </a:cubicBezTo>
                  <a:cubicBezTo>
                    <a:pt x="1517" y="1"/>
                    <a:pt x="1551" y="0"/>
                    <a:pt x="1585" y="0"/>
                  </a:cubicBezTo>
                  <a:cubicBezTo>
                    <a:pt x="1641" y="0"/>
                    <a:pt x="1697" y="3"/>
                    <a:pt x="1753" y="8"/>
                  </a:cubicBezTo>
                  <a:cubicBezTo>
                    <a:pt x="1755" y="8"/>
                    <a:pt x="1757" y="8"/>
                    <a:pt x="1760" y="8"/>
                  </a:cubicBezTo>
                  <a:cubicBezTo>
                    <a:pt x="1819" y="14"/>
                    <a:pt x="1877" y="23"/>
                    <a:pt x="1935" y="33"/>
                  </a:cubicBezTo>
                  <a:cubicBezTo>
                    <a:pt x="1951" y="36"/>
                    <a:pt x="1967" y="40"/>
                    <a:pt x="1983" y="43"/>
                  </a:cubicBezTo>
                  <a:cubicBezTo>
                    <a:pt x="1998" y="46"/>
                    <a:pt x="2014" y="49"/>
                    <a:pt x="2030" y="53"/>
                  </a:cubicBezTo>
                  <a:cubicBezTo>
                    <a:pt x="2046" y="57"/>
                    <a:pt x="2062" y="61"/>
                    <a:pt x="2078" y="65"/>
                  </a:cubicBezTo>
                  <a:cubicBezTo>
                    <a:pt x="2093" y="69"/>
                    <a:pt x="2108" y="73"/>
                    <a:pt x="2123" y="77"/>
                  </a:cubicBezTo>
                  <a:cubicBezTo>
                    <a:pt x="2127" y="78"/>
                    <a:pt x="2131" y="80"/>
                    <a:pt x="2135" y="81"/>
                  </a:cubicBezTo>
                  <a:cubicBezTo>
                    <a:pt x="2236" y="109"/>
                    <a:pt x="2334" y="143"/>
                    <a:pt x="2426" y="182"/>
                  </a:cubicBezTo>
                  <a:cubicBezTo>
                    <a:pt x="2457" y="195"/>
                    <a:pt x="2487" y="208"/>
                    <a:pt x="2517" y="222"/>
                  </a:cubicBezTo>
                  <a:cubicBezTo>
                    <a:pt x="2532" y="229"/>
                    <a:pt x="2547" y="236"/>
                    <a:pt x="2561" y="243"/>
                  </a:cubicBezTo>
                  <a:cubicBezTo>
                    <a:pt x="2576" y="250"/>
                    <a:pt x="2590" y="257"/>
                    <a:pt x="2604" y="265"/>
                  </a:cubicBezTo>
                  <a:cubicBezTo>
                    <a:pt x="2618" y="272"/>
                    <a:pt x="2632" y="279"/>
                    <a:pt x="2645" y="286"/>
                  </a:cubicBezTo>
                  <a:cubicBezTo>
                    <a:pt x="2660" y="294"/>
                    <a:pt x="2673" y="301"/>
                    <a:pt x="2686" y="309"/>
                  </a:cubicBezTo>
                  <a:cubicBezTo>
                    <a:pt x="2739" y="339"/>
                    <a:pt x="2790" y="370"/>
                    <a:pt x="2836" y="402"/>
                  </a:cubicBezTo>
                  <a:cubicBezTo>
                    <a:pt x="2849" y="411"/>
                    <a:pt x="2862" y="419"/>
                    <a:pt x="2874" y="428"/>
                  </a:cubicBezTo>
                  <a:cubicBezTo>
                    <a:pt x="3051" y="561"/>
                    <a:pt x="3098" y="682"/>
                    <a:pt x="3098" y="776"/>
                  </a:cubicBezTo>
                  <a:cubicBezTo>
                    <a:pt x="3098" y="1010"/>
                    <a:pt x="3172" y="1151"/>
                    <a:pt x="3126" y="12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32">
              <a:extLst>
                <a:ext uri="{FF2B5EF4-FFF2-40B4-BE49-F238E27FC236}">
                  <a16:creationId xmlns:a16="http://schemas.microsoft.com/office/drawing/2014/main" id="{E25702B7-6712-4CB8-B448-69E87AAB67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3771" y="3220594"/>
              <a:ext cx="787363" cy="231039"/>
            </a:xfrm>
            <a:custGeom>
              <a:avLst/>
              <a:gdLst>
                <a:gd name="T0" fmla="*/ 3478 w 3478"/>
                <a:gd name="T1" fmla="*/ 738 h 897"/>
                <a:gd name="T2" fmla="*/ 3256 w 3478"/>
                <a:gd name="T3" fmla="*/ 880 h 897"/>
                <a:gd name="T4" fmla="*/ 3252 w 3478"/>
                <a:gd name="T5" fmla="*/ 794 h 897"/>
                <a:gd name="T6" fmla="*/ 3089 w 3478"/>
                <a:gd name="T7" fmla="*/ 670 h 897"/>
                <a:gd name="T8" fmla="*/ 1702 w 3478"/>
                <a:gd name="T9" fmla="*/ 194 h 897"/>
                <a:gd name="T10" fmla="*/ 373 w 3478"/>
                <a:gd name="T11" fmla="*/ 626 h 897"/>
                <a:gd name="T12" fmla="*/ 170 w 3478"/>
                <a:gd name="T13" fmla="*/ 785 h 897"/>
                <a:gd name="T14" fmla="*/ 166 w 3478"/>
                <a:gd name="T15" fmla="*/ 897 h 897"/>
                <a:gd name="T16" fmla="*/ 0 w 3478"/>
                <a:gd name="T17" fmla="*/ 815 h 897"/>
                <a:gd name="T18" fmla="*/ 82 w 3478"/>
                <a:gd name="T19" fmla="*/ 635 h 897"/>
                <a:gd name="T20" fmla="*/ 189 w 3478"/>
                <a:gd name="T21" fmla="*/ 563 h 897"/>
                <a:gd name="T22" fmla="*/ 193 w 3478"/>
                <a:gd name="T23" fmla="*/ 565 h 897"/>
                <a:gd name="T24" fmla="*/ 240 w 3478"/>
                <a:gd name="T25" fmla="*/ 574 h 897"/>
                <a:gd name="T26" fmla="*/ 269 w 3478"/>
                <a:gd name="T27" fmla="*/ 565 h 897"/>
                <a:gd name="T28" fmla="*/ 270 w 3478"/>
                <a:gd name="T29" fmla="*/ 565 h 897"/>
                <a:gd name="T30" fmla="*/ 291 w 3478"/>
                <a:gd name="T31" fmla="*/ 554 h 897"/>
                <a:gd name="T32" fmla="*/ 1707 w 3478"/>
                <a:gd name="T33" fmla="*/ 0 h 897"/>
                <a:gd name="T34" fmla="*/ 3175 w 3478"/>
                <a:gd name="T35" fmla="*/ 574 h 897"/>
                <a:gd name="T36" fmla="*/ 3222 w 3478"/>
                <a:gd name="T37" fmla="*/ 566 h 897"/>
                <a:gd name="T38" fmla="*/ 3222 w 3478"/>
                <a:gd name="T39" fmla="*/ 565 h 897"/>
                <a:gd name="T40" fmla="*/ 3224 w 3478"/>
                <a:gd name="T41" fmla="*/ 565 h 897"/>
                <a:gd name="T42" fmla="*/ 3224 w 3478"/>
                <a:gd name="T43" fmla="*/ 566 h 897"/>
                <a:gd name="T44" fmla="*/ 3227 w 3478"/>
                <a:gd name="T45" fmla="*/ 566 h 897"/>
                <a:gd name="T46" fmla="*/ 3306 w 3478"/>
                <a:gd name="T47" fmla="*/ 561 h 897"/>
                <a:gd name="T48" fmla="*/ 3311 w 3478"/>
                <a:gd name="T49" fmla="*/ 562 h 897"/>
                <a:gd name="T50" fmla="*/ 3478 w 3478"/>
                <a:gd name="T51" fmla="*/ 738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78" h="897">
                  <a:moveTo>
                    <a:pt x="3478" y="738"/>
                  </a:moveTo>
                  <a:cubicBezTo>
                    <a:pt x="3420" y="797"/>
                    <a:pt x="3341" y="843"/>
                    <a:pt x="3256" y="880"/>
                  </a:cubicBezTo>
                  <a:cubicBezTo>
                    <a:pt x="3255" y="851"/>
                    <a:pt x="3254" y="823"/>
                    <a:pt x="3252" y="794"/>
                  </a:cubicBezTo>
                  <a:cubicBezTo>
                    <a:pt x="3211" y="766"/>
                    <a:pt x="3152" y="720"/>
                    <a:pt x="3089" y="670"/>
                  </a:cubicBezTo>
                  <a:cubicBezTo>
                    <a:pt x="2849" y="484"/>
                    <a:pt x="2424" y="194"/>
                    <a:pt x="1702" y="194"/>
                  </a:cubicBezTo>
                  <a:cubicBezTo>
                    <a:pt x="1035" y="194"/>
                    <a:pt x="620" y="441"/>
                    <a:pt x="373" y="626"/>
                  </a:cubicBezTo>
                  <a:cubicBezTo>
                    <a:pt x="286" y="691"/>
                    <a:pt x="219" y="748"/>
                    <a:pt x="170" y="785"/>
                  </a:cubicBezTo>
                  <a:cubicBezTo>
                    <a:pt x="167" y="822"/>
                    <a:pt x="166" y="859"/>
                    <a:pt x="166" y="897"/>
                  </a:cubicBezTo>
                  <a:cubicBezTo>
                    <a:pt x="109" y="876"/>
                    <a:pt x="55" y="848"/>
                    <a:pt x="0" y="815"/>
                  </a:cubicBezTo>
                  <a:cubicBezTo>
                    <a:pt x="18" y="742"/>
                    <a:pt x="46" y="680"/>
                    <a:pt x="82" y="635"/>
                  </a:cubicBezTo>
                  <a:cubicBezTo>
                    <a:pt x="112" y="597"/>
                    <a:pt x="148" y="572"/>
                    <a:pt x="189" y="563"/>
                  </a:cubicBezTo>
                  <a:cubicBezTo>
                    <a:pt x="193" y="565"/>
                    <a:pt x="193" y="565"/>
                    <a:pt x="193" y="565"/>
                  </a:cubicBezTo>
                  <a:cubicBezTo>
                    <a:pt x="206" y="572"/>
                    <a:pt x="221" y="574"/>
                    <a:pt x="240" y="574"/>
                  </a:cubicBezTo>
                  <a:cubicBezTo>
                    <a:pt x="247" y="574"/>
                    <a:pt x="257" y="571"/>
                    <a:pt x="269" y="565"/>
                  </a:cubicBezTo>
                  <a:cubicBezTo>
                    <a:pt x="269" y="565"/>
                    <a:pt x="269" y="565"/>
                    <a:pt x="270" y="565"/>
                  </a:cubicBezTo>
                  <a:cubicBezTo>
                    <a:pt x="276" y="562"/>
                    <a:pt x="283" y="559"/>
                    <a:pt x="291" y="554"/>
                  </a:cubicBezTo>
                  <a:cubicBezTo>
                    <a:pt x="449" y="452"/>
                    <a:pt x="848" y="0"/>
                    <a:pt x="1707" y="0"/>
                  </a:cubicBezTo>
                  <a:cubicBezTo>
                    <a:pt x="2676" y="0"/>
                    <a:pt x="3058" y="574"/>
                    <a:pt x="3175" y="574"/>
                  </a:cubicBezTo>
                  <a:cubicBezTo>
                    <a:pt x="3194" y="574"/>
                    <a:pt x="3210" y="571"/>
                    <a:pt x="3222" y="566"/>
                  </a:cubicBezTo>
                  <a:cubicBezTo>
                    <a:pt x="3222" y="565"/>
                    <a:pt x="3222" y="565"/>
                    <a:pt x="3222" y="565"/>
                  </a:cubicBezTo>
                  <a:cubicBezTo>
                    <a:pt x="3223" y="565"/>
                    <a:pt x="3223" y="565"/>
                    <a:pt x="3224" y="565"/>
                  </a:cubicBezTo>
                  <a:cubicBezTo>
                    <a:pt x="3224" y="565"/>
                    <a:pt x="3224" y="566"/>
                    <a:pt x="3224" y="566"/>
                  </a:cubicBezTo>
                  <a:cubicBezTo>
                    <a:pt x="3225" y="566"/>
                    <a:pt x="3226" y="566"/>
                    <a:pt x="3227" y="566"/>
                  </a:cubicBezTo>
                  <a:cubicBezTo>
                    <a:pt x="3253" y="558"/>
                    <a:pt x="3280" y="556"/>
                    <a:pt x="3306" y="561"/>
                  </a:cubicBezTo>
                  <a:cubicBezTo>
                    <a:pt x="3307" y="561"/>
                    <a:pt x="3309" y="562"/>
                    <a:pt x="3311" y="562"/>
                  </a:cubicBezTo>
                  <a:cubicBezTo>
                    <a:pt x="3383" y="578"/>
                    <a:pt x="3441" y="643"/>
                    <a:pt x="3478" y="738"/>
                  </a:cubicBezTo>
                  <a:close/>
                </a:path>
              </a:pathLst>
            </a:custGeom>
            <a:solidFill>
              <a:srgbClr val="C29D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33">
              <a:extLst>
                <a:ext uri="{FF2B5EF4-FFF2-40B4-BE49-F238E27FC236}">
                  <a16:creationId xmlns:a16="http://schemas.microsoft.com/office/drawing/2014/main" id="{C4AA344A-3AEC-4331-800C-C13EC8358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7903" y="2918043"/>
              <a:ext cx="811614" cy="465746"/>
            </a:xfrm>
            <a:custGeom>
              <a:avLst/>
              <a:gdLst>
                <a:gd name="T0" fmla="*/ 3571 w 3586"/>
                <a:gd name="T1" fmla="*/ 1678 h 1809"/>
                <a:gd name="T2" fmla="*/ 3519 w 3586"/>
                <a:gd name="T3" fmla="*/ 1565 h 1809"/>
                <a:gd name="T4" fmla="*/ 3521 w 3586"/>
                <a:gd name="T5" fmla="*/ 1732 h 1809"/>
                <a:gd name="T6" fmla="*/ 3513 w 3586"/>
                <a:gd name="T7" fmla="*/ 1787 h 1809"/>
                <a:gd name="T8" fmla="*/ 3424 w 3586"/>
                <a:gd name="T9" fmla="*/ 1736 h 1809"/>
                <a:gd name="T10" fmla="*/ 3418 w 3586"/>
                <a:gd name="T11" fmla="*/ 1735 h 1809"/>
                <a:gd name="T12" fmla="*/ 3340 w 3586"/>
                <a:gd name="T13" fmla="*/ 1740 h 1809"/>
                <a:gd name="T14" fmla="*/ 3340 w 3586"/>
                <a:gd name="T15" fmla="*/ 1739 h 1809"/>
                <a:gd name="T16" fmla="*/ 3341 w 3586"/>
                <a:gd name="T17" fmla="*/ 1739 h 1809"/>
                <a:gd name="T18" fmla="*/ 3349 w 3586"/>
                <a:gd name="T19" fmla="*/ 1734 h 1809"/>
                <a:gd name="T20" fmla="*/ 3358 w 3586"/>
                <a:gd name="T21" fmla="*/ 1727 h 1809"/>
                <a:gd name="T22" fmla="*/ 3366 w 3586"/>
                <a:gd name="T23" fmla="*/ 1719 h 1809"/>
                <a:gd name="T24" fmla="*/ 3338 w 3586"/>
                <a:gd name="T25" fmla="*/ 1294 h 1809"/>
                <a:gd name="T26" fmla="*/ 3114 w 3586"/>
                <a:gd name="T27" fmla="*/ 946 h 1809"/>
                <a:gd name="T28" fmla="*/ 3076 w 3586"/>
                <a:gd name="T29" fmla="*/ 920 h 1809"/>
                <a:gd name="T30" fmla="*/ 2926 w 3586"/>
                <a:gd name="T31" fmla="*/ 827 h 1809"/>
                <a:gd name="T32" fmla="*/ 2885 w 3586"/>
                <a:gd name="T33" fmla="*/ 804 h 1809"/>
                <a:gd name="T34" fmla="*/ 2844 w 3586"/>
                <a:gd name="T35" fmla="*/ 783 h 1809"/>
                <a:gd name="T36" fmla="*/ 2801 w 3586"/>
                <a:gd name="T37" fmla="*/ 761 h 1809"/>
                <a:gd name="T38" fmla="*/ 2757 w 3586"/>
                <a:gd name="T39" fmla="*/ 740 h 1809"/>
                <a:gd name="T40" fmla="*/ 2666 w 3586"/>
                <a:gd name="T41" fmla="*/ 700 h 1809"/>
                <a:gd name="T42" fmla="*/ 2318 w 3586"/>
                <a:gd name="T43" fmla="*/ 583 h 1809"/>
                <a:gd name="T44" fmla="*/ 2270 w 3586"/>
                <a:gd name="T45" fmla="*/ 571 h 1809"/>
                <a:gd name="T46" fmla="*/ 2223 w 3586"/>
                <a:gd name="T47" fmla="*/ 561 h 1809"/>
                <a:gd name="T48" fmla="*/ 2175 w 3586"/>
                <a:gd name="T49" fmla="*/ 551 h 1809"/>
                <a:gd name="T50" fmla="*/ 2000 w 3586"/>
                <a:gd name="T51" fmla="*/ 526 h 1809"/>
                <a:gd name="T52" fmla="*/ 1993 w 3586"/>
                <a:gd name="T53" fmla="*/ 526 h 1809"/>
                <a:gd name="T54" fmla="*/ 1821 w 3586"/>
                <a:gd name="T55" fmla="*/ 517 h 1809"/>
                <a:gd name="T56" fmla="*/ 1722 w 3586"/>
                <a:gd name="T57" fmla="*/ 521 h 1809"/>
                <a:gd name="T58" fmla="*/ 1721 w 3586"/>
                <a:gd name="T59" fmla="*/ 521 h 1809"/>
                <a:gd name="T60" fmla="*/ 1633 w 3586"/>
                <a:gd name="T61" fmla="*/ 527 h 1809"/>
                <a:gd name="T62" fmla="*/ 1628 w 3586"/>
                <a:gd name="T63" fmla="*/ 527 h 1809"/>
                <a:gd name="T64" fmla="*/ 1620 w 3586"/>
                <a:gd name="T65" fmla="*/ 530 h 1809"/>
                <a:gd name="T66" fmla="*/ 1619 w 3586"/>
                <a:gd name="T67" fmla="*/ 530 h 1809"/>
                <a:gd name="T68" fmla="*/ 1018 w 3586"/>
                <a:gd name="T69" fmla="*/ 1082 h 1809"/>
                <a:gd name="T70" fmla="*/ 1065 w 3586"/>
                <a:gd name="T71" fmla="*/ 672 h 1809"/>
                <a:gd name="T72" fmla="*/ 788 w 3586"/>
                <a:gd name="T73" fmla="*/ 954 h 1809"/>
                <a:gd name="T74" fmla="*/ 806 w 3586"/>
                <a:gd name="T75" fmla="*/ 783 h 1809"/>
                <a:gd name="T76" fmla="*/ 807 w 3586"/>
                <a:gd name="T77" fmla="*/ 782 h 1809"/>
                <a:gd name="T78" fmla="*/ 576 w 3586"/>
                <a:gd name="T79" fmla="*/ 920 h 1809"/>
                <a:gd name="T80" fmla="*/ 575 w 3586"/>
                <a:gd name="T81" fmla="*/ 920 h 1809"/>
                <a:gd name="T82" fmla="*/ 537 w 3586"/>
                <a:gd name="T83" fmla="*/ 946 h 1809"/>
                <a:gd name="T84" fmla="*/ 324 w 3586"/>
                <a:gd name="T85" fmla="*/ 1286 h 1809"/>
                <a:gd name="T86" fmla="*/ 306 w 3586"/>
                <a:gd name="T87" fmla="*/ 1736 h 1809"/>
                <a:gd name="T88" fmla="*/ 196 w 3586"/>
                <a:gd name="T89" fmla="*/ 1809 h 1809"/>
                <a:gd name="T90" fmla="*/ 166 w 3586"/>
                <a:gd name="T91" fmla="*/ 1527 h 1809"/>
                <a:gd name="T92" fmla="*/ 138 w 3586"/>
                <a:gd name="T93" fmla="*/ 1439 h 1809"/>
                <a:gd name="T94" fmla="*/ 70 w 3586"/>
                <a:gd name="T95" fmla="*/ 1564 h 1809"/>
                <a:gd name="T96" fmla="*/ 338 w 3586"/>
                <a:gd name="T97" fmla="*/ 799 h 1809"/>
                <a:gd name="T98" fmla="*/ 1126 w 3586"/>
                <a:gd name="T99" fmla="*/ 149 h 1809"/>
                <a:gd name="T100" fmla="*/ 1737 w 3586"/>
                <a:gd name="T101" fmla="*/ 0 h 1809"/>
                <a:gd name="T102" fmla="*/ 2463 w 3586"/>
                <a:gd name="T103" fmla="*/ 259 h 1809"/>
                <a:gd name="T104" fmla="*/ 2648 w 3586"/>
                <a:gd name="T105" fmla="*/ 477 h 1809"/>
                <a:gd name="T106" fmla="*/ 2721 w 3586"/>
                <a:gd name="T107" fmla="*/ 459 h 1809"/>
                <a:gd name="T108" fmla="*/ 3278 w 3586"/>
                <a:gd name="T109" fmla="*/ 728 h 1809"/>
                <a:gd name="T110" fmla="*/ 3586 w 3586"/>
                <a:gd name="T111" fmla="*/ 1520 h 1809"/>
                <a:gd name="T112" fmla="*/ 3571 w 3586"/>
                <a:gd name="T113" fmla="*/ 1678 h 1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586" h="1809">
                  <a:moveTo>
                    <a:pt x="3571" y="1678"/>
                  </a:moveTo>
                  <a:cubicBezTo>
                    <a:pt x="3546" y="1639"/>
                    <a:pt x="3553" y="1598"/>
                    <a:pt x="3519" y="1565"/>
                  </a:cubicBezTo>
                  <a:cubicBezTo>
                    <a:pt x="3523" y="1620"/>
                    <a:pt x="3526" y="1676"/>
                    <a:pt x="3521" y="1732"/>
                  </a:cubicBezTo>
                  <a:cubicBezTo>
                    <a:pt x="3519" y="1751"/>
                    <a:pt x="3516" y="1769"/>
                    <a:pt x="3513" y="1787"/>
                  </a:cubicBezTo>
                  <a:cubicBezTo>
                    <a:pt x="3487" y="1761"/>
                    <a:pt x="3456" y="1744"/>
                    <a:pt x="3424" y="1736"/>
                  </a:cubicBezTo>
                  <a:cubicBezTo>
                    <a:pt x="3422" y="1736"/>
                    <a:pt x="3420" y="1735"/>
                    <a:pt x="3418" y="1735"/>
                  </a:cubicBezTo>
                  <a:cubicBezTo>
                    <a:pt x="3392" y="1730"/>
                    <a:pt x="3366" y="1732"/>
                    <a:pt x="3340" y="1740"/>
                  </a:cubicBezTo>
                  <a:cubicBezTo>
                    <a:pt x="3340" y="1739"/>
                    <a:pt x="3340" y="1739"/>
                    <a:pt x="3340" y="1739"/>
                  </a:cubicBezTo>
                  <a:cubicBezTo>
                    <a:pt x="3340" y="1739"/>
                    <a:pt x="3341" y="1739"/>
                    <a:pt x="3341" y="1739"/>
                  </a:cubicBezTo>
                  <a:cubicBezTo>
                    <a:pt x="3344" y="1738"/>
                    <a:pt x="3347" y="1736"/>
                    <a:pt x="3349" y="1734"/>
                  </a:cubicBezTo>
                  <a:cubicBezTo>
                    <a:pt x="3352" y="1732"/>
                    <a:pt x="3355" y="1730"/>
                    <a:pt x="3358" y="1727"/>
                  </a:cubicBezTo>
                  <a:cubicBezTo>
                    <a:pt x="3361" y="1725"/>
                    <a:pt x="3363" y="1723"/>
                    <a:pt x="3366" y="1719"/>
                  </a:cubicBezTo>
                  <a:cubicBezTo>
                    <a:pt x="3412" y="1669"/>
                    <a:pt x="3338" y="1528"/>
                    <a:pt x="3338" y="1294"/>
                  </a:cubicBezTo>
                  <a:cubicBezTo>
                    <a:pt x="3338" y="1200"/>
                    <a:pt x="3291" y="1079"/>
                    <a:pt x="3114" y="946"/>
                  </a:cubicBezTo>
                  <a:cubicBezTo>
                    <a:pt x="3102" y="937"/>
                    <a:pt x="3089" y="929"/>
                    <a:pt x="3076" y="920"/>
                  </a:cubicBezTo>
                  <a:cubicBezTo>
                    <a:pt x="3030" y="888"/>
                    <a:pt x="2979" y="857"/>
                    <a:pt x="2926" y="827"/>
                  </a:cubicBezTo>
                  <a:cubicBezTo>
                    <a:pt x="2913" y="819"/>
                    <a:pt x="2900" y="812"/>
                    <a:pt x="2885" y="804"/>
                  </a:cubicBezTo>
                  <a:cubicBezTo>
                    <a:pt x="2872" y="797"/>
                    <a:pt x="2858" y="790"/>
                    <a:pt x="2844" y="783"/>
                  </a:cubicBezTo>
                  <a:cubicBezTo>
                    <a:pt x="2830" y="775"/>
                    <a:pt x="2816" y="768"/>
                    <a:pt x="2801" y="761"/>
                  </a:cubicBezTo>
                  <a:cubicBezTo>
                    <a:pt x="2787" y="754"/>
                    <a:pt x="2772" y="747"/>
                    <a:pt x="2757" y="740"/>
                  </a:cubicBezTo>
                  <a:cubicBezTo>
                    <a:pt x="2727" y="726"/>
                    <a:pt x="2697" y="713"/>
                    <a:pt x="2666" y="700"/>
                  </a:cubicBezTo>
                  <a:cubicBezTo>
                    <a:pt x="2557" y="653"/>
                    <a:pt x="2439" y="613"/>
                    <a:pt x="2318" y="583"/>
                  </a:cubicBezTo>
                  <a:cubicBezTo>
                    <a:pt x="2302" y="579"/>
                    <a:pt x="2286" y="575"/>
                    <a:pt x="2270" y="571"/>
                  </a:cubicBezTo>
                  <a:cubicBezTo>
                    <a:pt x="2254" y="567"/>
                    <a:pt x="2238" y="564"/>
                    <a:pt x="2223" y="561"/>
                  </a:cubicBezTo>
                  <a:cubicBezTo>
                    <a:pt x="2207" y="557"/>
                    <a:pt x="2191" y="554"/>
                    <a:pt x="2175" y="551"/>
                  </a:cubicBezTo>
                  <a:cubicBezTo>
                    <a:pt x="2117" y="541"/>
                    <a:pt x="2059" y="532"/>
                    <a:pt x="2000" y="526"/>
                  </a:cubicBezTo>
                  <a:cubicBezTo>
                    <a:pt x="1997" y="526"/>
                    <a:pt x="1995" y="526"/>
                    <a:pt x="1993" y="526"/>
                  </a:cubicBezTo>
                  <a:cubicBezTo>
                    <a:pt x="1936" y="520"/>
                    <a:pt x="1878" y="517"/>
                    <a:pt x="1821" y="517"/>
                  </a:cubicBezTo>
                  <a:cubicBezTo>
                    <a:pt x="1787" y="517"/>
                    <a:pt x="1755" y="518"/>
                    <a:pt x="1722" y="521"/>
                  </a:cubicBezTo>
                  <a:cubicBezTo>
                    <a:pt x="1721" y="521"/>
                    <a:pt x="1721" y="521"/>
                    <a:pt x="1721" y="521"/>
                  </a:cubicBezTo>
                  <a:cubicBezTo>
                    <a:pt x="1692" y="522"/>
                    <a:pt x="1662" y="524"/>
                    <a:pt x="1633" y="527"/>
                  </a:cubicBezTo>
                  <a:cubicBezTo>
                    <a:pt x="1631" y="526"/>
                    <a:pt x="1629" y="526"/>
                    <a:pt x="1628" y="527"/>
                  </a:cubicBezTo>
                  <a:cubicBezTo>
                    <a:pt x="1625" y="528"/>
                    <a:pt x="1622" y="529"/>
                    <a:pt x="1620" y="530"/>
                  </a:cubicBezTo>
                  <a:cubicBezTo>
                    <a:pt x="1619" y="530"/>
                    <a:pt x="1619" y="530"/>
                    <a:pt x="1619" y="530"/>
                  </a:cubicBezTo>
                  <a:cubicBezTo>
                    <a:pt x="1344" y="615"/>
                    <a:pt x="1126" y="796"/>
                    <a:pt x="1018" y="1082"/>
                  </a:cubicBezTo>
                  <a:cubicBezTo>
                    <a:pt x="992" y="942"/>
                    <a:pt x="1002" y="799"/>
                    <a:pt x="1065" y="672"/>
                  </a:cubicBezTo>
                  <a:cubicBezTo>
                    <a:pt x="942" y="734"/>
                    <a:pt x="852" y="835"/>
                    <a:pt x="788" y="954"/>
                  </a:cubicBezTo>
                  <a:cubicBezTo>
                    <a:pt x="778" y="906"/>
                    <a:pt x="787" y="839"/>
                    <a:pt x="806" y="783"/>
                  </a:cubicBezTo>
                  <a:cubicBezTo>
                    <a:pt x="807" y="783"/>
                    <a:pt x="807" y="783"/>
                    <a:pt x="807" y="782"/>
                  </a:cubicBezTo>
                  <a:cubicBezTo>
                    <a:pt x="722" y="826"/>
                    <a:pt x="645" y="872"/>
                    <a:pt x="576" y="920"/>
                  </a:cubicBezTo>
                  <a:cubicBezTo>
                    <a:pt x="575" y="920"/>
                    <a:pt x="575" y="920"/>
                    <a:pt x="575" y="920"/>
                  </a:cubicBezTo>
                  <a:cubicBezTo>
                    <a:pt x="562" y="929"/>
                    <a:pt x="549" y="937"/>
                    <a:pt x="537" y="946"/>
                  </a:cubicBezTo>
                  <a:cubicBezTo>
                    <a:pt x="361" y="1078"/>
                    <a:pt x="324" y="1193"/>
                    <a:pt x="324" y="1286"/>
                  </a:cubicBezTo>
                  <a:cubicBezTo>
                    <a:pt x="324" y="1553"/>
                    <a:pt x="240" y="1701"/>
                    <a:pt x="306" y="1736"/>
                  </a:cubicBezTo>
                  <a:cubicBezTo>
                    <a:pt x="264" y="1745"/>
                    <a:pt x="227" y="1771"/>
                    <a:pt x="196" y="1809"/>
                  </a:cubicBezTo>
                  <a:cubicBezTo>
                    <a:pt x="169" y="1717"/>
                    <a:pt x="159" y="1618"/>
                    <a:pt x="166" y="1527"/>
                  </a:cubicBezTo>
                  <a:cubicBezTo>
                    <a:pt x="151" y="1500"/>
                    <a:pt x="141" y="1471"/>
                    <a:pt x="138" y="1439"/>
                  </a:cubicBezTo>
                  <a:cubicBezTo>
                    <a:pt x="111" y="1479"/>
                    <a:pt x="88" y="1520"/>
                    <a:pt x="70" y="1564"/>
                  </a:cubicBezTo>
                  <a:cubicBezTo>
                    <a:pt x="0" y="1280"/>
                    <a:pt x="212" y="958"/>
                    <a:pt x="338" y="799"/>
                  </a:cubicBezTo>
                  <a:cubicBezTo>
                    <a:pt x="530" y="567"/>
                    <a:pt x="854" y="258"/>
                    <a:pt x="1126" y="149"/>
                  </a:cubicBezTo>
                  <a:cubicBezTo>
                    <a:pt x="1332" y="47"/>
                    <a:pt x="1540" y="0"/>
                    <a:pt x="1737" y="0"/>
                  </a:cubicBezTo>
                  <a:cubicBezTo>
                    <a:pt x="2012" y="0"/>
                    <a:pt x="2265" y="92"/>
                    <a:pt x="2463" y="259"/>
                  </a:cubicBezTo>
                  <a:cubicBezTo>
                    <a:pt x="2534" y="319"/>
                    <a:pt x="2597" y="392"/>
                    <a:pt x="2648" y="477"/>
                  </a:cubicBezTo>
                  <a:cubicBezTo>
                    <a:pt x="2666" y="467"/>
                    <a:pt x="2692" y="461"/>
                    <a:pt x="2721" y="459"/>
                  </a:cubicBezTo>
                  <a:cubicBezTo>
                    <a:pt x="2866" y="446"/>
                    <a:pt x="3081" y="507"/>
                    <a:pt x="3278" y="728"/>
                  </a:cubicBezTo>
                  <a:cubicBezTo>
                    <a:pt x="3450" y="922"/>
                    <a:pt x="3586" y="1234"/>
                    <a:pt x="3586" y="1520"/>
                  </a:cubicBezTo>
                  <a:cubicBezTo>
                    <a:pt x="3586" y="1574"/>
                    <a:pt x="3582" y="1627"/>
                    <a:pt x="3571" y="1678"/>
                  </a:cubicBezTo>
                  <a:close/>
                </a:path>
              </a:pathLst>
            </a:custGeom>
            <a:solidFill>
              <a:srgbClr val="7A41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34">
              <a:extLst>
                <a:ext uri="{FF2B5EF4-FFF2-40B4-BE49-F238E27FC236}">
                  <a16:creationId xmlns:a16="http://schemas.microsoft.com/office/drawing/2014/main" id="{E7A35A7F-9CC5-40C2-99E2-A59B851923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2993" y="3976973"/>
              <a:ext cx="300718" cy="345642"/>
            </a:xfrm>
            <a:custGeom>
              <a:avLst/>
              <a:gdLst>
                <a:gd name="T0" fmla="*/ 1331 w 1331"/>
                <a:gd name="T1" fmla="*/ 749 h 1343"/>
                <a:gd name="T2" fmla="*/ 1070 w 1331"/>
                <a:gd name="T3" fmla="*/ 1037 h 1343"/>
                <a:gd name="T4" fmla="*/ 1068 w 1331"/>
                <a:gd name="T5" fmla="*/ 1038 h 1343"/>
                <a:gd name="T6" fmla="*/ 946 w 1331"/>
                <a:gd name="T7" fmla="*/ 1343 h 1343"/>
                <a:gd name="T8" fmla="*/ 0 w 1331"/>
                <a:gd name="T9" fmla="*/ 328 h 1343"/>
                <a:gd name="T10" fmla="*/ 345 w 1331"/>
                <a:gd name="T11" fmla="*/ 0 h 1343"/>
                <a:gd name="T12" fmla="*/ 497 w 1331"/>
                <a:gd name="T13" fmla="*/ 202 h 1343"/>
                <a:gd name="T14" fmla="*/ 504 w 1331"/>
                <a:gd name="T15" fmla="*/ 211 h 1343"/>
                <a:gd name="T16" fmla="*/ 534 w 1331"/>
                <a:gd name="T17" fmla="*/ 241 h 1343"/>
                <a:gd name="T18" fmla="*/ 634 w 1331"/>
                <a:gd name="T19" fmla="*/ 333 h 1343"/>
                <a:gd name="T20" fmla="*/ 684 w 1331"/>
                <a:gd name="T21" fmla="*/ 376 h 1343"/>
                <a:gd name="T22" fmla="*/ 963 w 1331"/>
                <a:gd name="T23" fmla="*/ 565 h 1343"/>
                <a:gd name="T24" fmla="*/ 1077 w 1331"/>
                <a:gd name="T25" fmla="*/ 625 h 1343"/>
                <a:gd name="T26" fmla="*/ 1331 w 1331"/>
                <a:gd name="T27" fmla="*/ 749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1" h="1343">
                  <a:moveTo>
                    <a:pt x="1331" y="749"/>
                  </a:moveTo>
                  <a:cubicBezTo>
                    <a:pt x="1233" y="819"/>
                    <a:pt x="1140" y="923"/>
                    <a:pt x="1070" y="1037"/>
                  </a:cubicBezTo>
                  <a:cubicBezTo>
                    <a:pt x="1068" y="1038"/>
                    <a:pt x="1068" y="1038"/>
                    <a:pt x="1068" y="1038"/>
                  </a:cubicBezTo>
                  <a:cubicBezTo>
                    <a:pt x="1007" y="1138"/>
                    <a:pt x="961" y="1246"/>
                    <a:pt x="946" y="1343"/>
                  </a:cubicBezTo>
                  <a:cubicBezTo>
                    <a:pt x="535" y="1104"/>
                    <a:pt x="166" y="772"/>
                    <a:pt x="0" y="328"/>
                  </a:cubicBezTo>
                  <a:cubicBezTo>
                    <a:pt x="86" y="168"/>
                    <a:pt x="195" y="61"/>
                    <a:pt x="345" y="0"/>
                  </a:cubicBezTo>
                  <a:cubicBezTo>
                    <a:pt x="382" y="68"/>
                    <a:pt x="435" y="137"/>
                    <a:pt x="497" y="202"/>
                  </a:cubicBezTo>
                  <a:cubicBezTo>
                    <a:pt x="499" y="205"/>
                    <a:pt x="501" y="208"/>
                    <a:pt x="504" y="211"/>
                  </a:cubicBezTo>
                  <a:cubicBezTo>
                    <a:pt x="534" y="241"/>
                    <a:pt x="534" y="241"/>
                    <a:pt x="534" y="241"/>
                  </a:cubicBezTo>
                  <a:cubicBezTo>
                    <a:pt x="566" y="272"/>
                    <a:pt x="598" y="304"/>
                    <a:pt x="634" y="333"/>
                  </a:cubicBezTo>
                  <a:cubicBezTo>
                    <a:pt x="650" y="348"/>
                    <a:pt x="667" y="362"/>
                    <a:pt x="684" y="376"/>
                  </a:cubicBezTo>
                  <a:cubicBezTo>
                    <a:pt x="779" y="454"/>
                    <a:pt x="877" y="520"/>
                    <a:pt x="963" y="565"/>
                  </a:cubicBezTo>
                  <a:cubicBezTo>
                    <a:pt x="999" y="585"/>
                    <a:pt x="1037" y="605"/>
                    <a:pt x="1077" y="625"/>
                  </a:cubicBezTo>
                  <a:cubicBezTo>
                    <a:pt x="1158" y="667"/>
                    <a:pt x="1244" y="709"/>
                    <a:pt x="1331" y="749"/>
                  </a:cubicBezTo>
                </a:path>
              </a:pathLst>
            </a:custGeom>
            <a:solidFill>
              <a:srgbClr val="D444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35">
              <a:extLst>
                <a:ext uri="{FF2B5EF4-FFF2-40B4-BE49-F238E27FC236}">
                  <a16:creationId xmlns:a16="http://schemas.microsoft.com/office/drawing/2014/main" id="{F97C1E6B-1E25-419C-9CB6-1E074A696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0387" y="3976973"/>
              <a:ext cx="301526" cy="345642"/>
            </a:xfrm>
            <a:custGeom>
              <a:avLst/>
              <a:gdLst>
                <a:gd name="T0" fmla="*/ 1331 w 1331"/>
                <a:gd name="T1" fmla="*/ 328 h 1343"/>
                <a:gd name="T2" fmla="*/ 1330 w 1331"/>
                <a:gd name="T3" fmla="*/ 330 h 1343"/>
                <a:gd name="T4" fmla="*/ 386 w 1331"/>
                <a:gd name="T5" fmla="*/ 1343 h 1343"/>
                <a:gd name="T6" fmla="*/ 0 w 1331"/>
                <a:gd name="T7" fmla="*/ 749 h 1343"/>
                <a:gd name="T8" fmla="*/ 234 w 1331"/>
                <a:gd name="T9" fmla="*/ 635 h 1343"/>
                <a:gd name="T10" fmla="*/ 369 w 1331"/>
                <a:gd name="T11" fmla="*/ 565 h 1343"/>
                <a:gd name="T12" fmla="*/ 647 w 1331"/>
                <a:gd name="T13" fmla="*/ 376 h 1343"/>
                <a:gd name="T14" fmla="*/ 698 w 1331"/>
                <a:gd name="T15" fmla="*/ 333 h 1343"/>
                <a:gd name="T16" fmla="*/ 740 w 1331"/>
                <a:gd name="T17" fmla="*/ 295 h 1343"/>
                <a:gd name="T18" fmla="*/ 770 w 1331"/>
                <a:gd name="T19" fmla="*/ 268 h 1343"/>
                <a:gd name="T20" fmla="*/ 854 w 1331"/>
                <a:gd name="T21" fmla="*/ 182 h 1343"/>
                <a:gd name="T22" fmla="*/ 986 w 1331"/>
                <a:gd name="T23" fmla="*/ 0 h 1343"/>
                <a:gd name="T24" fmla="*/ 1331 w 1331"/>
                <a:gd name="T25" fmla="*/ 328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31" h="1343">
                  <a:moveTo>
                    <a:pt x="1331" y="328"/>
                  </a:moveTo>
                  <a:cubicBezTo>
                    <a:pt x="1331" y="329"/>
                    <a:pt x="1330" y="329"/>
                    <a:pt x="1330" y="330"/>
                  </a:cubicBezTo>
                  <a:cubicBezTo>
                    <a:pt x="1164" y="773"/>
                    <a:pt x="795" y="1104"/>
                    <a:pt x="386" y="1343"/>
                  </a:cubicBezTo>
                  <a:cubicBezTo>
                    <a:pt x="352" y="1134"/>
                    <a:pt x="184" y="880"/>
                    <a:pt x="0" y="749"/>
                  </a:cubicBezTo>
                  <a:cubicBezTo>
                    <a:pt x="80" y="713"/>
                    <a:pt x="159" y="674"/>
                    <a:pt x="234" y="635"/>
                  </a:cubicBezTo>
                  <a:cubicBezTo>
                    <a:pt x="280" y="613"/>
                    <a:pt x="325" y="588"/>
                    <a:pt x="369" y="565"/>
                  </a:cubicBezTo>
                  <a:cubicBezTo>
                    <a:pt x="453" y="520"/>
                    <a:pt x="552" y="454"/>
                    <a:pt x="647" y="376"/>
                  </a:cubicBezTo>
                  <a:cubicBezTo>
                    <a:pt x="664" y="362"/>
                    <a:pt x="681" y="348"/>
                    <a:pt x="698" y="333"/>
                  </a:cubicBezTo>
                  <a:cubicBezTo>
                    <a:pt x="714" y="322"/>
                    <a:pt x="728" y="309"/>
                    <a:pt x="740" y="295"/>
                  </a:cubicBezTo>
                  <a:cubicBezTo>
                    <a:pt x="750" y="286"/>
                    <a:pt x="760" y="276"/>
                    <a:pt x="770" y="268"/>
                  </a:cubicBezTo>
                  <a:cubicBezTo>
                    <a:pt x="799" y="241"/>
                    <a:pt x="828" y="212"/>
                    <a:pt x="854" y="182"/>
                  </a:cubicBezTo>
                  <a:cubicBezTo>
                    <a:pt x="908" y="122"/>
                    <a:pt x="953" y="61"/>
                    <a:pt x="986" y="0"/>
                  </a:cubicBezTo>
                  <a:cubicBezTo>
                    <a:pt x="1137" y="61"/>
                    <a:pt x="1245" y="168"/>
                    <a:pt x="1331" y="328"/>
                  </a:cubicBezTo>
                </a:path>
              </a:pathLst>
            </a:custGeom>
            <a:solidFill>
              <a:srgbClr val="D444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36">
              <a:extLst>
                <a:ext uri="{FF2B5EF4-FFF2-40B4-BE49-F238E27FC236}">
                  <a16:creationId xmlns:a16="http://schemas.microsoft.com/office/drawing/2014/main" id="{9B5C2271-90A4-4DA8-BC13-3F8CB895D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4699" y="4169505"/>
              <a:ext cx="85688" cy="439158"/>
            </a:xfrm>
            <a:custGeom>
              <a:avLst/>
              <a:gdLst>
                <a:gd name="T0" fmla="*/ 380 w 380"/>
                <a:gd name="T1" fmla="*/ 1632 h 1705"/>
                <a:gd name="T2" fmla="*/ 380 w 380"/>
                <a:gd name="T3" fmla="*/ 1705 h 1705"/>
                <a:gd name="T4" fmla="*/ 83 w 380"/>
                <a:gd name="T5" fmla="*/ 1705 h 1705"/>
                <a:gd name="T6" fmla="*/ 0 w 380"/>
                <a:gd name="T7" fmla="*/ 289 h 1705"/>
                <a:gd name="T8" fmla="*/ 2 w 380"/>
                <a:gd name="T9" fmla="*/ 288 h 1705"/>
                <a:gd name="T10" fmla="*/ 263 w 380"/>
                <a:gd name="T11" fmla="*/ 0 h 1705"/>
                <a:gd name="T12" fmla="*/ 380 w 380"/>
                <a:gd name="T13" fmla="*/ 1632 h 1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0" h="1705">
                  <a:moveTo>
                    <a:pt x="380" y="1632"/>
                  </a:moveTo>
                  <a:cubicBezTo>
                    <a:pt x="380" y="1705"/>
                    <a:pt x="380" y="1705"/>
                    <a:pt x="380" y="1705"/>
                  </a:cubicBezTo>
                  <a:cubicBezTo>
                    <a:pt x="83" y="1705"/>
                    <a:pt x="83" y="1705"/>
                    <a:pt x="83" y="1705"/>
                  </a:cubicBezTo>
                  <a:cubicBezTo>
                    <a:pt x="83" y="1705"/>
                    <a:pt x="78" y="617"/>
                    <a:pt x="0" y="289"/>
                  </a:cubicBezTo>
                  <a:cubicBezTo>
                    <a:pt x="2" y="288"/>
                    <a:pt x="2" y="288"/>
                    <a:pt x="2" y="288"/>
                  </a:cubicBezTo>
                  <a:cubicBezTo>
                    <a:pt x="72" y="174"/>
                    <a:pt x="165" y="70"/>
                    <a:pt x="263" y="0"/>
                  </a:cubicBezTo>
                  <a:cubicBezTo>
                    <a:pt x="263" y="0"/>
                    <a:pt x="380" y="1057"/>
                    <a:pt x="380" y="1632"/>
                  </a:cubicBezTo>
                  <a:close/>
                </a:path>
              </a:pathLst>
            </a:custGeom>
            <a:solidFill>
              <a:srgbClr val="BA3B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Oval 37">
              <a:extLst>
                <a:ext uri="{FF2B5EF4-FFF2-40B4-BE49-F238E27FC236}">
                  <a16:creationId xmlns:a16="http://schemas.microsoft.com/office/drawing/2014/main" id="{B5FBD4B5-9481-448E-AF0D-E7156C7603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9997" y="4347369"/>
              <a:ext cx="42844" cy="48592"/>
            </a:xfrm>
            <a:prstGeom prst="ellipse">
              <a:avLst/>
            </a:prstGeom>
            <a:solidFill>
              <a:srgbClr val="ED7E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39">
              <a:extLst>
                <a:ext uri="{FF2B5EF4-FFF2-40B4-BE49-F238E27FC236}">
                  <a16:creationId xmlns:a16="http://schemas.microsoft.com/office/drawing/2014/main" id="{D0015161-5E43-4354-8FE7-26C268D36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0597" y="3965971"/>
              <a:ext cx="42844" cy="63261"/>
            </a:xfrm>
            <a:custGeom>
              <a:avLst/>
              <a:gdLst>
                <a:gd name="T0" fmla="*/ 189 w 189"/>
                <a:gd name="T1" fmla="*/ 0 h 245"/>
                <a:gd name="T2" fmla="*/ 189 w 189"/>
                <a:gd name="T3" fmla="*/ 231 h 245"/>
                <a:gd name="T4" fmla="*/ 152 w 189"/>
                <a:gd name="T5" fmla="*/ 245 h 245"/>
                <a:gd name="T6" fmla="*/ 0 w 189"/>
                <a:gd name="T7" fmla="*/ 43 h 245"/>
                <a:gd name="T8" fmla="*/ 189 w 189"/>
                <a:gd name="T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245">
                  <a:moveTo>
                    <a:pt x="189" y="0"/>
                  </a:moveTo>
                  <a:cubicBezTo>
                    <a:pt x="189" y="231"/>
                    <a:pt x="189" y="231"/>
                    <a:pt x="189" y="231"/>
                  </a:cubicBezTo>
                  <a:cubicBezTo>
                    <a:pt x="176" y="235"/>
                    <a:pt x="163" y="240"/>
                    <a:pt x="152" y="245"/>
                  </a:cubicBezTo>
                  <a:cubicBezTo>
                    <a:pt x="90" y="180"/>
                    <a:pt x="37" y="111"/>
                    <a:pt x="0" y="43"/>
                  </a:cubicBezTo>
                  <a:cubicBezTo>
                    <a:pt x="40" y="22"/>
                    <a:pt x="114" y="5"/>
                    <a:pt x="189" y="0"/>
                  </a:cubicBezTo>
                </a:path>
              </a:pathLst>
            </a:custGeom>
            <a:solidFill>
              <a:srgbClr val="BA3B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40">
              <a:extLst>
                <a:ext uri="{FF2B5EF4-FFF2-40B4-BE49-F238E27FC236}">
                  <a16:creationId xmlns:a16="http://schemas.microsoft.com/office/drawing/2014/main" id="{40555F51-13EF-4115-AE45-6A31E255D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4997" y="3959553"/>
              <a:ext cx="48503" cy="64178"/>
            </a:xfrm>
            <a:custGeom>
              <a:avLst/>
              <a:gdLst>
                <a:gd name="T0" fmla="*/ 216 w 216"/>
                <a:gd name="T1" fmla="*/ 68 h 250"/>
                <a:gd name="T2" fmla="*/ 84 w 216"/>
                <a:gd name="T3" fmla="*/ 250 h 250"/>
                <a:gd name="T4" fmla="*/ 0 w 216"/>
                <a:gd name="T5" fmla="*/ 206 h 250"/>
                <a:gd name="T6" fmla="*/ 0 w 216"/>
                <a:gd name="T7" fmla="*/ 0 h 250"/>
                <a:gd name="T8" fmla="*/ 216 w 216"/>
                <a:gd name="T9" fmla="*/ 68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" h="250">
                  <a:moveTo>
                    <a:pt x="216" y="68"/>
                  </a:moveTo>
                  <a:cubicBezTo>
                    <a:pt x="183" y="129"/>
                    <a:pt x="138" y="190"/>
                    <a:pt x="84" y="250"/>
                  </a:cubicBezTo>
                  <a:cubicBezTo>
                    <a:pt x="56" y="235"/>
                    <a:pt x="28" y="220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6" y="10"/>
                    <a:pt x="149" y="32"/>
                    <a:pt x="216" y="68"/>
                  </a:cubicBezTo>
                </a:path>
              </a:pathLst>
            </a:custGeom>
            <a:solidFill>
              <a:srgbClr val="BA3B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41">
              <a:extLst>
                <a:ext uri="{FF2B5EF4-FFF2-40B4-BE49-F238E27FC236}">
                  <a16:creationId xmlns:a16="http://schemas.microsoft.com/office/drawing/2014/main" id="{E4F4D4B1-BD18-4F2D-8C99-63745D3A7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7064" y="3965971"/>
              <a:ext cx="36377" cy="8252"/>
            </a:xfrm>
            <a:custGeom>
              <a:avLst/>
              <a:gdLst>
                <a:gd name="T0" fmla="*/ 162 w 162"/>
                <a:gd name="T1" fmla="*/ 0 h 31"/>
                <a:gd name="T2" fmla="*/ 0 w 162"/>
                <a:gd name="T3" fmla="*/ 31 h 31"/>
                <a:gd name="T4" fmla="*/ 162 w 162"/>
                <a:gd name="T5" fmla="*/ 0 h 31"/>
                <a:gd name="T6" fmla="*/ 162 w 162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2" h="31">
                  <a:moveTo>
                    <a:pt x="162" y="0"/>
                  </a:moveTo>
                  <a:cubicBezTo>
                    <a:pt x="102" y="4"/>
                    <a:pt x="42" y="15"/>
                    <a:pt x="0" y="31"/>
                  </a:cubicBezTo>
                  <a:cubicBezTo>
                    <a:pt x="42" y="15"/>
                    <a:pt x="102" y="4"/>
                    <a:pt x="162" y="0"/>
                  </a:cubicBezTo>
                  <a:cubicBezTo>
                    <a:pt x="162" y="0"/>
                    <a:pt x="162" y="0"/>
                    <a:pt x="162" y="0"/>
                  </a:cubicBezTo>
                </a:path>
              </a:pathLst>
            </a:custGeom>
            <a:solidFill>
              <a:srgbClr val="3C9F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42">
              <a:extLst>
                <a:ext uri="{FF2B5EF4-FFF2-40B4-BE49-F238E27FC236}">
                  <a16:creationId xmlns:a16="http://schemas.microsoft.com/office/drawing/2014/main" id="{1418EC6C-F4BB-41F8-8D24-63EA9239F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5358" y="3910044"/>
              <a:ext cx="389639" cy="235624"/>
            </a:xfrm>
            <a:custGeom>
              <a:avLst/>
              <a:gdLst>
                <a:gd name="T0" fmla="*/ 1721 w 1721"/>
                <a:gd name="T1" fmla="*/ 0 h 916"/>
                <a:gd name="T2" fmla="*/ 865 w 1721"/>
                <a:gd name="T3" fmla="*/ 342 h 916"/>
                <a:gd name="T4" fmla="*/ 37 w 1721"/>
                <a:gd name="T5" fmla="*/ 24 h 916"/>
                <a:gd name="T6" fmla="*/ 37 w 1721"/>
                <a:gd name="T7" fmla="*/ 219 h 916"/>
                <a:gd name="T8" fmla="*/ 37 w 1721"/>
                <a:gd name="T9" fmla="*/ 219 h 916"/>
                <a:gd name="T10" fmla="*/ 37 w 1721"/>
                <a:gd name="T11" fmla="*/ 219 h 916"/>
                <a:gd name="T12" fmla="*/ 37 w 1721"/>
                <a:gd name="T13" fmla="*/ 450 h 916"/>
                <a:gd name="T14" fmla="*/ 37 w 1721"/>
                <a:gd name="T15" fmla="*/ 450 h 916"/>
                <a:gd name="T16" fmla="*/ 0 w 1721"/>
                <a:gd name="T17" fmla="*/ 464 h 916"/>
                <a:gd name="T18" fmla="*/ 7 w 1721"/>
                <a:gd name="T19" fmla="*/ 473 h 916"/>
                <a:gd name="T20" fmla="*/ 37 w 1721"/>
                <a:gd name="T21" fmla="*/ 503 h 916"/>
                <a:gd name="T22" fmla="*/ 137 w 1721"/>
                <a:gd name="T23" fmla="*/ 595 h 916"/>
                <a:gd name="T24" fmla="*/ 187 w 1721"/>
                <a:gd name="T25" fmla="*/ 638 h 916"/>
                <a:gd name="T26" fmla="*/ 466 w 1721"/>
                <a:gd name="T27" fmla="*/ 827 h 916"/>
                <a:gd name="T28" fmla="*/ 580 w 1721"/>
                <a:gd name="T29" fmla="*/ 887 h 916"/>
                <a:gd name="T30" fmla="*/ 582 w 1721"/>
                <a:gd name="T31" fmla="*/ 888 h 916"/>
                <a:gd name="T32" fmla="*/ 582 w 1721"/>
                <a:gd name="T33" fmla="*/ 888 h 916"/>
                <a:gd name="T34" fmla="*/ 592 w 1721"/>
                <a:gd name="T35" fmla="*/ 894 h 916"/>
                <a:gd name="T36" fmla="*/ 637 w 1721"/>
                <a:gd name="T37" fmla="*/ 916 h 916"/>
                <a:gd name="T38" fmla="*/ 1721 w 1721"/>
                <a:gd name="T39" fmla="*/ 311 h 916"/>
                <a:gd name="T40" fmla="*/ 1721 w 1721"/>
                <a:gd name="T41" fmla="*/ 0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21" h="916">
                  <a:moveTo>
                    <a:pt x="1721" y="0"/>
                  </a:moveTo>
                  <a:cubicBezTo>
                    <a:pt x="1476" y="216"/>
                    <a:pt x="1181" y="342"/>
                    <a:pt x="865" y="342"/>
                  </a:cubicBezTo>
                  <a:cubicBezTo>
                    <a:pt x="560" y="342"/>
                    <a:pt x="276" y="225"/>
                    <a:pt x="37" y="24"/>
                  </a:cubicBezTo>
                  <a:cubicBezTo>
                    <a:pt x="37" y="219"/>
                    <a:pt x="37" y="219"/>
                    <a:pt x="37" y="219"/>
                  </a:cubicBezTo>
                  <a:cubicBezTo>
                    <a:pt x="37" y="219"/>
                    <a:pt x="37" y="219"/>
                    <a:pt x="37" y="219"/>
                  </a:cubicBezTo>
                  <a:cubicBezTo>
                    <a:pt x="37" y="219"/>
                    <a:pt x="37" y="219"/>
                    <a:pt x="37" y="219"/>
                  </a:cubicBezTo>
                  <a:cubicBezTo>
                    <a:pt x="37" y="450"/>
                    <a:pt x="37" y="450"/>
                    <a:pt x="37" y="450"/>
                  </a:cubicBezTo>
                  <a:cubicBezTo>
                    <a:pt x="37" y="450"/>
                    <a:pt x="37" y="450"/>
                    <a:pt x="37" y="450"/>
                  </a:cubicBezTo>
                  <a:cubicBezTo>
                    <a:pt x="24" y="454"/>
                    <a:pt x="11" y="459"/>
                    <a:pt x="0" y="464"/>
                  </a:cubicBezTo>
                  <a:cubicBezTo>
                    <a:pt x="2" y="467"/>
                    <a:pt x="4" y="470"/>
                    <a:pt x="7" y="473"/>
                  </a:cubicBezTo>
                  <a:cubicBezTo>
                    <a:pt x="37" y="503"/>
                    <a:pt x="37" y="503"/>
                    <a:pt x="37" y="503"/>
                  </a:cubicBezTo>
                  <a:cubicBezTo>
                    <a:pt x="69" y="534"/>
                    <a:pt x="101" y="566"/>
                    <a:pt x="137" y="595"/>
                  </a:cubicBezTo>
                  <a:cubicBezTo>
                    <a:pt x="153" y="610"/>
                    <a:pt x="170" y="624"/>
                    <a:pt x="187" y="638"/>
                  </a:cubicBezTo>
                  <a:cubicBezTo>
                    <a:pt x="282" y="716"/>
                    <a:pt x="380" y="782"/>
                    <a:pt x="466" y="827"/>
                  </a:cubicBezTo>
                  <a:cubicBezTo>
                    <a:pt x="502" y="847"/>
                    <a:pt x="540" y="867"/>
                    <a:pt x="580" y="887"/>
                  </a:cubicBezTo>
                  <a:cubicBezTo>
                    <a:pt x="581" y="888"/>
                    <a:pt x="581" y="888"/>
                    <a:pt x="582" y="888"/>
                  </a:cubicBezTo>
                  <a:cubicBezTo>
                    <a:pt x="582" y="888"/>
                    <a:pt x="582" y="888"/>
                    <a:pt x="582" y="888"/>
                  </a:cubicBezTo>
                  <a:cubicBezTo>
                    <a:pt x="586" y="890"/>
                    <a:pt x="589" y="892"/>
                    <a:pt x="592" y="894"/>
                  </a:cubicBezTo>
                  <a:cubicBezTo>
                    <a:pt x="607" y="901"/>
                    <a:pt x="622" y="908"/>
                    <a:pt x="637" y="916"/>
                  </a:cubicBezTo>
                  <a:cubicBezTo>
                    <a:pt x="1100" y="869"/>
                    <a:pt x="1470" y="694"/>
                    <a:pt x="1721" y="311"/>
                  </a:cubicBezTo>
                  <a:cubicBezTo>
                    <a:pt x="1721" y="0"/>
                    <a:pt x="1721" y="0"/>
                    <a:pt x="1721" y="0"/>
                  </a:cubicBezTo>
                </a:path>
              </a:pathLst>
            </a:custGeom>
            <a:solidFill>
              <a:srgbClr val="C49C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43">
              <a:extLst>
                <a:ext uri="{FF2B5EF4-FFF2-40B4-BE49-F238E27FC236}">
                  <a16:creationId xmlns:a16="http://schemas.microsoft.com/office/drawing/2014/main" id="{66E0DC9A-BAA9-4F97-9D05-8DD9D29FB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3442" y="3909128"/>
              <a:ext cx="381556" cy="88932"/>
            </a:xfrm>
            <a:custGeom>
              <a:avLst/>
              <a:gdLst>
                <a:gd name="T0" fmla="*/ 1684 w 1684"/>
                <a:gd name="T1" fmla="*/ 0 h 343"/>
                <a:gd name="T2" fmla="*/ 828 w 1684"/>
                <a:gd name="T3" fmla="*/ 342 h 343"/>
                <a:gd name="T4" fmla="*/ 0 w 1684"/>
                <a:gd name="T5" fmla="*/ 24 h 343"/>
                <a:gd name="T6" fmla="*/ 0 w 1684"/>
                <a:gd name="T7" fmla="*/ 25 h 343"/>
                <a:gd name="T8" fmla="*/ 828 w 1684"/>
                <a:gd name="T9" fmla="*/ 343 h 343"/>
                <a:gd name="T10" fmla="*/ 1684 w 1684"/>
                <a:gd name="T11" fmla="*/ 1 h 343"/>
                <a:gd name="T12" fmla="*/ 1684 w 1684"/>
                <a:gd name="T13" fmla="*/ 1 h 343"/>
                <a:gd name="T14" fmla="*/ 1684 w 1684"/>
                <a:gd name="T15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4" h="343">
                  <a:moveTo>
                    <a:pt x="1684" y="0"/>
                  </a:moveTo>
                  <a:cubicBezTo>
                    <a:pt x="1439" y="217"/>
                    <a:pt x="1144" y="342"/>
                    <a:pt x="828" y="342"/>
                  </a:cubicBezTo>
                  <a:cubicBezTo>
                    <a:pt x="523" y="342"/>
                    <a:pt x="239" y="226"/>
                    <a:pt x="0" y="24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39" y="226"/>
                    <a:pt x="523" y="343"/>
                    <a:pt x="828" y="343"/>
                  </a:cubicBezTo>
                  <a:cubicBezTo>
                    <a:pt x="1144" y="343"/>
                    <a:pt x="1439" y="217"/>
                    <a:pt x="1684" y="1"/>
                  </a:cubicBezTo>
                  <a:cubicBezTo>
                    <a:pt x="1684" y="1"/>
                    <a:pt x="1684" y="1"/>
                    <a:pt x="1684" y="1"/>
                  </a:cubicBezTo>
                  <a:cubicBezTo>
                    <a:pt x="1684" y="0"/>
                    <a:pt x="1684" y="0"/>
                    <a:pt x="1684" y="0"/>
                  </a:cubicBezTo>
                </a:path>
              </a:pathLst>
            </a:custGeom>
            <a:solidFill>
              <a:srgbClr val="D0AB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44">
              <a:extLst>
                <a:ext uri="{FF2B5EF4-FFF2-40B4-BE49-F238E27FC236}">
                  <a16:creationId xmlns:a16="http://schemas.microsoft.com/office/drawing/2014/main" id="{7265C733-2198-4415-A43D-172B4B37EA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24610" y="3983390"/>
              <a:ext cx="432484" cy="303468"/>
            </a:xfrm>
            <a:custGeom>
              <a:avLst/>
              <a:gdLst>
                <a:gd name="T0" fmla="*/ 10 w 1912"/>
                <a:gd name="T1" fmla="*/ 743 h 1177"/>
                <a:gd name="T2" fmla="*/ 5 w 1912"/>
                <a:gd name="T3" fmla="*/ 744 h 1177"/>
                <a:gd name="T4" fmla="*/ 2 w 1912"/>
                <a:gd name="T5" fmla="*/ 746 h 1177"/>
                <a:gd name="T6" fmla="*/ 0 w 1912"/>
                <a:gd name="T7" fmla="*/ 747 h 1177"/>
                <a:gd name="T8" fmla="*/ 0 w 1912"/>
                <a:gd name="T9" fmla="*/ 747 h 1177"/>
                <a:gd name="T10" fmla="*/ 2 w 1912"/>
                <a:gd name="T11" fmla="*/ 746 h 1177"/>
                <a:gd name="T12" fmla="*/ 5 w 1912"/>
                <a:gd name="T13" fmla="*/ 744 h 1177"/>
                <a:gd name="T14" fmla="*/ 10 w 1912"/>
                <a:gd name="T15" fmla="*/ 743 h 1177"/>
                <a:gd name="T16" fmla="*/ 205 w 1912"/>
                <a:gd name="T17" fmla="*/ 670 h 1177"/>
                <a:gd name="T18" fmla="*/ 15 w 1912"/>
                <a:gd name="T19" fmla="*/ 742 h 1177"/>
                <a:gd name="T20" fmla="*/ 13 w 1912"/>
                <a:gd name="T21" fmla="*/ 742 h 1177"/>
                <a:gd name="T22" fmla="*/ 15 w 1912"/>
                <a:gd name="T23" fmla="*/ 742 h 1177"/>
                <a:gd name="T24" fmla="*/ 205 w 1912"/>
                <a:gd name="T25" fmla="*/ 670 h 1177"/>
                <a:gd name="T26" fmla="*/ 205 w 1912"/>
                <a:gd name="T27" fmla="*/ 670 h 1177"/>
                <a:gd name="T28" fmla="*/ 1474 w 1912"/>
                <a:gd name="T29" fmla="*/ 0 h 1177"/>
                <a:gd name="T30" fmla="*/ 1185 w 1912"/>
                <a:gd name="T31" fmla="*/ 302 h 1177"/>
                <a:gd name="T32" fmla="*/ 474 w 1912"/>
                <a:gd name="T33" fmla="*/ 569 h 1177"/>
                <a:gd name="T34" fmla="*/ 474 w 1912"/>
                <a:gd name="T35" fmla="*/ 569 h 1177"/>
                <a:gd name="T36" fmla="*/ 1185 w 1912"/>
                <a:gd name="T37" fmla="*/ 302 h 1177"/>
                <a:gd name="T38" fmla="*/ 1912 w 1912"/>
                <a:gd name="T39" fmla="*/ 1177 h 1177"/>
                <a:gd name="T40" fmla="*/ 1912 w 1912"/>
                <a:gd name="T41" fmla="*/ 1177 h 1177"/>
                <a:gd name="T42" fmla="*/ 1185 w 1912"/>
                <a:gd name="T43" fmla="*/ 302 h 1177"/>
                <a:gd name="T44" fmla="*/ 1474 w 1912"/>
                <a:gd name="T45" fmla="*/ 0 h 1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12" h="1177">
                  <a:moveTo>
                    <a:pt x="10" y="743"/>
                  </a:moveTo>
                  <a:cubicBezTo>
                    <a:pt x="8" y="743"/>
                    <a:pt x="6" y="744"/>
                    <a:pt x="5" y="744"/>
                  </a:cubicBezTo>
                  <a:cubicBezTo>
                    <a:pt x="4" y="744"/>
                    <a:pt x="4" y="746"/>
                    <a:pt x="2" y="746"/>
                  </a:cubicBezTo>
                  <a:cubicBezTo>
                    <a:pt x="1" y="746"/>
                    <a:pt x="0" y="747"/>
                    <a:pt x="0" y="747"/>
                  </a:cubicBezTo>
                  <a:cubicBezTo>
                    <a:pt x="0" y="747"/>
                    <a:pt x="0" y="747"/>
                    <a:pt x="0" y="747"/>
                  </a:cubicBezTo>
                  <a:cubicBezTo>
                    <a:pt x="1" y="747"/>
                    <a:pt x="1" y="746"/>
                    <a:pt x="2" y="746"/>
                  </a:cubicBezTo>
                  <a:cubicBezTo>
                    <a:pt x="4" y="746"/>
                    <a:pt x="4" y="744"/>
                    <a:pt x="5" y="744"/>
                  </a:cubicBezTo>
                  <a:cubicBezTo>
                    <a:pt x="7" y="744"/>
                    <a:pt x="9" y="743"/>
                    <a:pt x="10" y="743"/>
                  </a:cubicBezTo>
                  <a:moveTo>
                    <a:pt x="205" y="670"/>
                  </a:moveTo>
                  <a:cubicBezTo>
                    <a:pt x="15" y="742"/>
                    <a:pt x="15" y="742"/>
                    <a:pt x="15" y="742"/>
                  </a:cubicBezTo>
                  <a:cubicBezTo>
                    <a:pt x="14" y="742"/>
                    <a:pt x="13" y="742"/>
                    <a:pt x="13" y="742"/>
                  </a:cubicBezTo>
                  <a:cubicBezTo>
                    <a:pt x="13" y="742"/>
                    <a:pt x="14" y="742"/>
                    <a:pt x="15" y="742"/>
                  </a:cubicBezTo>
                  <a:cubicBezTo>
                    <a:pt x="205" y="670"/>
                    <a:pt x="205" y="670"/>
                    <a:pt x="205" y="670"/>
                  </a:cubicBezTo>
                  <a:cubicBezTo>
                    <a:pt x="205" y="670"/>
                    <a:pt x="205" y="670"/>
                    <a:pt x="205" y="670"/>
                  </a:cubicBezTo>
                  <a:moveTo>
                    <a:pt x="1474" y="0"/>
                  </a:moveTo>
                  <a:cubicBezTo>
                    <a:pt x="1352" y="64"/>
                    <a:pt x="1260" y="162"/>
                    <a:pt x="1185" y="302"/>
                  </a:cubicBezTo>
                  <a:cubicBezTo>
                    <a:pt x="474" y="569"/>
                    <a:pt x="474" y="569"/>
                    <a:pt x="474" y="569"/>
                  </a:cubicBezTo>
                  <a:cubicBezTo>
                    <a:pt x="474" y="569"/>
                    <a:pt x="474" y="569"/>
                    <a:pt x="474" y="569"/>
                  </a:cubicBezTo>
                  <a:cubicBezTo>
                    <a:pt x="1185" y="302"/>
                    <a:pt x="1185" y="302"/>
                    <a:pt x="1185" y="302"/>
                  </a:cubicBezTo>
                  <a:cubicBezTo>
                    <a:pt x="1321" y="665"/>
                    <a:pt x="1593" y="954"/>
                    <a:pt x="1912" y="1177"/>
                  </a:cubicBezTo>
                  <a:cubicBezTo>
                    <a:pt x="1912" y="1177"/>
                    <a:pt x="1912" y="1177"/>
                    <a:pt x="1912" y="1177"/>
                  </a:cubicBezTo>
                  <a:cubicBezTo>
                    <a:pt x="1593" y="954"/>
                    <a:pt x="1321" y="665"/>
                    <a:pt x="1185" y="302"/>
                  </a:cubicBezTo>
                  <a:cubicBezTo>
                    <a:pt x="1260" y="163"/>
                    <a:pt x="1352" y="64"/>
                    <a:pt x="1474" y="0"/>
                  </a:cubicBezTo>
                </a:path>
              </a:pathLst>
            </a:custGeom>
            <a:solidFill>
              <a:srgbClr val="3C9F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45">
              <a:extLst>
                <a:ext uri="{FF2B5EF4-FFF2-40B4-BE49-F238E27FC236}">
                  <a16:creationId xmlns:a16="http://schemas.microsoft.com/office/drawing/2014/main" id="{6DDE9701-4327-43B7-858B-6974A5879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688" y="4130082"/>
              <a:ext cx="61437" cy="25671"/>
            </a:xfrm>
            <a:custGeom>
              <a:avLst/>
              <a:gdLst>
                <a:gd name="T0" fmla="*/ 76 w 76"/>
                <a:gd name="T1" fmla="*/ 0 h 28"/>
                <a:gd name="T2" fmla="*/ 0 w 76"/>
                <a:gd name="T3" fmla="*/ 28 h 28"/>
                <a:gd name="T4" fmla="*/ 0 w 76"/>
                <a:gd name="T5" fmla="*/ 28 h 28"/>
                <a:gd name="T6" fmla="*/ 76 w 76"/>
                <a:gd name="T7" fmla="*/ 0 h 28"/>
                <a:gd name="T8" fmla="*/ 76 w 7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28">
                  <a:moveTo>
                    <a:pt x="76" y="0"/>
                  </a:moveTo>
                  <a:lnTo>
                    <a:pt x="0" y="28"/>
                  </a:lnTo>
                  <a:lnTo>
                    <a:pt x="0" y="28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305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46">
              <a:extLst>
                <a:ext uri="{FF2B5EF4-FFF2-40B4-BE49-F238E27FC236}">
                  <a16:creationId xmlns:a16="http://schemas.microsoft.com/office/drawing/2014/main" id="{0A61EC70-04CC-4CF1-A14B-3C093B39B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688" y="4130082"/>
              <a:ext cx="61437" cy="25671"/>
            </a:xfrm>
            <a:custGeom>
              <a:avLst/>
              <a:gdLst>
                <a:gd name="T0" fmla="*/ 76 w 76"/>
                <a:gd name="T1" fmla="*/ 0 h 28"/>
                <a:gd name="T2" fmla="*/ 0 w 76"/>
                <a:gd name="T3" fmla="*/ 28 h 28"/>
                <a:gd name="T4" fmla="*/ 0 w 76"/>
                <a:gd name="T5" fmla="*/ 28 h 28"/>
                <a:gd name="T6" fmla="*/ 76 w 76"/>
                <a:gd name="T7" fmla="*/ 0 h 28"/>
                <a:gd name="T8" fmla="*/ 76 w 7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28">
                  <a:moveTo>
                    <a:pt x="76" y="0"/>
                  </a:moveTo>
                  <a:lnTo>
                    <a:pt x="0" y="28"/>
                  </a:lnTo>
                  <a:lnTo>
                    <a:pt x="0" y="28"/>
                  </a:lnTo>
                  <a:lnTo>
                    <a:pt x="76" y="0"/>
                  </a:lnTo>
                  <a:lnTo>
                    <a:pt x="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47">
              <a:extLst>
                <a:ext uri="{FF2B5EF4-FFF2-40B4-BE49-F238E27FC236}">
                  <a16:creationId xmlns:a16="http://schemas.microsoft.com/office/drawing/2014/main" id="{F4D95FE1-2768-4AA8-9CCD-AC43F8677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4610" y="4061320"/>
              <a:ext cx="432484" cy="236540"/>
            </a:xfrm>
            <a:custGeom>
              <a:avLst/>
              <a:gdLst>
                <a:gd name="T0" fmla="*/ 1185 w 1912"/>
                <a:gd name="T1" fmla="*/ 0 h 917"/>
                <a:gd name="T2" fmla="*/ 474 w 1912"/>
                <a:gd name="T3" fmla="*/ 267 h 917"/>
                <a:gd name="T4" fmla="*/ 205 w 1912"/>
                <a:gd name="T5" fmla="*/ 368 h 917"/>
                <a:gd name="T6" fmla="*/ 15 w 1912"/>
                <a:gd name="T7" fmla="*/ 440 h 917"/>
                <a:gd name="T8" fmla="*/ 13 w 1912"/>
                <a:gd name="T9" fmla="*/ 440 h 917"/>
                <a:gd name="T10" fmla="*/ 10 w 1912"/>
                <a:gd name="T11" fmla="*/ 441 h 917"/>
                <a:gd name="T12" fmla="*/ 5 w 1912"/>
                <a:gd name="T13" fmla="*/ 442 h 917"/>
                <a:gd name="T14" fmla="*/ 2 w 1912"/>
                <a:gd name="T15" fmla="*/ 444 h 917"/>
                <a:gd name="T16" fmla="*/ 0 w 1912"/>
                <a:gd name="T17" fmla="*/ 445 h 917"/>
                <a:gd name="T18" fmla="*/ 1395 w 1912"/>
                <a:gd name="T19" fmla="*/ 917 h 917"/>
                <a:gd name="T20" fmla="*/ 1911 w 1912"/>
                <a:gd name="T21" fmla="*/ 876 h 917"/>
                <a:gd name="T22" fmla="*/ 1912 w 1912"/>
                <a:gd name="T23" fmla="*/ 875 h 917"/>
                <a:gd name="T24" fmla="*/ 1185 w 1912"/>
                <a:gd name="T25" fmla="*/ 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2" h="917">
                  <a:moveTo>
                    <a:pt x="1185" y="0"/>
                  </a:moveTo>
                  <a:cubicBezTo>
                    <a:pt x="474" y="267"/>
                    <a:pt x="474" y="267"/>
                    <a:pt x="474" y="267"/>
                  </a:cubicBezTo>
                  <a:cubicBezTo>
                    <a:pt x="205" y="368"/>
                    <a:pt x="205" y="368"/>
                    <a:pt x="205" y="368"/>
                  </a:cubicBezTo>
                  <a:cubicBezTo>
                    <a:pt x="15" y="440"/>
                    <a:pt x="15" y="440"/>
                    <a:pt x="15" y="440"/>
                  </a:cubicBezTo>
                  <a:cubicBezTo>
                    <a:pt x="14" y="440"/>
                    <a:pt x="13" y="440"/>
                    <a:pt x="13" y="440"/>
                  </a:cubicBezTo>
                  <a:cubicBezTo>
                    <a:pt x="12" y="441"/>
                    <a:pt x="11" y="441"/>
                    <a:pt x="10" y="441"/>
                  </a:cubicBezTo>
                  <a:cubicBezTo>
                    <a:pt x="9" y="441"/>
                    <a:pt x="7" y="442"/>
                    <a:pt x="5" y="442"/>
                  </a:cubicBezTo>
                  <a:cubicBezTo>
                    <a:pt x="4" y="442"/>
                    <a:pt x="4" y="444"/>
                    <a:pt x="2" y="444"/>
                  </a:cubicBezTo>
                  <a:cubicBezTo>
                    <a:pt x="1" y="444"/>
                    <a:pt x="1" y="445"/>
                    <a:pt x="0" y="445"/>
                  </a:cubicBezTo>
                  <a:cubicBezTo>
                    <a:pt x="173" y="807"/>
                    <a:pt x="861" y="917"/>
                    <a:pt x="1395" y="917"/>
                  </a:cubicBezTo>
                  <a:cubicBezTo>
                    <a:pt x="1604" y="917"/>
                    <a:pt x="1789" y="901"/>
                    <a:pt x="1911" y="876"/>
                  </a:cubicBezTo>
                  <a:cubicBezTo>
                    <a:pt x="1911" y="876"/>
                    <a:pt x="1912" y="875"/>
                    <a:pt x="1912" y="875"/>
                  </a:cubicBezTo>
                  <a:cubicBezTo>
                    <a:pt x="1593" y="652"/>
                    <a:pt x="1321" y="363"/>
                    <a:pt x="1185" y="0"/>
                  </a:cubicBezTo>
                </a:path>
              </a:pathLst>
            </a:custGeom>
            <a:solidFill>
              <a:srgbClr val="E2E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48">
              <a:extLst>
                <a:ext uri="{FF2B5EF4-FFF2-40B4-BE49-F238E27FC236}">
                  <a16:creationId xmlns:a16="http://schemas.microsoft.com/office/drawing/2014/main" id="{213DA86E-BC20-42BE-8ADD-EC4B163165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2993" y="3976973"/>
              <a:ext cx="256257" cy="309886"/>
            </a:xfrm>
            <a:custGeom>
              <a:avLst/>
              <a:gdLst>
                <a:gd name="T0" fmla="*/ 1089 w 1134"/>
                <a:gd name="T1" fmla="*/ 632 h 1203"/>
                <a:gd name="T2" fmla="*/ 1134 w 1134"/>
                <a:gd name="T3" fmla="*/ 654 h 1203"/>
                <a:gd name="T4" fmla="*/ 1134 w 1134"/>
                <a:gd name="T5" fmla="*/ 654 h 1203"/>
                <a:gd name="T6" fmla="*/ 1089 w 1134"/>
                <a:gd name="T7" fmla="*/ 632 h 1203"/>
                <a:gd name="T8" fmla="*/ 345 w 1134"/>
                <a:gd name="T9" fmla="*/ 0 h 1203"/>
                <a:gd name="T10" fmla="*/ 345 w 1134"/>
                <a:gd name="T11" fmla="*/ 0 h 1203"/>
                <a:gd name="T12" fmla="*/ 289 w 1134"/>
                <a:gd name="T13" fmla="*/ 26 h 1203"/>
                <a:gd name="T14" fmla="*/ 0 w 1134"/>
                <a:gd name="T15" fmla="*/ 328 h 1203"/>
                <a:gd name="T16" fmla="*/ 727 w 1134"/>
                <a:gd name="T17" fmla="*/ 1203 h 1203"/>
                <a:gd name="T18" fmla="*/ 728 w 1134"/>
                <a:gd name="T19" fmla="*/ 1203 h 1203"/>
                <a:gd name="T20" fmla="*/ 1079 w 1134"/>
                <a:gd name="T21" fmla="*/ 626 h 1203"/>
                <a:gd name="T22" fmla="*/ 1077 w 1134"/>
                <a:gd name="T23" fmla="*/ 625 h 1203"/>
                <a:gd name="T24" fmla="*/ 963 w 1134"/>
                <a:gd name="T25" fmla="*/ 565 h 1203"/>
                <a:gd name="T26" fmla="*/ 684 w 1134"/>
                <a:gd name="T27" fmla="*/ 376 h 1203"/>
                <a:gd name="T28" fmla="*/ 634 w 1134"/>
                <a:gd name="T29" fmla="*/ 333 h 1203"/>
                <a:gd name="T30" fmla="*/ 534 w 1134"/>
                <a:gd name="T31" fmla="*/ 241 h 1203"/>
                <a:gd name="T32" fmla="*/ 504 w 1134"/>
                <a:gd name="T33" fmla="*/ 211 h 1203"/>
                <a:gd name="T34" fmla="*/ 497 w 1134"/>
                <a:gd name="T35" fmla="*/ 202 h 1203"/>
                <a:gd name="T36" fmla="*/ 497 w 1134"/>
                <a:gd name="T37" fmla="*/ 202 h 1203"/>
                <a:gd name="T38" fmla="*/ 345 w 1134"/>
                <a:gd name="T39" fmla="*/ 0 h 1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34" h="1203">
                  <a:moveTo>
                    <a:pt x="1089" y="632"/>
                  </a:moveTo>
                  <a:cubicBezTo>
                    <a:pt x="1104" y="639"/>
                    <a:pt x="1119" y="647"/>
                    <a:pt x="1134" y="654"/>
                  </a:cubicBezTo>
                  <a:cubicBezTo>
                    <a:pt x="1134" y="654"/>
                    <a:pt x="1134" y="654"/>
                    <a:pt x="1134" y="654"/>
                  </a:cubicBezTo>
                  <a:cubicBezTo>
                    <a:pt x="1119" y="646"/>
                    <a:pt x="1104" y="639"/>
                    <a:pt x="1089" y="632"/>
                  </a:cubicBezTo>
                  <a:moveTo>
                    <a:pt x="345" y="0"/>
                  </a:moveTo>
                  <a:cubicBezTo>
                    <a:pt x="345" y="0"/>
                    <a:pt x="345" y="0"/>
                    <a:pt x="345" y="0"/>
                  </a:cubicBezTo>
                  <a:cubicBezTo>
                    <a:pt x="326" y="8"/>
                    <a:pt x="307" y="17"/>
                    <a:pt x="289" y="26"/>
                  </a:cubicBezTo>
                  <a:cubicBezTo>
                    <a:pt x="167" y="90"/>
                    <a:pt x="75" y="189"/>
                    <a:pt x="0" y="328"/>
                  </a:cubicBezTo>
                  <a:cubicBezTo>
                    <a:pt x="136" y="691"/>
                    <a:pt x="408" y="980"/>
                    <a:pt x="727" y="1203"/>
                  </a:cubicBezTo>
                  <a:cubicBezTo>
                    <a:pt x="728" y="1203"/>
                    <a:pt x="728" y="1203"/>
                    <a:pt x="728" y="1203"/>
                  </a:cubicBezTo>
                  <a:cubicBezTo>
                    <a:pt x="760" y="970"/>
                    <a:pt x="887" y="766"/>
                    <a:pt x="1079" y="626"/>
                  </a:cubicBezTo>
                  <a:cubicBezTo>
                    <a:pt x="1078" y="626"/>
                    <a:pt x="1078" y="626"/>
                    <a:pt x="1077" y="625"/>
                  </a:cubicBezTo>
                  <a:cubicBezTo>
                    <a:pt x="1037" y="605"/>
                    <a:pt x="999" y="585"/>
                    <a:pt x="963" y="565"/>
                  </a:cubicBezTo>
                  <a:cubicBezTo>
                    <a:pt x="877" y="520"/>
                    <a:pt x="779" y="454"/>
                    <a:pt x="684" y="376"/>
                  </a:cubicBezTo>
                  <a:cubicBezTo>
                    <a:pt x="667" y="362"/>
                    <a:pt x="650" y="348"/>
                    <a:pt x="634" y="333"/>
                  </a:cubicBezTo>
                  <a:cubicBezTo>
                    <a:pt x="598" y="304"/>
                    <a:pt x="566" y="272"/>
                    <a:pt x="534" y="241"/>
                  </a:cubicBezTo>
                  <a:cubicBezTo>
                    <a:pt x="504" y="211"/>
                    <a:pt x="504" y="211"/>
                    <a:pt x="504" y="211"/>
                  </a:cubicBezTo>
                  <a:cubicBezTo>
                    <a:pt x="501" y="208"/>
                    <a:pt x="499" y="205"/>
                    <a:pt x="497" y="202"/>
                  </a:cubicBezTo>
                  <a:cubicBezTo>
                    <a:pt x="497" y="202"/>
                    <a:pt x="497" y="202"/>
                    <a:pt x="497" y="202"/>
                  </a:cubicBezTo>
                  <a:cubicBezTo>
                    <a:pt x="435" y="137"/>
                    <a:pt x="382" y="68"/>
                    <a:pt x="345" y="0"/>
                  </a:cubicBezTo>
                </a:path>
              </a:pathLst>
            </a:custGeom>
            <a:solidFill>
              <a:srgbClr val="C03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49">
              <a:extLst>
                <a:ext uri="{FF2B5EF4-FFF2-40B4-BE49-F238E27FC236}">
                  <a16:creationId xmlns:a16="http://schemas.microsoft.com/office/drawing/2014/main" id="{B2197984-0C76-4FF9-893C-ED9103A1F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0597" y="3965971"/>
              <a:ext cx="42844" cy="63261"/>
            </a:xfrm>
            <a:custGeom>
              <a:avLst/>
              <a:gdLst>
                <a:gd name="T0" fmla="*/ 189 w 189"/>
                <a:gd name="T1" fmla="*/ 0 h 245"/>
                <a:gd name="T2" fmla="*/ 189 w 189"/>
                <a:gd name="T3" fmla="*/ 0 h 245"/>
                <a:gd name="T4" fmla="*/ 27 w 189"/>
                <a:gd name="T5" fmla="*/ 31 h 245"/>
                <a:gd name="T6" fmla="*/ 0 w 189"/>
                <a:gd name="T7" fmla="*/ 43 h 245"/>
                <a:gd name="T8" fmla="*/ 152 w 189"/>
                <a:gd name="T9" fmla="*/ 245 h 245"/>
                <a:gd name="T10" fmla="*/ 189 w 189"/>
                <a:gd name="T11" fmla="*/ 231 h 245"/>
                <a:gd name="T12" fmla="*/ 189 w 189"/>
                <a:gd name="T13" fmla="*/ 231 h 245"/>
                <a:gd name="T14" fmla="*/ 189 w 189"/>
                <a:gd name="T1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9" h="245">
                  <a:moveTo>
                    <a:pt x="189" y="0"/>
                  </a:moveTo>
                  <a:cubicBezTo>
                    <a:pt x="189" y="0"/>
                    <a:pt x="189" y="0"/>
                    <a:pt x="189" y="0"/>
                  </a:cubicBezTo>
                  <a:cubicBezTo>
                    <a:pt x="129" y="4"/>
                    <a:pt x="69" y="15"/>
                    <a:pt x="27" y="31"/>
                  </a:cubicBezTo>
                  <a:cubicBezTo>
                    <a:pt x="17" y="35"/>
                    <a:pt x="8" y="39"/>
                    <a:pt x="0" y="43"/>
                  </a:cubicBezTo>
                  <a:cubicBezTo>
                    <a:pt x="37" y="111"/>
                    <a:pt x="90" y="180"/>
                    <a:pt x="152" y="245"/>
                  </a:cubicBezTo>
                  <a:cubicBezTo>
                    <a:pt x="163" y="240"/>
                    <a:pt x="176" y="235"/>
                    <a:pt x="189" y="231"/>
                  </a:cubicBezTo>
                  <a:cubicBezTo>
                    <a:pt x="189" y="231"/>
                    <a:pt x="189" y="231"/>
                    <a:pt x="189" y="231"/>
                  </a:cubicBezTo>
                  <a:cubicBezTo>
                    <a:pt x="189" y="0"/>
                    <a:pt x="189" y="0"/>
                    <a:pt x="189" y="0"/>
                  </a:cubicBezTo>
                </a:path>
              </a:pathLst>
            </a:custGeom>
            <a:solidFill>
              <a:srgbClr val="A938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50">
              <a:extLst>
                <a:ext uri="{FF2B5EF4-FFF2-40B4-BE49-F238E27FC236}">
                  <a16:creationId xmlns:a16="http://schemas.microsoft.com/office/drawing/2014/main" id="{5FBA5D67-4256-49AB-9576-7F1A23D04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6436" y="3296691"/>
              <a:ext cx="41228" cy="83431"/>
            </a:xfrm>
            <a:custGeom>
              <a:avLst/>
              <a:gdLst>
                <a:gd name="T0" fmla="*/ 184 w 184"/>
                <a:gd name="T1" fmla="*/ 0 h 324"/>
                <a:gd name="T2" fmla="*/ 13 w 184"/>
                <a:gd name="T3" fmla="*/ 324 h 324"/>
                <a:gd name="T4" fmla="*/ 3 w 184"/>
                <a:gd name="T5" fmla="*/ 128 h 324"/>
                <a:gd name="T6" fmla="*/ 184 w 184"/>
                <a:gd name="T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4" h="324">
                  <a:moveTo>
                    <a:pt x="184" y="0"/>
                  </a:moveTo>
                  <a:cubicBezTo>
                    <a:pt x="108" y="97"/>
                    <a:pt x="47" y="206"/>
                    <a:pt x="13" y="324"/>
                  </a:cubicBezTo>
                  <a:cubicBezTo>
                    <a:pt x="3" y="260"/>
                    <a:pt x="0" y="192"/>
                    <a:pt x="3" y="128"/>
                  </a:cubicBezTo>
                  <a:cubicBezTo>
                    <a:pt x="54" y="88"/>
                    <a:pt x="114" y="44"/>
                    <a:pt x="184" y="0"/>
                  </a:cubicBezTo>
                  <a:close/>
                </a:path>
              </a:pathLst>
            </a:custGeom>
            <a:solidFill>
              <a:srgbClr val="7A41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51">
              <a:extLst>
                <a:ext uri="{FF2B5EF4-FFF2-40B4-BE49-F238E27FC236}">
                  <a16:creationId xmlns:a16="http://schemas.microsoft.com/office/drawing/2014/main" id="{1FFB3784-A75B-4203-966E-5D4AE6CA5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2932" y="3226095"/>
              <a:ext cx="197245" cy="126521"/>
            </a:xfrm>
            <a:custGeom>
              <a:avLst/>
              <a:gdLst>
                <a:gd name="T0" fmla="*/ 869 w 871"/>
                <a:gd name="T1" fmla="*/ 456 h 492"/>
                <a:gd name="T2" fmla="*/ 723 w 871"/>
                <a:gd name="T3" fmla="*/ 347 h 492"/>
                <a:gd name="T4" fmla="*/ 716 w 871"/>
                <a:gd name="T5" fmla="*/ 492 h 492"/>
                <a:gd name="T6" fmla="*/ 645 w 871"/>
                <a:gd name="T7" fmla="*/ 382 h 492"/>
                <a:gd name="T8" fmla="*/ 392 w 871"/>
                <a:gd name="T9" fmla="*/ 192 h 492"/>
                <a:gd name="T10" fmla="*/ 377 w 871"/>
                <a:gd name="T11" fmla="*/ 359 h 492"/>
                <a:gd name="T12" fmla="*/ 0 w 871"/>
                <a:gd name="T13" fmla="*/ 0 h 492"/>
                <a:gd name="T14" fmla="*/ 377 w 871"/>
                <a:gd name="T15" fmla="*/ 93 h 492"/>
                <a:gd name="T16" fmla="*/ 711 w 871"/>
                <a:gd name="T17" fmla="*/ 252 h 492"/>
                <a:gd name="T18" fmla="*/ 860 w 871"/>
                <a:gd name="T19" fmla="*/ 351 h 492"/>
                <a:gd name="T20" fmla="*/ 869 w 871"/>
                <a:gd name="T21" fmla="*/ 45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1" h="492">
                  <a:moveTo>
                    <a:pt x="869" y="456"/>
                  </a:moveTo>
                  <a:cubicBezTo>
                    <a:pt x="839" y="405"/>
                    <a:pt x="775" y="375"/>
                    <a:pt x="723" y="347"/>
                  </a:cubicBezTo>
                  <a:cubicBezTo>
                    <a:pt x="726" y="395"/>
                    <a:pt x="722" y="442"/>
                    <a:pt x="716" y="492"/>
                  </a:cubicBezTo>
                  <a:cubicBezTo>
                    <a:pt x="696" y="452"/>
                    <a:pt x="673" y="415"/>
                    <a:pt x="645" y="382"/>
                  </a:cubicBezTo>
                  <a:cubicBezTo>
                    <a:pt x="574" y="299"/>
                    <a:pt x="483" y="246"/>
                    <a:pt x="392" y="192"/>
                  </a:cubicBezTo>
                  <a:cubicBezTo>
                    <a:pt x="396" y="249"/>
                    <a:pt x="393" y="304"/>
                    <a:pt x="377" y="359"/>
                  </a:cubicBezTo>
                  <a:cubicBezTo>
                    <a:pt x="288" y="188"/>
                    <a:pt x="153" y="108"/>
                    <a:pt x="0" y="0"/>
                  </a:cubicBezTo>
                  <a:cubicBezTo>
                    <a:pt x="141" y="20"/>
                    <a:pt x="266" y="53"/>
                    <a:pt x="377" y="93"/>
                  </a:cubicBezTo>
                  <a:cubicBezTo>
                    <a:pt x="507" y="139"/>
                    <a:pt x="617" y="195"/>
                    <a:pt x="711" y="252"/>
                  </a:cubicBezTo>
                  <a:cubicBezTo>
                    <a:pt x="766" y="285"/>
                    <a:pt x="816" y="319"/>
                    <a:pt x="860" y="351"/>
                  </a:cubicBezTo>
                  <a:cubicBezTo>
                    <a:pt x="867" y="385"/>
                    <a:pt x="871" y="423"/>
                    <a:pt x="869" y="456"/>
                  </a:cubicBezTo>
                  <a:close/>
                </a:path>
              </a:pathLst>
            </a:custGeom>
            <a:solidFill>
              <a:srgbClr val="7A41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Oval 52">
              <a:extLst>
                <a:ext uri="{FF2B5EF4-FFF2-40B4-BE49-F238E27FC236}">
                  <a16:creationId xmlns:a16="http://schemas.microsoft.com/office/drawing/2014/main" id="{4C7CF8D6-F487-4EB7-85B4-57AE45266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9368" y="3432380"/>
              <a:ext cx="43653" cy="4950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Oval 53">
              <a:extLst>
                <a:ext uri="{FF2B5EF4-FFF2-40B4-BE49-F238E27FC236}">
                  <a16:creationId xmlns:a16="http://schemas.microsoft.com/office/drawing/2014/main" id="{8771FF13-76C9-42A8-801B-5D664DB6CC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5027" y="3383788"/>
              <a:ext cx="23443" cy="265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54">
              <a:extLst>
                <a:ext uri="{FF2B5EF4-FFF2-40B4-BE49-F238E27FC236}">
                  <a16:creationId xmlns:a16="http://schemas.microsoft.com/office/drawing/2014/main" id="{92D57B46-066B-4C30-A731-C286D1D2A2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0236" y="3418628"/>
              <a:ext cx="236047" cy="750878"/>
            </a:xfrm>
            <a:custGeom>
              <a:avLst/>
              <a:gdLst>
                <a:gd name="T0" fmla="*/ 1045 w 1045"/>
                <a:gd name="T1" fmla="*/ 2735 h 2918"/>
                <a:gd name="T2" fmla="*/ 860 w 1045"/>
                <a:gd name="T3" fmla="*/ 2918 h 2918"/>
                <a:gd name="T4" fmla="*/ 860 w 1045"/>
                <a:gd name="T5" fmla="*/ 2918 h 2918"/>
                <a:gd name="T6" fmla="*/ 1045 w 1045"/>
                <a:gd name="T7" fmla="*/ 2736 h 2918"/>
                <a:gd name="T8" fmla="*/ 1045 w 1045"/>
                <a:gd name="T9" fmla="*/ 2735 h 2918"/>
                <a:gd name="T10" fmla="*/ 0 w 1045"/>
                <a:gd name="T11" fmla="*/ 0 h 2918"/>
                <a:gd name="T12" fmla="*/ 221 w 1045"/>
                <a:gd name="T13" fmla="*/ 33 h 2918"/>
                <a:gd name="T14" fmla="*/ 221 w 1045"/>
                <a:gd name="T15" fmla="*/ 33 h 2918"/>
                <a:gd name="T16" fmla="*/ 0 w 1045"/>
                <a:gd name="T17" fmla="*/ 0 h 2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5" h="2918">
                  <a:moveTo>
                    <a:pt x="1045" y="2735"/>
                  </a:moveTo>
                  <a:cubicBezTo>
                    <a:pt x="860" y="2918"/>
                    <a:pt x="860" y="2918"/>
                    <a:pt x="860" y="2918"/>
                  </a:cubicBezTo>
                  <a:cubicBezTo>
                    <a:pt x="860" y="2918"/>
                    <a:pt x="860" y="2918"/>
                    <a:pt x="860" y="2918"/>
                  </a:cubicBezTo>
                  <a:cubicBezTo>
                    <a:pt x="1045" y="2736"/>
                    <a:pt x="1045" y="2736"/>
                    <a:pt x="1045" y="2736"/>
                  </a:cubicBezTo>
                  <a:cubicBezTo>
                    <a:pt x="1045" y="2736"/>
                    <a:pt x="1045" y="2736"/>
                    <a:pt x="1045" y="2735"/>
                  </a:cubicBezTo>
                  <a:moveTo>
                    <a:pt x="0" y="0"/>
                  </a:moveTo>
                  <a:cubicBezTo>
                    <a:pt x="221" y="33"/>
                    <a:pt x="221" y="33"/>
                    <a:pt x="221" y="33"/>
                  </a:cubicBezTo>
                  <a:cubicBezTo>
                    <a:pt x="221" y="33"/>
                    <a:pt x="221" y="33"/>
                    <a:pt x="221" y="3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3D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59">
              <a:extLst>
                <a:ext uri="{FF2B5EF4-FFF2-40B4-BE49-F238E27FC236}">
                  <a16:creationId xmlns:a16="http://schemas.microsoft.com/office/drawing/2014/main" id="{53424C71-81E0-4443-8662-9106B3B74B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94997" y="3646917"/>
              <a:ext cx="135808" cy="263128"/>
            </a:xfrm>
            <a:custGeom>
              <a:avLst/>
              <a:gdLst>
                <a:gd name="T0" fmla="*/ 273 w 602"/>
                <a:gd name="T1" fmla="*/ 713 h 1021"/>
                <a:gd name="T2" fmla="*/ 0 w 602"/>
                <a:gd name="T3" fmla="*/ 1020 h 1021"/>
                <a:gd name="T4" fmla="*/ 0 w 602"/>
                <a:gd name="T5" fmla="*/ 1021 h 1021"/>
                <a:gd name="T6" fmla="*/ 273 w 602"/>
                <a:gd name="T7" fmla="*/ 713 h 1021"/>
                <a:gd name="T8" fmla="*/ 602 w 602"/>
                <a:gd name="T9" fmla="*/ 0 h 1021"/>
                <a:gd name="T10" fmla="*/ 601 w 602"/>
                <a:gd name="T11" fmla="*/ 0 h 1021"/>
                <a:gd name="T12" fmla="*/ 348 w 602"/>
                <a:gd name="T13" fmla="*/ 600 h 1021"/>
                <a:gd name="T14" fmla="*/ 602 w 602"/>
                <a:gd name="T15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2" h="1021">
                  <a:moveTo>
                    <a:pt x="273" y="713"/>
                  </a:moveTo>
                  <a:cubicBezTo>
                    <a:pt x="192" y="829"/>
                    <a:pt x="100" y="932"/>
                    <a:pt x="0" y="1020"/>
                  </a:cubicBezTo>
                  <a:cubicBezTo>
                    <a:pt x="0" y="1021"/>
                    <a:pt x="0" y="1021"/>
                    <a:pt x="0" y="1021"/>
                  </a:cubicBezTo>
                  <a:cubicBezTo>
                    <a:pt x="100" y="932"/>
                    <a:pt x="192" y="829"/>
                    <a:pt x="273" y="713"/>
                  </a:cubicBezTo>
                  <a:moveTo>
                    <a:pt x="602" y="0"/>
                  </a:moveTo>
                  <a:cubicBezTo>
                    <a:pt x="601" y="0"/>
                    <a:pt x="601" y="0"/>
                    <a:pt x="601" y="0"/>
                  </a:cubicBezTo>
                  <a:cubicBezTo>
                    <a:pt x="542" y="220"/>
                    <a:pt x="456" y="422"/>
                    <a:pt x="348" y="600"/>
                  </a:cubicBezTo>
                  <a:cubicBezTo>
                    <a:pt x="456" y="422"/>
                    <a:pt x="543" y="220"/>
                    <a:pt x="602" y="0"/>
                  </a:cubicBezTo>
                </a:path>
              </a:pathLst>
            </a:custGeom>
            <a:solidFill>
              <a:srgbClr val="C39F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60">
              <a:extLst>
                <a:ext uri="{FF2B5EF4-FFF2-40B4-BE49-F238E27FC236}">
                  <a16:creationId xmlns:a16="http://schemas.microsoft.com/office/drawing/2014/main" id="{FD900F07-89C0-48D5-8B92-02B70FCE1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1105" y="4061320"/>
              <a:ext cx="809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</a:path>
              </a:pathLst>
            </a:custGeom>
            <a:solidFill>
              <a:srgbClr val="B73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59" name="ïṥļïḓê">
            <a:extLst>
              <a:ext uri="{FF2B5EF4-FFF2-40B4-BE49-F238E27FC236}">
                <a16:creationId xmlns:a16="http://schemas.microsoft.com/office/drawing/2014/main" id="{A40680F0-07B2-4C2E-BE1E-8FA566E68E66}"/>
              </a:ext>
            </a:extLst>
          </p:cNvPr>
          <p:cNvSpPr/>
          <p:nvPr/>
        </p:nvSpPr>
        <p:spPr bwMode="auto">
          <a:xfrm>
            <a:off x="5350613" y="3033623"/>
            <a:ext cx="1810028" cy="1543254"/>
          </a:xfrm>
          <a:prstGeom prst="ellipse">
            <a:avLst/>
          </a:prstGeom>
          <a:solidFill>
            <a:srgbClr val="92D050"/>
          </a:solidFill>
          <a:ln w="762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中国国际赛事</a:t>
            </a:r>
            <a:endParaRPr lang="zh-CN" altLang="en-US" sz="20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0" name="直接连接符 159">
            <a:extLst>
              <a:ext uri="{FF2B5EF4-FFF2-40B4-BE49-F238E27FC236}">
                <a16:creationId xmlns:a16="http://schemas.microsoft.com/office/drawing/2014/main" id="{64BF8886-DDCF-4C67-B7F8-DD1B88A34E49}"/>
              </a:ext>
            </a:extLst>
          </p:cNvPr>
          <p:cNvCxnSpPr>
            <a:cxnSpLocks/>
          </p:cNvCxnSpPr>
          <p:nvPr/>
        </p:nvCxnSpPr>
        <p:spPr>
          <a:xfrm>
            <a:off x="7226066" y="4527226"/>
            <a:ext cx="4646770" cy="0"/>
          </a:xfrm>
          <a:prstGeom prst="line">
            <a:avLst/>
          </a:prstGeom>
          <a:ln w="28575" cap="rnd">
            <a:solidFill>
              <a:srgbClr val="92D050"/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文本框 160">
            <a:extLst>
              <a:ext uri="{FF2B5EF4-FFF2-40B4-BE49-F238E27FC236}">
                <a16:creationId xmlns:a16="http://schemas.microsoft.com/office/drawing/2014/main" id="{A5F2F696-B024-4D9F-AE81-6CFE6D5FD2F0}"/>
              </a:ext>
            </a:extLst>
          </p:cNvPr>
          <p:cNvSpPr txBox="1"/>
          <p:nvPr/>
        </p:nvSpPr>
        <p:spPr>
          <a:xfrm>
            <a:off x="7271346" y="2874515"/>
            <a:ext cx="455621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Arial" panose="020B0604020202020204" pitchFamily="34" charset="0"/>
              </a:rPr>
              <a:t>中国网球公开赛在整体级别上仅次于四大满贯赛，与印第安维尔斯公开赛、迈阿密公开赛和马德里公开赛并称“四大超级赛事</a:t>
            </a:r>
            <a:r>
              <a:rPr lang="zh-CN" altLang="en-US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187" name="TextBox 16">
            <a:extLst>
              <a:ext uri="{FF2B5EF4-FFF2-40B4-BE49-F238E27FC236}">
                <a16:creationId xmlns:a16="http://schemas.microsoft.com/office/drawing/2014/main" id="{585E11AB-9B15-4185-9F65-28DA145B6907}"/>
              </a:ext>
            </a:extLst>
          </p:cNvPr>
          <p:cNvSpPr txBox="1"/>
          <p:nvPr/>
        </p:nvSpPr>
        <p:spPr>
          <a:xfrm>
            <a:off x="2429826" y="955101"/>
            <a:ext cx="141577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黑体简体" panose="02010601030101010101" pitchFamily="2" charset="-122"/>
                <a:ea typeface="方正黑体简体" panose="02010601030101010101" pitchFamily="2" charset="-122"/>
              </a:rPr>
              <a:t>四大满贯</a:t>
            </a:r>
          </a:p>
        </p:txBody>
      </p:sp>
      <p:sp>
        <p:nvSpPr>
          <p:cNvPr id="193" name="TextBox 16">
            <a:extLst>
              <a:ext uri="{FF2B5EF4-FFF2-40B4-BE49-F238E27FC236}">
                <a16:creationId xmlns:a16="http://schemas.microsoft.com/office/drawing/2014/main" id="{EE12D5C4-C8D9-4E0C-B823-BE4C88A3F761}"/>
              </a:ext>
            </a:extLst>
          </p:cNvPr>
          <p:cNvSpPr txBox="1"/>
          <p:nvPr/>
        </p:nvSpPr>
        <p:spPr>
          <a:xfrm>
            <a:off x="178041" y="1885373"/>
            <a:ext cx="141577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黑体简体" panose="02010601030101010101" pitchFamily="2" charset="-122"/>
                <a:ea typeface="方正黑体简体" panose="02010601030101010101" pitchFamily="2" charset="-122"/>
              </a:rPr>
              <a:t>戴维斯杯</a:t>
            </a:r>
          </a:p>
        </p:txBody>
      </p:sp>
      <p:sp>
        <p:nvSpPr>
          <p:cNvPr id="194" name="TextBox 16">
            <a:extLst>
              <a:ext uri="{FF2B5EF4-FFF2-40B4-BE49-F238E27FC236}">
                <a16:creationId xmlns:a16="http://schemas.microsoft.com/office/drawing/2014/main" id="{7CE677DD-0E8B-489A-A0B8-31DE5147FA20}"/>
              </a:ext>
            </a:extLst>
          </p:cNvPr>
          <p:cNvSpPr txBox="1"/>
          <p:nvPr/>
        </p:nvSpPr>
        <p:spPr>
          <a:xfrm>
            <a:off x="4940191" y="1945835"/>
            <a:ext cx="3248774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黑体简体" panose="02010601030101010101" pitchFamily="2" charset="-122"/>
                <a:ea typeface="方正黑体简体" panose="02010601030101010101" pitchFamily="2" charset="-122"/>
              </a:rPr>
              <a:t>ATP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黑体简体" panose="02010601030101010101" pitchFamily="2" charset="-122"/>
                <a:ea typeface="方正黑体简体" panose="02010601030101010101" pitchFamily="2" charset="-122"/>
              </a:rPr>
              <a:t>世界巡回赛总决赛</a:t>
            </a:r>
          </a:p>
        </p:txBody>
      </p:sp>
      <p:sp>
        <p:nvSpPr>
          <p:cNvPr id="195" name="TextBox 16">
            <a:extLst>
              <a:ext uri="{FF2B5EF4-FFF2-40B4-BE49-F238E27FC236}">
                <a16:creationId xmlns:a16="http://schemas.microsoft.com/office/drawing/2014/main" id="{07C1000E-5682-4B84-AECF-BD148BA2BAD9}"/>
              </a:ext>
            </a:extLst>
          </p:cNvPr>
          <p:cNvSpPr txBox="1"/>
          <p:nvPr/>
        </p:nvSpPr>
        <p:spPr>
          <a:xfrm>
            <a:off x="2114195" y="6093553"/>
            <a:ext cx="2031325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黑体简体" panose="02010601030101010101" pitchFamily="2" charset="-122"/>
                <a:ea typeface="方正黑体简体" panose="02010601030101010101" pitchFamily="2" charset="-122"/>
              </a:rPr>
              <a:t>网球大师杯赛</a:t>
            </a:r>
          </a:p>
        </p:txBody>
      </p:sp>
      <p:sp>
        <p:nvSpPr>
          <p:cNvPr id="196" name="TextBox 16">
            <a:extLst>
              <a:ext uri="{FF2B5EF4-FFF2-40B4-BE49-F238E27FC236}">
                <a16:creationId xmlns:a16="http://schemas.microsoft.com/office/drawing/2014/main" id="{829896CE-AAC3-4B49-B33C-36804BE2A996}"/>
              </a:ext>
            </a:extLst>
          </p:cNvPr>
          <p:cNvSpPr txBox="1"/>
          <p:nvPr/>
        </p:nvSpPr>
        <p:spPr>
          <a:xfrm>
            <a:off x="4827170" y="5057219"/>
            <a:ext cx="2562163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黑体简体" panose="02010601030101010101" pitchFamily="2" charset="-122"/>
                <a:ea typeface="方正黑体简体" panose="02010601030101010101" pitchFamily="2" charset="-122"/>
              </a:rPr>
              <a:t>网球大师系列赛</a:t>
            </a:r>
          </a:p>
        </p:txBody>
      </p:sp>
      <p:sp>
        <p:nvSpPr>
          <p:cNvPr id="197" name="TextBox 16">
            <a:extLst>
              <a:ext uri="{FF2B5EF4-FFF2-40B4-BE49-F238E27FC236}">
                <a16:creationId xmlns:a16="http://schemas.microsoft.com/office/drawing/2014/main" id="{0A75825F-E0B4-44F1-9311-5F7F55794DCD}"/>
              </a:ext>
            </a:extLst>
          </p:cNvPr>
          <p:cNvSpPr txBox="1"/>
          <p:nvPr/>
        </p:nvSpPr>
        <p:spPr>
          <a:xfrm>
            <a:off x="55557" y="4898924"/>
            <a:ext cx="141577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黑体简体" panose="02010601030101010101" pitchFamily="2" charset="-122"/>
                <a:ea typeface="方正黑体简体" panose="02010601030101010101" pitchFamily="2" charset="-122"/>
              </a:rPr>
              <a:t>联合会杯</a:t>
            </a:r>
          </a:p>
        </p:txBody>
      </p:sp>
    </p:spTree>
    <p:extLst>
      <p:ext uri="{BB962C8B-B14F-4D97-AF65-F5344CB8AC3E}">
        <p14:creationId xmlns:p14="http://schemas.microsoft.com/office/powerpoint/2010/main" val="330923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5000">
        <p:circle/>
      </p:transition>
    </mc:Choice>
    <mc:Fallback xmlns="">
      <p:transition spd="slow" advClick="0" advTm="5000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91A5DDB2-5130-41A8-A405-ACA493BFFF43}"/>
              </a:ext>
            </a:extLst>
          </p:cNvPr>
          <p:cNvGrpSpPr/>
          <p:nvPr/>
        </p:nvGrpSpPr>
        <p:grpSpPr>
          <a:xfrm flipH="1">
            <a:off x="555137" y="233680"/>
            <a:ext cx="4037182" cy="447040"/>
            <a:chOff x="1812079" y="281940"/>
            <a:chExt cx="4179419" cy="162088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1DC04DC3-A128-40A3-9436-5DDCB121B3F5}"/>
                </a:ext>
              </a:extLst>
            </p:cNvPr>
            <p:cNvCxnSpPr>
              <a:cxnSpLocks/>
            </p:cNvCxnSpPr>
            <p:nvPr/>
          </p:nvCxnSpPr>
          <p:spPr>
            <a:xfrm>
              <a:off x="1812079" y="287383"/>
              <a:ext cx="4170709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F81E6ED7-5800-4949-B3A7-BCDDFD463CD9}"/>
                </a:ext>
              </a:extLst>
            </p:cNvPr>
            <p:cNvCxnSpPr>
              <a:cxnSpLocks/>
            </p:cNvCxnSpPr>
            <p:nvPr/>
          </p:nvCxnSpPr>
          <p:spPr>
            <a:xfrm>
              <a:off x="1817159" y="1902823"/>
              <a:ext cx="4174339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980FFB07-C5EA-4ED1-AA76-90D4274658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1319" y="281940"/>
              <a:ext cx="0" cy="161925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897E05C5-0F8E-4049-B79F-91ECB25B441F}"/>
              </a:ext>
            </a:extLst>
          </p:cNvPr>
          <p:cNvGrpSpPr/>
          <p:nvPr/>
        </p:nvGrpSpPr>
        <p:grpSpPr>
          <a:xfrm>
            <a:off x="79058" y="101600"/>
            <a:ext cx="720000" cy="720000"/>
            <a:chOff x="8548688" y="2682875"/>
            <a:chExt cx="1833563" cy="1838325"/>
          </a:xfrm>
        </p:grpSpPr>
        <p:sp>
          <p:nvSpPr>
            <p:cNvPr id="124" name="Freeform 34">
              <a:extLst>
                <a:ext uri="{FF2B5EF4-FFF2-40B4-BE49-F238E27FC236}">
                  <a16:creationId xmlns:a16="http://schemas.microsoft.com/office/drawing/2014/main" id="{46282DC3-A335-4D94-94CA-C0B90C1797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8688" y="2682875"/>
              <a:ext cx="1568450" cy="1838325"/>
            </a:xfrm>
            <a:custGeom>
              <a:avLst/>
              <a:gdLst>
                <a:gd name="T0" fmla="*/ 112 w 729"/>
                <a:gd name="T1" fmla="*/ 426 h 852"/>
                <a:gd name="T2" fmla="*/ 411 w 729"/>
                <a:gd name="T3" fmla="*/ 126 h 852"/>
                <a:gd name="T4" fmla="*/ 729 w 729"/>
                <a:gd name="T5" fmla="*/ 126 h 852"/>
                <a:gd name="T6" fmla="*/ 426 w 729"/>
                <a:gd name="T7" fmla="*/ 0 h 852"/>
                <a:gd name="T8" fmla="*/ 0 w 729"/>
                <a:gd name="T9" fmla="*/ 426 h 852"/>
                <a:gd name="T10" fmla="*/ 426 w 729"/>
                <a:gd name="T11" fmla="*/ 852 h 852"/>
                <a:gd name="T12" fmla="*/ 729 w 729"/>
                <a:gd name="T13" fmla="*/ 725 h 852"/>
                <a:gd name="T14" fmla="*/ 411 w 729"/>
                <a:gd name="T15" fmla="*/ 725 h 852"/>
                <a:gd name="T16" fmla="*/ 112 w 729"/>
                <a:gd name="T17" fmla="*/ 426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9" h="852">
                  <a:moveTo>
                    <a:pt x="112" y="426"/>
                  </a:moveTo>
                  <a:cubicBezTo>
                    <a:pt x="112" y="261"/>
                    <a:pt x="246" y="126"/>
                    <a:pt x="411" y="126"/>
                  </a:cubicBezTo>
                  <a:cubicBezTo>
                    <a:pt x="729" y="126"/>
                    <a:pt x="729" y="126"/>
                    <a:pt x="729" y="126"/>
                  </a:cubicBezTo>
                  <a:cubicBezTo>
                    <a:pt x="652" y="48"/>
                    <a:pt x="545" y="0"/>
                    <a:pt x="426" y="0"/>
                  </a:cubicBezTo>
                  <a:cubicBezTo>
                    <a:pt x="191" y="0"/>
                    <a:pt x="0" y="191"/>
                    <a:pt x="0" y="426"/>
                  </a:cubicBezTo>
                  <a:cubicBezTo>
                    <a:pt x="0" y="661"/>
                    <a:pt x="191" y="852"/>
                    <a:pt x="426" y="852"/>
                  </a:cubicBezTo>
                  <a:cubicBezTo>
                    <a:pt x="545" y="852"/>
                    <a:pt x="652" y="803"/>
                    <a:pt x="729" y="725"/>
                  </a:cubicBezTo>
                  <a:cubicBezTo>
                    <a:pt x="411" y="725"/>
                    <a:pt x="411" y="725"/>
                    <a:pt x="411" y="725"/>
                  </a:cubicBezTo>
                  <a:cubicBezTo>
                    <a:pt x="246" y="725"/>
                    <a:pt x="112" y="591"/>
                    <a:pt x="112" y="426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35">
              <a:extLst>
                <a:ext uri="{FF2B5EF4-FFF2-40B4-BE49-F238E27FC236}">
                  <a16:creationId xmlns:a16="http://schemas.microsoft.com/office/drawing/2014/main" id="{4DC51AB5-4B8F-4C06-9570-E2D9A8FEB8C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6038" y="3100388"/>
              <a:ext cx="1446213" cy="1000125"/>
            </a:xfrm>
            <a:custGeom>
              <a:avLst/>
              <a:gdLst>
                <a:gd name="T0" fmla="*/ 0 w 672"/>
                <a:gd name="T1" fmla="*/ 232 h 463"/>
                <a:gd name="T2" fmla="*/ 231 w 672"/>
                <a:gd name="T3" fmla="*/ 463 h 463"/>
                <a:gd name="T4" fmla="*/ 604 w 672"/>
                <a:gd name="T5" fmla="*/ 463 h 463"/>
                <a:gd name="T6" fmla="*/ 672 w 672"/>
                <a:gd name="T7" fmla="*/ 232 h 463"/>
                <a:gd name="T8" fmla="*/ 604 w 672"/>
                <a:gd name="T9" fmla="*/ 0 h 463"/>
                <a:gd name="T10" fmla="*/ 231 w 672"/>
                <a:gd name="T11" fmla="*/ 0 h 463"/>
                <a:gd name="T12" fmla="*/ 0 w 672"/>
                <a:gd name="T13" fmla="*/ 232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2" h="463">
                  <a:moveTo>
                    <a:pt x="0" y="232"/>
                  </a:moveTo>
                  <a:cubicBezTo>
                    <a:pt x="0" y="359"/>
                    <a:pt x="104" y="463"/>
                    <a:pt x="231" y="463"/>
                  </a:cubicBezTo>
                  <a:cubicBezTo>
                    <a:pt x="604" y="463"/>
                    <a:pt x="604" y="463"/>
                    <a:pt x="604" y="463"/>
                  </a:cubicBezTo>
                  <a:cubicBezTo>
                    <a:pt x="647" y="397"/>
                    <a:pt x="672" y="317"/>
                    <a:pt x="672" y="232"/>
                  </a:cubicBezTo>
                  <a:cubicBezTo>
                    <a:pt x="672" y="146"/>
                    <a:pt x="647" y="67"/>
                    <a:pt x="604" y="0"/>
                  </a:cubicBezTo>
                  <a:cubicBezTo>
                    <a:pt x="231" y="0"/>
                    <a:pt x="231" y="0"/>
                    <a:pt x="231" y="0"/>
                  </a:cubicBezTo>
                  <a:cubicBezTo>
                    <a:pt x="104" y="0"/>
                    <a:pt x="0" y="104"/>
                    <a:pt x="0" y="23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26" name="Freeform 36">
              <a:extLst>
                <a:ext uri="{FF2B5EF4-FFF2-40B4-BE49-F238E27FC236}">
                  <a16:creationId xmlns:a16="http://schemas.microsoft.com/office/drawing/2014/main" id="{394AA5A5-4750-4494-90B9-8E1C16CEB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9988" y="2954338"/>
              <a:ext cx="1446213" cy="1292225"/>
            </a:xfrm>
            <a:custGeom>
              <a:avLst/>
              <a:gdLst>
                <a:gd name="T0" fmla="*/ 299 w 672"/>
                <a:gd name="T1" fmla="*/ 0 h 599"/>
                <a:gd name="T2" fmla="*/ 0 w 672"/>
                <a:gd name="T3" fmla="*/ 300 h 599"/>
                <a:gd name="T4" fmla="*/ 299 w 672"/>
                <a:gd name="T5" fmla="*/ 599 h 599"/>
                <a:gd name="T6" fmla="*/ 617 w 672"/>
                <a:gd name="T7" fmla="*/ 599 h 599"/>
                <a:gd name="T8" fmla="*/ 672 w 672"/>
                <a:gd name="T9" fmla="*/ 531 h 599"/>
                <a:gd name="T10" fmla="*/ 299 w 672"/>
                <a:gd name="T11" fmla="*/ 531 h 599"/>
                <a:gd name="T12" fmla="*/ 68 w 672"/>
                <a:gd name="T13" fmla="*/ 300 h 599"/>
                <a:gd name="T14" fmla="*/ 299 w 672"/>
                <a:gd name="T15" fmla="*/ 68 h 599"/>
                <a:gd name="T16" fmla="*/ 672 w 672"/>
                <a:gd name="T17" fmla="*/ 68 h 599"/>
                <a:gd name="T18" fmla="*/ 617 w 672"/>
                <a:gd name="T19" fmla="*/ 0 h 599"/>
                <a:gd name="T20" fmla="*/ 299 w 672"/>
                <a:gd name="T21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2" h="599">
                  <a:moveTo>
                    <a:pt x="299" y="0"/>
                  </a:moveTo>
                  <a:cubicBezTo>
                    <a:pt x="134" y="0"/>
                    <a:pt x="0" y="135"/>
                    <a:pt x="0" y="300"/>
                  </a:cubicBezTo>
                  <a:cubicBezTo>
                    <a:pt x="0" y="465"/>
                    <a:pt x="134" y="599"/>
                    <a:pt x="299" y="599"/>
                  </a:cubicBezTo>
                  <a:cubicBezTo>
                    <a:pt x="617" y="599"/>
                    <a:pt x="617" y="599"/>
                    <a:pt x="617" y="599"/>
                  </a:cubicBezTo>
                  <a:cubicBezTo>
                    <a:pt x="638" y="579"/>
                    <a:pt x="656" y="556"/>
                    <a:pt x="672" y="531"/>
                  </a:cubicBezTo>
                  <a:cubicBezTo>
                    <a:pt x="299" y="531"/>
                    <a:pt x="299" y="531"/>
                    <a:pt x="299" y="531"/>
                  </a:cubicBezTo>
                  <a:cubicBezTo>
                    <a:pt x="172" y="531"/>
                    <a:pt x="68" y="427"/>
                    <a:pt x="68" y="300"/>
                  </a:cubicBezTo>
                  <a:cubicBezTo>
                    <a:pt x="68" y="172"/>
                    <a:pt x="172" y="68"/>
                    <a:pt x="299" y="68"/>
                  </a:cubicBezTo>
                  <a:cubicBezTo>
                    <a:pt x="672" y="68"/>
                    <a:pt x="672" y="68"/>
                    <a:pt x="672" y="68"/>
                  </a:cubicBezTo>
                  <a:cubicBezTo>
                    <a:pt x="656" y="44"/>
                    <a:pt x="638" y="21"/>
                    <a:pt x="617" y="0"/>
                  </a:cubicBezTo>
                  <a:lnTo>
                    <a:pt x="29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7" name="文本框 126">
            <a:extLst>
              <a:ext uri="{FF2B5EF4-FFF2-40B4-BE49-F238E27FC236}">
                <a16:creationId xmlns:a16="http://schemas.microsoft.com/office/drawing/2014/main" id="{D7293F0F-1B43-4AD9-A0AA-B73F554868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001" y="186055"/>
            <a:ext cx="49784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2</a:t>
            </a:r>
            <a:endParaRPr lang="zh-CN" altLang="en-US" sz="3200" b="1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28" name="TextBox 16">
            <a:extLst>
              <a:ext uri="{FF2B5EF4-FFF2-40B4-BE49-F238E27FC236}">
                <a16:creationId xmlns:a16="http://schemas.microsoft.com/office/drawing/2014/main" id="{EA41D2DC-F087-4A09-8AD4-A638A00022A4}"/>
              </a:ext>
            </a:extLst>
          </p:cNvPr>
          <p:cNvSpPr txBox="1"/>
          <p:nvPr/>
        </p:nvSpPr>
        <p:spPr>
          <a:xfrm>
            <a:off x="1106089" y="239938"/>
            <a:ext cx="2085379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黑体简体" panose="02010601030101010101" pitchFamily="2" charset="-122"/>
                <a:ea typeface="方正黑体简体" panose="02010601030101010101" pitchFamily="2" charset="-122"/>
              </a:rPr>
              <a:t>网球赛事分类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F16032-2088-708C-ADCF-4E36F8155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186" y="1258530"/>
            <a:ext cx="9145839" cy="398206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15D244C-44E0-8D01-47EB-7181EFFDDB51}"/>
              </a:ext>
            </a:extLst>
          </p:cNvPr>
          <p:cNvSpPr txBox="1"/>
          <p:nvPr/>
        </p:nvSpPr>
        <p:spPr>
          <a:xfrm>
            <a:off x="173811" y="5602399"/>
            <a:ext cx="115258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大满贯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是由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ITF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（国际网球联合会）主办的四大网球赛事，并不隶属于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ATP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或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WTA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中任何一个。级别最高，奖金总额超过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2000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万美金，冠军可以获得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2000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的排名积分。赛事：澳大利亚网球公开赛、法国网球公开赛、温布尔登网球锦标赛、美国网球公开赛。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012191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airplane"/>
      </p:transition>
    </mc:Choice>
    <mc:Fallback xmlns="">
      <p:transition spd="slow" advClick="0" advTm="5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91A5DDB2-5130-41A8-A405-ACA493BFFF43}"/>
              </a:ext>
            </a:extLst>
          </p:cNvPr>
          <p:cNvGrpSpPr/>
          <p:nvPr/>
        </p:nvGrpSpPr>
        <p:grpSpPr>
          <a:xfrm flipH="1">
            <a:off x="555137" y="233680"/>
            <a:ext cx="4037182" cy="447040"/>
            <a:chOff x="1812079" y="281940"/>
            <a:chExt cx="4179419" cy="162088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1DC04DC3-A128-40A3-9436-5DDCB121B3F5}"/>
                </a:ext>
              </a:extLst>
            </p:cNvPr>
            <p:cNvCxnSpPr>
              <a:cxnSpLocks/>
            </p:cNvCxnSpPr>
            <p:nvPr/>
          </p:nvCxnSpPr>
          <p:spPr>
            <a:xfrm>
              <a:off x="1812079" y="287383"/>
              <a:ext cx="4170709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F81E6ED7-5800-4949-B3A7-BCDDFD463CD9}"/>
                </a:ext>
              </a:extLst>
            </p:cNvPr>
            <p:cNvCxnSpPr>
              <a:cxnSpLocks/>
            </p:cNvCxnSpPr>
            <p:nvPr/>
          </p:nvCxnSpPr>
          <p:spPr>
            <a:xfrm>
              <a:off x="1817159" y="1902823"/>
              <a:ext cx="4174339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980FFB07-C5EA-4ED1-AA76-90D4274658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1319" y="281940"/>
              <a:ext cx="0" cy="161925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897E05C5-0F8E-4049-B79F-91ECB25B441F}"/>
              </a:ext>
            </a:extLst>
          </p:cNvPr>
          <p:cNvGrpSpPr/>
          <p:nvPr/>
        </p:nvGrpSpPr>
        <p:grpSpPr>
          <a:xfrm>
            <a:off x="79058" y="101600"/>
            <a:ext cx="720000" cy="720000"/>
            <a:chOff x="8548688" y="2682875"/>
            <a:chExt cx="1833563" cy="1838325"/>
          </a:xfrm>
        </p:grpSpPr>
        <p:sp>
          <p:nvSpPr>
            <p:cNvPr id="124" name="Freeform 34">
              <a:extLst>
                <a:ext uri="{FF2B5EF4-FFF2-40B4-BE49-F238E27FC236}">
                  <a16:creationId xmlns:a16="http://schemas.microsoft.com/office/drawing/2014/main" id="{46282DC3-A335-4D94-94CA-C0B90C1797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8688" y="2682875"/>
              <a:ext cx="1568450" cy="1838325"/>
            </a:xfrm>
            <a:custGeom>
              <a:avLst/>
              <a:gdLst>
                <a:gd name="T0" fmla="*/ 112 w 729"/>
                <a:gd name="T1" fmla="*/ 426 h 852"/>
                <a:gd name="T2" fmla="*/ 411 w 729"/>
                <a:gd name="T3" fmla="*/ 126 h 852"/>
                <a:gd name="T4" fmla="*/ 729 w 729"/>
                <a:gd name="T5" fmla="*/ 126 h 852"/>
                <a:gd name="T6" fmla="*/ 426 w 729"/>
                <a:gd name="T7" fmla="*/ 0 h 852"/>
                <a:gd name="T8" fmla="*/ 0 w 729"/>
                <a:gd name="T9" fmla="*/ 426 h 852"/>
                <a:gd name="T10" fmla="*/ 426 w 729"/>
                <a:gd name="T11" fmla="*/ 852 h 852"/>
                <a:gd name="T12" fmla="*/ 729 w 729"/>
                <a:gd name="T13" fmla="*/ 725 h 852"/>
                <a:gd name="T14" fmla="*/ 411 w 729"/>
                <a:gd name="T15" fmla="*/ 725 h 852"/>
                <a:gd name="T16" fmla="*/ 112 w 729"/>
                <a:gd name="T17" fmla="*/ 426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9" h="852">
                  <a:moveTo>
                    <a:pt x="112" y="426"/>
                  </a:moveTo>
                  <a:cubicBezTo>
                    <a:pt x="112" y="261"/>
                    <a:pt x="246" y="126"/>
                    <a:pt x="411" y="126"/>
                  </a:cubicBezTo>
                  <a:cubicBezTo>
                    <a:pt x="729" y="126"/>
                    <a:pt x="729" y="126"/>
                    <a:pt x="729" y="126"/>
                  </a:cubicBezTo>
                  <a:cubicBezTo>
                    <a:pt x="652" y="48"/>
                    <a:pt x="545" y="0"/>
                    <a:pt x="426" y="0"/>
                  </a:cubicBezTo>
                  <a:cubicBezTo>
                    <a:pt x="191" y="0"/>
                    <a:pt x="0" y="191"/>
                    <a:pt x="0" y="426"/>
                  </a:cubicBezTo>
                  <a:cubicBezTo>
                    <a:pt x="0" y="661"/>
                    <a:pt x="191" y="852"/>
                    <a:pt x="426" y="852"/>
                  </a:cubicBezTo>
                  <a:cubicBezTo>
                    <a:pt x="545" y="852"/>
                    <a:pt x="652" y="803"/>
                    <a:pt x="729" y="725"/>
                  </a:cubicBezTo>
                  <a:cubicBezTo>
                    <a:pt x="411" y="725"/>
                    <a:pt x="411" y="725"/>
                    <a:pt x="411" y="725"/>
                  </a:cubicBezTo>
                  <a:cubicBezTo>
                    <a:pt x="246" y="725"/>
                    <a:pt x="112" y="591"/>
                    <a:pt x="112" y="426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35">
              <a:extLst>
                <a:ext uri="{FF2B5EF4-FFF2-40B4-BE49-F238E27FC236}">
                  <a16:creationId xmlns:a16="http://schemas.microsoft.com/office/drawing/2014/main" id="{4DC51AB5-4B8F-4C06-9570-E2D9A8FEB8C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6038" y="3100388"/>
              <a:ext cx="1446213" cy="1000125"/>
            </a:xfrm>
            <a:custGeom>
              <a:avLst/>
              <a:gdLst>
                <a:gd name="T0" fmla="*/ 0 w 672"/>
                <a:gd name="T1" fmla="*/ 232 h 463"/>
                <a:gd name="T2" fmla="*/ 231 w 672"/>
                <a:gd name="T3" fmla="*/ 463 h 463"/>
                <a:gd name="T4" fmla="*/ 604 w 672"/>
                <a:gd name="T5" fmla="*/ 463 h 463"/>
                <a:gd name="T6" fmla="*/ 672 w 672"/>
                <a:gd name="T7" fmla="*/ 232 h 463"/>
                <a:gd name="T8" fmla="*/ 604 w 672"/>
                <a:gd name="T9" fmla="*/ 0 h 463"/>
                <a:gd name="T10" fmla="*/ 231 w 672"/>
                <a:gd name="T11" fmla="*/ 0 h 463"/>
                <a:gd name="T12" fmla="*/ 0 w 672"/>
                <a:gd name="T13" fmla="*/ 232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2" h="463">
                  <a:moveTo>
                    <a:pt x="0" y="232"/>
                  </a:moveTo>
                  <a:cubicBezTo>
                    <a:pt x="0" y="359"/>
                    <a:pt x="104" y="463"/>
                    <a:pt x="231" y="463"/>
                  </a:cubicBezTo>
                  <a:cubicBezTo>
                    <a:pt x="604" y="463"/>
                    <a:pt x="604" y="463"/>
                    <a:pt x="604" y="463"/>
                  </a:cubicBezTo>
                  <a:cubicBezTo>
                    <a:pt x="647" y="397"/>
                    <a:pt x="672" y="317"/>
                    <a:pt x="672" y="232"/>
                  </a:cubicBezTo>
                  <a:cubicBezTo>
                    <a:pt x="672" y="146"/>
                    <a:pt x="647" y="67"/>
                    <a:pt x="604" y="0"/>
                  </a:cubicBezTo>
                  <a:cubicBezTo>
                    <a:pt x="231" y="0"/>
                    <a:pt x="231" y="0"/>
                    <a:pt x="231" y="0"/>
                  </a:cubicBezTo>
                  <a:cubicBezTo>
                    <a:pt x="104" y="0"/>
                    <a:pt x="0" y="104"/>
                    <a:pt x="0" y="23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26" name="Freeform 36">
              <a:extLst>
                <a:ext uri="{FF2B5EF4-FFF2-40B4-BE49-F238E27FC236}">
                  <a16:creationId xmlns:a16="http://schemas.microsoft.com/office/drawing/2014/main" id="{394AA5A5-4750-4494-90B9-8E1C16CEB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9988" y="2954338"/>
              <a:ext cx="1446213" cy="1292225"/>
            </a:xfrm>
            <a:custGeom>
              <a:avLst/>
              <a:gdLst>
                <a:gd name="T0" fmla="*/ 299 w 672"/>
                <a:gd name="T1" fmla="*/ 0 h 599"/>
                <a:gd name="T2" fmla="*/ 0 w 672"/>
                <a:gd name="T3" fmla="*/ 300 h 599"/>
                <a:gd name="T4" fmla="*/ 299 w 672"/>
                <a:gd name="T5" fmla="*/ 599 h 599"/>
                <a:gd name="T6" fmla="*/ 617 w 672"/>
                <a:gd name="T7" fmla="*/ 599 h 599"/>
                <a:gd name="T8" fmla="*/ 672 w 672"/>
                <a:gd name="T9" fmla="*/ 531 h 599"/>
                <a:gd name="T10" fmla="*/ 299 w 672"/>
                <a:gd name="T11" fmla="*/ 531 h 599"/>
                <a:gd name="T12" fmla="*/ 68 w 672"/>
                <a:gd name="T13" fmla="*/ 300 h 599"/>
                <a:gd name="T14" fmla="*/ 299 w 672"/>
                <a:gd name="T15" fmla="*/ 68 h 599"/>
                <a:gd name="T16" fmla="*/ 672 w 672"/>
                <a:gd name="T17" fmla="*/ 68 h 599"/>
                <a:gd name="T18" fmla="*/ 617 w 672"/>
                <a:gd name="T19" fmla="*/ 0 h 599"/>
                <a:gd name="T20" fmla="*/ 299 w 672"/>
                <a:gd name="T21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2" h="599">
                  <a:moveTo>
                    <a:pt x="299" y="0"/>
                  </a:moveTo>
                  <a:cubicBezTo>
                    <a:pt x="134" y="0"/>
                    <a:pt x="0" y="135"/>
                    <a:pt x="0" y="300"/>
                  </a:cubicBezTo>
                  <a:cubicBezTo>
                    <a:pt x="0" y="465"/>
                    <a:pt x="134" y="599"/>
                    <a:pt x="299" y="599"/>
                  </a:cubicBezTo>
                  <a:cubicBezTo>
                    <a:pt x="617" y="599"/>
                    <a:pt x="617" y="599"/>
                    <a:pt x="617" y="599"/>
                  </a:cubicBezTo>
                  <a:cubicBezTo>
                    <a:pt x="638" y="579"/>
                    <a:pt x="656" y="556"/>
                    <a:pt x="672" y="531"/>
                  </a:cubicBezTo>
                  <a:cubicBezTo>
                    <a:pt x="299" y="531"/>
                    <a:pt x="299" y="531"/>
                    <a:pt x="299" y="531"/>
                  </a:cubicBezTo>
                  <a:cubicBezTo>
                    <a:pt x="172" y="531"/>
                    <a:pt x="68" y="427"/>
                    <a:pt x="68" y="300"/>
                  </a:cubicBezTo>
                  <a:cubicBezTo>
                    <a:pt x="68" y="172"/>
                    <a:pt x="172" y="68"/>
                    <a:pt x="299" y="68"/>
                  </a:cubicBezTo>
                  <a:cubicBezTo>
                    <a:pt x="672" y="68"/>
                    <a:pt x="672" y="68"/>
                    <a:pt x="672" y="68"/>
                  </a:cubicBezTo>
                  <a:cubicBezTo>
                    <a:pt x="656" y="44"/>
                    <a:pt x="638" y="21"/>
                    <a:pt x="617" y="0"/>
                  </a:cubicBezTo>
                  <a:lnTo>
                    <a:pt x="29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7" name="文本框 126">
            <a:extLst>
              <a:ext uri="{FF2B5EF4-FFF2-40B4-BE49-F238E27FC236}">
                <a16:creationId xmlns:a16="http://schemas.microsoft.com/office/drawing/2014/main" id="{D7293F0F-1B43-4AD9-A0AA-B73F554868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001" y="186055"/>
            <a:ext cx="49784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2</a:t>
            </a:r>
            <a:endParaRPr lang="zh-CN" altLang="en-US" sz="3200" b="1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28" name="TextBox 16">
            <a:extLst>
              <a:ext uri="{FF2B5EF4-FFF2-40B4-BE49-F238E27FC236}">
                <a16:creationId xmlns:a16="http://schemas.microsoft.com/office/drawing/2014/main" id="{EA41D2DC-F087-4A09-8AD4-A638A00022A4}"/>
              </a:ext>
            </a:extLst>
          </p:cNvPr>
          <p:cNvSpPr txBox="1"/>
          <p:nvPr/>
        </p:nvSpPr>
        <p:spPr>
          <a:xfrm>
            <a:off x="1106089" y="239938"/>
            <a:ext cx="2085379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黑体简体" panose="02010601030101010101" pitchFamily="2" charset="-122"/>
                <a:ea typeface="方正黑体简体" panose="02010601030101010101" pitchFamily="2" charset="-122"/>
              </a:rPr>
              <a:t>网球赛事分类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15D244C-44E0-8D01-47EB-7181EFFDDB51}"/>
              </a:ext>
            </a:extLst>
          </p:cNvPr>
          <p:cNvSpPr txBox="1"/>
          <p:nvPr/>
        </p:nvSpPr>
        <p:spPr>
          <a:xfrm>
            <a:off x="173811" y="5602399"/>
            <a:ext cx="11525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国际巡回赛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：由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ATP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主办的普通级别的网球赛事，级别低于大满贯、大师赛和黄金赛，自身按奖金和排名积分分为四个级别</a:t>
            </a:r>
            <a:endParaRPr lang="zh-CN" altLang="en-US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FDACDB-15B4-061B-5954-B11E5D202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8" y="1355771"/>
            <a:ext cx="5889516" cy="33342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D2CADDE-5409-9CCD-4B7C-9CEC60465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481" y="821600"/>
            <a:ext cx="6064461" cy="429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168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airplane"/>
      </p:transition>
    </mc:Choice>
    <mc:Fallback xmlns="">
      <p:transition spd="slow" advClick="0" advTm="5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91A5DDB2-5130-41A8-A405-ACA493BFFF43}"/>
              </a:ext>
            </a:extLst>
          </p:cNvPr>
          <p:cNvGrpSpPr/>
          <p:nvPr/>
        </p:nvGrpSpPr>
        <p:grpSpPr>
          <a:xfrm flipH="1">
            <a:off x="555137" y="233680"/>
            <a:ext cx="4037182" cy="447040"/>
            <a:chOff x="1812079" y="281940"/>
            <a:chExt cx="4179419" cy="162088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1DC04DC3-A128-40A3-9436-5DDCB121B3F5}"/>
                </a:ext>
              </a:extLst>
            </p:cNvPr>
            <p:cNvCxnSpPr>
              <a:cxnSpLocks/>
            </p:cNvCxnSpPr>
            <p:nvPr/>
          </p:nvCxnSpPr>
          <p:spPr>
            <a:xfrm>
              <a:off x="1812079" y="287383"/>
              <a:ext cx="4170709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F81E6ED7-5800-4949-B3A7-BCDDFD463CD9}"/>
                </a:ext>
              </a:extLst>
            </p:cNvPr>
            <p:cNvCxnSpPr>
              <a:cxnSpLocks/>
            </p:cNvCxnSpPr>
            <p:nvPr/>
          </p:nvCxnSpPr>
          <p:spPr>
            <a:xfrm>
              <a:off x="1817159" y="1902823"/>
              <a:ext cx="4174339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980FFB07-C5EA-4ED1-AA76-90D4274658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1319" y="281940"/>
              <a:ext cx="0" cy="161925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897E05C5-0F8E-4049-B79F-91ECB25B441F}"/>
              </a:ext>
            </a:extLst>
          </p:cNvPr>
          <p:cNvGrpSpPr/>
          <p:nvPr/>
        </p:nvGrpSpPr>
        <p:grpSpPr>
          <a:xfrm>
            <a:off x="79058" y="101600"/>
            <a:ext cx="720000" cy="720000"/>
            <a:chOff x="8548688" y="2682875"/>
            <a:chExt cx="1833563" cy="1838325"/>
          </a:xfrm>
        </p:grpSpPr>
        <p:sp>
          <p:nvSpPr>
            <p:cNvPr id="124" name="Freeform 34">
              <a:extLst>
                <a:ext uri="{FF2B5EF4-FFF2-40B4-BE49-F238E27FC236}">
                  <a16:creationId xmlns:a16="http://schemas.microsoft.com/office/drawing/2014/main" id="{46282DC3-A335-4D94-94CA-C0B90C1797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8688" y="2682875"/>
              <a:ext cx="1568450" cy="1838325"/>
            </a:xfrm>
            <a:custGeom>
              <a:avLst/>
              <a:gdLst>
                <a:gd name="T0" fmla="*/ 112 w 729"/>
                <a:gd name="T1" fmla="*/ 426 h 852"/>
                <a:gd name="T2" fmla="*/ 411 w 729"/>
                <a:gd name="T3" fmla="*/ 126 h 852"/>
                <a:gd name="T4" fmla="*/ 729 w 729"/>
                <a:gd name="T5" fmla="*/ 126 h 852"/>
                <a:gd name="T6" fmla="*/ 426 w 729"/>
                <a:gd name="T7" fmla="*/ 0 h 852"/>
                <a:gd name="T8" fmla="*/ 0 w 729"/>
                <a:gd name="T9" fmla="*/ 426 h 852"/>
                <a:gd name="T10" fmla="*/ 426 w 729"/>
                <a:gd name="T11" fmla="*/ 852 h 852"/>
                <a:gd name="T12" fmla="*/ 729 w 729"/>
                <a:gd name="T13" fmla="*/ 725 h 852"/>
                <a:gd name="T14" fmla="*/ 411 w 729"/>
                <a:gd name="T15" fmla="*/ 725 h 852"/>
                <a:gd name="T16" fmla="*/ 112 w 729"/>
                <a:gd name="T17" fmla="*/ 426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9" h="852">
                  <a:moveTo>
                    <a:pt x="112" y="426"/>
                  </a:moveTo>
                  <a:cubicBezTo>
                    <a:pt x="112" y="261"/>
                    <a:pt x="246" y="126"/>
                    <a:pt x="411" y="126"/>
                  </a:cubicBezTo>
                  <a:cubicBezTo>
                    <a:pt x="729" y="126"/>
                    <a:pt x="729" y="126"/>
                    <a:pt x="729" y="126"/>
                  </a:cubicBezTo>
                  <a:cubicBezTo>
                    <a:pt x="652" y="48"/>
                    <a:pt x="545" y="0"/>
                    <a:pt x="426" y="0"/>
                  </a:cubicBezTo>
                  <a:cubicBezTo>
                    <a:pt x="191" y="0"/>
                    <a:pt x="0" y="191"/>
                    <a:pt x="0" y="426"/>
                  </a:cubicBezTo>
                  <a:cubicBezTo>
                    <a:pt x="0" y="661"/>
                    <a:pt x="191" y="852"/>
                    <a:pt x="426" y="852"/>
                  </a:cubicBezTo>
                  <a:cubicBezTo>
                    <a:pt x="545" y="852"/>
                    <a:pt x="652" y="803"/>
                    <a:pt x="729" y="725"/>
                  </a:cubicBezTo>
                  <a:cubicBezTo>
                    <a:pt x="411" y="725"/>
                    <a:pt x="411" y="725"/>
                    <a:pt x="411" y="725"/>
                  </a:cubicBezTo>
                  <a:cubicBezTo>
                    <a:pt x="246" y="725"/>
                    <a:pt x="112" y="591"/>
                    <a:pt x="112" y="426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35">
              <a:extLst>
                <a:ext uri="{FF2B5EF4-FFF2-40B4-BE49-F238E27FC236}">
                  <a16:creationId xmlns:a16="http://schemas.microsoft.com/office/drawing/2014/main" id="{4DC51AB5-4B8F-4C06-9570-E2D9A8FEB8C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6038" y="3100388"/>
              <a:ext cx="1446213" cy="1000125"/>
            </a:xfrm>
            <a:custGeom>
              <a:avLst/>
              <a:gdLst>
                <a:gd name="T0" fmla="*/ 0 w 672"/>
                <a:gd name="T1" fmla="*/ 232 h 463"/>
                <a:gd name="T2" fmla="*/ 231 w 672"/>
                <a:gd name="T3" fmla="*/ 463 h 463"/>
                <a:gd name="T4" fmla="*/ 604 w 672"/>
                <a:gd name="T5" fmla="*/ 463 h 463"/>
                <a:gd name="T6" fmla="*/ 672 w 672"/>
                <a:gd name="T7" fmla="*/ 232 h 463"/>
                <a:gd name="T8" fmla="*/ 604 w 672"/>
                <a:gd name="T9" fmla="*/ 0 h 463"/>
                <a:gd name="T10" fmla="*/ 231 w 672"/>
                <a:gd name="T11" fmla="*/ 0 h 463"/>
                <a:gd name="T12" fmla="*/ 0 w 672"/>
                <a:gd name="T13" fmla="*/ 232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2" h="463">
                  <a:moveTo>
                    <a:pt x="0" y="232"/>
                  </a:moveTo>
                  <a:cubicBezTo>
                    <a:pt x="0" y="359"/>
                    <a:pt x="104" y="463"/>
                    <a:pt x="231" y="463"/>
                  </a:cubicBezTo>
                  <a:cubicBezTo>
                    <a:pt x="604" y="463"/>
                    <a:pt x="604" y="463"/>
                    <a:pt x="604" y="463"/>
                  </a:cubicBezTo>
                  <a:cubicBezTo>
                    <a:pt x="647" y="397"/>
                    <a:pt x="672" y="317"/>
                    <a:pt x="672" y="232"/>
                  </a:cubicBezTo>
                  <a:cubicBezTo>
                    <a:pt x="672" y="146"/>
                    <a:pt x="647" y="67"/>
                    <a:pt x="604" y="0"/>
                  </a:cubicBezTo>
                  <a:cubicBezTo>
                    <a:pt x="231" y="0"/>
                    <a:pt x="231" y="0"/>
                    <a:pt x="231" y="0"/>
                  </a:cubicBezTo>
                  <a:cubicBezTo>
                    <a:pt x="104" y="0"/>
                    <a:pt x="0" y="104"/>
                    <a:pt x="0" y="23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26" name="Freeform 36">
              <a:extLst>
                <a:ext uri="{FF2B5EF4-FFF2-40B4-BE49-F238E27FC236}">
                  <a16:creationId xmlns:a16="http://schemas.microsoft.com/office/drawing/2014/main" id="{394AA5A5-4750-4494-90B9-8E1C16CEB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9988" y="2954338"/>
              <a:ext cx="1446213" cy="1292225"/>
            </a:xfrm>
            <a:custGeom>
              <a:avLst/>
              <a:gdLst>
                <a:gd name="T0" fmla="*/ 299 w 672"/>
                <a:gd name="T1" fmla="*/ 0 h 599"/>
                <a:gd name="T2" fmla="*/ 0 w 672"/>
                <a:gd name="T3" fmla="*/ 300 h 599"/>
                <a:gd name="T4" fmla="*/ 299 w 672"/>
                <a:gd name="T5" fmla="*/ 599 h 599"/>
                <a:gd name="T6" fmla="*/ 617 w 672"/>
                <a:gd name="T7" fmla="*/ 599 h 599"/>
                <a:gd name="T8" fmla="*/ 672 w 672"/>
                <a:gd name="T9" fmla="*/ 531 h 599"/>
                <a:gd name="T10" fmla="*/ 299 w 672"/>
                <a:gd name="T11" fmla="*/ 531 h 599"/>
                <a:gd name="T12" fmla="*/ 68 w 672"/>
                <a:gd name="T13" fmla="*/ 300 h 599"/>
                <a:gd name="T14" fmla="*/ 299 w 672"/>
                <a:gd name="T15" fmla="*/ 68 h 599"/>
                <a:gd name="T16" fmla="*/ 672 w 672"/>
                <a:gd name="T17" fmla="*/ 68 h 599"/>
                <a:gd name="T18" fmla="*/ 617 w 672"/>
                <a:gd name="T19" fmla="*/ 0 h 599"/>
                <a:gd name="T20" fmla="*/ 299 w 672"/>
                <a:gd name="T21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2" h="599">
                  <a:moveTo>
                    <a:pt x="299" y="0"/>
                  </a:moveTo>
                  <a:cubicBezTo>
                    <a:pt x="134" y="0"/>
                    <a:pt x="0" y="135"/>
                    <a:pt x="0" y="300"/>
                  </a:cubicBezTo>
                  <a:cubicBezTo>
                    <a:pt x="0" y="465"/>
                    <a:pt x="134" y="599"/>
                    <a:pt x="299" y="599"/>
                  </a:cubicBezTo>
                  <a:cubicBezTo>
                    <a:pt x="617" y="599"/>
                    <a:pt x="617" y="599"/>
                    <a:pt x="617" y="599"/>
                  </a:cubicBezTo>
                  <a:cubicBezTo>
                    <a:pt x="638" y="579"/>
                    <a:pt x="656" y="556"/>
                    <a:pt x="672" y="531"/>
                  </a:cubicBezTo>
                  <a:cubicBezTo>
                    <a:pt x="299" y="531"/>
                    <a:pt x="299" y="531"/>
                    <a:pt x="299" y="531"/>
                  </a:cubicBezTo>
                  <a:cubicBezTo>
                    <a:pt x="172" y="531"/>
                    <a:pt x="68" y="427"/>
                    <a:pt x="68" y="300"/>
                  </a:cubicBezTo>
                  <a:cubicBezTo>
                    <a:pt x="68" y="172"/>
                    <a:pt x="172" y="68"/>
                    <a:pt x="299" y="68"/>
                  </a:cubicBezTo>
                  <a:cubicBezTo>
                    <a:pt x="672" y="68"/>
                    <a:pt x="672" y="68"/>
                    <a:pt x="672" y="68"/>
                  </a:cubicBezTo>
                  <a:cubicBezTo>
                    <a:pt x="656" y="44"/>
                    <a:pt x="638" y="21"/>
                    <a:pt x="617" y="0"/>
                  </a:cubicBezTo>
                  <a:lnTo>
                    <a:pt x="29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7" name="文本框 126">
            <a:extLst>
              <a:ext uri="{FF2B5EF4-FFF2-40B4-BE49-F238E27FC236}">
                <a16:creationId xmlns:a16="http://schemas.microsoft.com/office/drawing/2014/main" id="{D7293F0F-1B43-4AD9-A0AA-B73F554868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001" y="186055"/>
            <a:ext cx="49784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2</a:t>
            </a:r>
            <a:endParaRPr lang="zh-CN" altLang="en-US" sz="3200" b="1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28" name="TextBox 16">
            <a:extLst>
              <a:ext uri="{FF2B5EF4-FFF2-40B4-BE49-F238E27FC236}">
                <a16:creationId xmlns:a16="http://schemas.microsoft.com/office/drawing/2014/main" id="{EA41D2DC-F087-4A09-8AD4-A638A00022A4}"/>
              </a:ext>
            </a:extLst>
          </p:cNvPr>
          <p:cNvSpPr txBox="1"/>
          <p:nvPr/>
        </p:nvSpPr>
        <p:spPr>
          <a:xfrm>
            <a:off x="1106089" y="239938"/>
            <a:ext cx="2085379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黑体简体" panose="02010601030101010101" pitchFamily="2" charset="-122"/>
                <a:ea typeface="方正黑体简体" panose="02010601030101010101" pitchFamily="2" charset="-122"/>
              </a:rPr>
              <a:t>网球赛事分类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55A6BF-187D-0915-D8C2-2C36C3C96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54" y="1262381"/>
            <a:ext cx="6100579" cy="460257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A862B2-3112-0539-CE2D-951542A44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303" y="1262381"/>
            <a:ext cx="5561165" cy="464734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C7F2EE2-48F8-E0B5-C9CD-9E94BC557012}"/>
              </a:ext>
            </a:extLst>
          </p:cNvPr>
          <p:cNvSpPr txBox="1"/>
          <p:nvPr/>
        </p:nvSpPr>
        <p:spPr>
          <a:xfrm>
            <a:off x="1938307" y="5909728"/>
            <a:ext cx="2085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WTA</a:t>
            </a:r>
            <a:r>
              <a:rPr lang="zh-CN" altLang="en-US" sz="2000" dirty="0">
                <a:solidFill>
                  <a:srgbClr val="FF0000"/>
                </a:solidFill>
              </a:rPr>
              <a:t>赛事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0E2004-54C5-A3EC-F463-A2C8416C49CB}"/>
              </a:ext>
            </a:extLst>
          </p:cNvPr>
          <p:cNvSpPr txBox="1"/>
          <p:nvPr/>
        </p:nvSpPr>
        <p:spPr>
          <a:xfrm>
            <a:off x="8823017" y="5999706"/>
            <a:ext cx="1554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国内赛事</a:t>
            </a:r>
          </a:p>
        </p:txBody>
      </p:sp>
    </p:spTree>
    <p:extLst>
      <p:ext uri="{BB962C8B-B14F-4D97-AF65-F5344CB8AC3E}">
        <p14:creationId xmlns:p14="http://schemas.microsoft.com/office/powerpoint/2010/main" val="18893542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5000">
        <p15:prstTrans prst="airplane"/>
      </p:transition>
    </mc:Choice>
    <mc:Fallback xmlns="">
      <p:transition spd="slow" advClick="0" advTm="5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5DF390A6-39C2-4141-AD14-FB8E03F59285}"/>
              </a:ext>
            </a:extLst>
          </p:cNvPr>
          <p:cNvSpPr>
            <a:spLocks noEditPoints="1"/>
          </p:cNvSpPr>
          <p:nvPr/>
        </p:nvSpPr>
        <p:spPr bwMode="auto">
          <a:xfrm>
            <a:off x="1409700" y="1390651"/>
            <a:ext cx="3636962" cy="3629025"/>
          </a:xfrm>
          <a:custGeom>
            <a:avLst/>
            <a:gdLst>
              <a:gd name="T0" fmla="*/ 402 w 826"/>
              <a:gd name="T1" fmla="*/ 604 h 822"/>
              <a:gd name="T2" fmla="*/ 628 w 826"/>
              <a:gd name="T3" fmla="*/ 481 h 822"/>
              <a:gd name="T4" fmla="*/ 739 w 826"/>
              <a:gd name="T5" fmla="*/ 293 h 822"/>
              <a:gd name="T6" fmla="*/ 791 w 826"/>
              <a:gd name="T7" fmla="*/ 18 h 822"/>
              <a:gd name="T8" fmla="*/ 654 w 826"/>
              <a:gd name="T9" fmla="*/ 74 h 822"/>
              <a:gd name="T10" fmla="*/ 495 w 826"/>
              <a:gd name="T11" fmla="*/ 142 h 822"/>
              <a:gd name="T12" fmla="*/ 348 w 826"/>
              <a:gd name="T13" fmla="*/ 174 h 822"/>
              <a:gd name="T14" fmla="*/ 180 w 826"/>
              <a:gd name="T15" fmla="*/ 245 h 822"/>
              <a:gd name="T16" fmla="*/ 1 w 826"/>
              <a:gd name="T17" fmla="*/ 658 h 822"/>
              <a:gd name="T18" fmla="*/ 145 w 826"/>
              <a:gd name="T19" fmla="*/ 686 h 822"/>
              <a:gd name="T20" fmla="*/ 172 w 826"/>
              <a:gd name="T21" fmla="*/ 672 h 822"/>
              <a:gd name="T22" fmla="*/ 278 w 826"/>
              <a:gd name="T23" fmla="*/ 571 h 822"/>
              <a:gd name="T24" fmla="*/ 311 w 826"/>
              <a:gd name="T25" fmla="*/ 463 h 822"/>
              <a:gd name="T26" fmla="*/ 383 w 826"/>
              <a:gd name="T27" fmla="*/ 470 h 822"/>
              <a:gd name="T28" fmla="*/ 431 w 826"/>
              <a:gd name="T29" fmla="*/ 446 h 822"/>
              <a:gd name="T30" fmla="*/ 439 w 826"/>
              <a:gd name="T31" fmla="*/ 353 h 822"/>
              <a:gd name="T32" fmla="*/ 484 w 826"/>
              <a:gd name="T33" fmla="*/ 378 h 822"/>
              <a:gd name="T34" fmla="*/ 547 w 826"/>
              <a:gd name="T35" fmla="*/ 388 h 822"/>
              <a:gd name="T36" fmla="*/ 612 w 826"/>
              <a:gd name="T37" fmla="*/ 353 h 822"/>
              <a:gd name="T38" fmla="*/ 592 w 826"/>
              <a:gd name="T39" fmla="*/ 366 h 822"/>
              <a:gd name="T40" fmla="*/ 618 w 826"/>
              <a:gd name="T41" fmla="*/ 312 h 822"/>
              <a:gd name="T42" fmla="*/ 677 w 826"/>
              <a:gd name="T43" fmla="*/ 324 h 822"/>
              <a:gd name="T44" fmla="*/ 698 w 826"/>
              <a:gd name="T45" fmla="*/ 314 h 822"/>
              <a:gd name="T46" fmla="*/ 687 w 826"/>
              <a:gd name="T47" fmla="*/ 191 h 822"/>
              <a:gd name="T48" fmla="*/ 662 w 826"/>
              <a:gd name="T49" fmla="*/ 244 h 822"/>
              <a:gd name="T50" fmla="*/ 580 w 826"/>
              <a:gd name="T51" fmla="*/ 241 h 822"/>
              <a:gd name="T52" fmla="*/ 553 w 826"/>
              <a:gd name="T53" fmla="*/ 296 h 822"/>
              <a:gd name="T54" fmla="*/ 463 w 826"/>
              <a:gd name="T55" fmla="*/ 295 h 822"/>
              <a:gd name="T56" fmla="*/ 436 w 826"/>
              <a:gd name="T57" fmla="*/ 351 h 822"/>
              <a:gd name="T58" fmla="*/ 387 w 826"/>
              <a:gd name="T59" fmla="*/ 375 h 822"/>
              <a:gd name="T60" fmla="*/ 288 w 826"/>
              <a:gd name="T61" fmla="*/ 376 h 822"/>
              <a:gd name="T62" fmla="*/ 235 w 826"/>
              <a:gd name="T63" fmla="*/ 401 h 822"/>
              <a:gd name="T64" fmla="*/ 207 w 826"/>
              <a:gd name="T65" fmla="*/ 460 h 822"/>
              <a:gd name="T66" fmla="*/ 203 w 826"/>
              <a:gd name="T67" fmla="*/ 513 h 822"/>
              <a:gd name="T68" fmla="*/ 227 w 826"/>
              <a:gd name="T69" fmla="*/ 643 h 822"/>
              <a:gd name="T70" fmla="*/ 304 w 826"/>
              <a:gd name="T71" fmla="*/ 654 h 822"/>
              <a:gd name="T72" fmla="*/ 356 w 826"/>
              <a:gd name="T73" fmla="*/ 574 h 822"/>
              <a:gd name="T74" fmla="*/ 427 w 826"/>
              <a:gd name="T75" fmla="*/ 587 h 822"/>
              <a:gd name="T76" fmla="*/ 478 w 826"/>
              <a:gd name="T77" fmla="*/ 509 h 822"/>
              <a:gd name="T78" fmla="*/ 542 w 826"/>
              <a:gd name="T79" fmla="*/ 524 h 822"/>
              <a:gd name="T80" fmla="*/ 606 w 826"/>
              <a:gd name="T81" fmla="*/ 489 h 822"/>
              <a:gd name="T82" fmla="*/ 673 w 826"/>
              <a:gd name="T83" fmla="*/ 453 h 822"/>
              <a:gd name="T84" fmla="*/ 718 w 826"/>
              <a:gd name="T85" fmla="*/ 342 h 822"/>
              <a:gd name="T86" fmla="*/ 756 w 826"/>
              <a:gd name="T87" fmla="*/ 34 h 822"/>
              <a:gd name="T88" fmla="*/ 710 w 826"/>
              <a:gd name="T89" fmla="*/ 95 h 822"/>
              <a:gd name="T90" fmla="*/ 653 w 826"/>
              <a:gd name="T91" fmla="*/ 77 h 822"/>
              <a:gd name="T92" fmla="*/ 605 w 826"/>
              <a:gd name="T93" fmla="*/ 141 h 822"/>
              <a:gd name="T94" fmla="*/ 538 w 826"/>
              <a:gd name="T95" fmla="*/ 126 h 822"/>
              <a:gd name="T96" fmla="*/ 490 w 826"/>
              <a:gd name="T97" fmla="*/ 191 h 822"/>
              <a:gd name="T98" fmla="*/ 421 w 826"/>
              <a:gd name="T99" fmla="*/ 177 h 822"/>
              <a:gd name="T100" fmla="*/ 367 w 826"/>
              <a:gd name="T101" fmla="*/ 245 h 822"/>
              <a:gd name="T102" fmla="*/ 290 w 826"/>
              <a:gd name="T103" fmla="*/ 233 h 822"/>
              <a:gd name="T104" fmla="*/ 235 w 826"/>
              <a:gd name="T105" fmla="*/ 303 h 822"/>
              <a:gd name="T106" fmla="*/ 179 w 826"/>
              <a:gd name="T107" fmla="*/ 280 h 822"/>
              <a:gd name="T108" fmla="*/ 149 w 826"/>
              <a:gd name="T109" fmla="*/ 341 h 822"/>
              <a:gd name="T110" fmla="*/ 121 w 826"/>
              <a:gd name="T111" fmla="*/ 305 h 822"/>
              <a:gd name="T112" fmla="*/ 118 w 826"/>
              <a:gd name="T113" fmla="*/ 558 h 822"/>
              <a:gd name="T114" fmla="*/ 91 w 826"/>
              <a:gd name="T115" fmla="*/ 366 h 822"/>
              <a:gd name="T116" fmla="*/ 90 w 826"/>
              <a:gd name="T117" fmla="*/ 617 h 822"/>
              <a:gd name="T118" fmla="*/ 61 w 826"/>
              <a:gd name="T119" fmla="*/ 436 h 822"/>
              <a:gd name="T120" fmla="*/ 60 w 826"/>
              <a:gd name="T121" fmla="*/ 688 h 822"/>
              <a:gd name="T122" fmla="*/ 5 w 826"/>
              <a:gd name="T123" fmla="*/ 511 h 822"/>
              <a:gd name="T124" fmla="*/ 3 w 826"/>
              <a:gd name="T125" fmla="*/ 762 h 8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26" h="822">
                <a:moveTo>
                  <a:pt x="0" y="819"/>
                </a:moveTo>
                <a:cubicBezTo>
                  <a:pt x="0" y="820"/>
                  <a:pt x="0" y="822"/>
                  <a:pt x="3" y="821"/>
                </a:cubicBezTo>
                <a:cubicBezTo>
                  <a:pt x="3" y="821"/>
                  <a:pt x="26" y="808"/>
                  <a:pt x="62" y="789"/>
                </a:cubicBezTo>
                <a:cubicBezTo>
                  <a:pt x="76" y="781"/>
                  <a:pt x="76" y="781"/>
                  <a:pt x="76" y="781"/>
                </a:cubicBezTo>
                <a:cubicBezTo>
                  <a:pt x="81" y="778"/>
                  <a:pt x="87" y="775"/>
                  <a:pt x="92" y="772"/>
                </a:cubicBezTo>
                <a:cubicBezTo>
                  <a:pt x="98" y="769"/>
                  <a:pt x="98" y="769"/>
                  <a:pt x="98" y="769"/>
                </a:cubicBezTo>
                <a:cubicBezTo>
                  <a:pt x="128" y="753"/>
                  <a:pt x="162" y="734"/>
                  <a:pt x="200" y="714"/>
                </a:cubicBezTo>
                <a:cubicBezTo>
                  <a:pt x="202" y="713"/>
                  <a:pt x="202" y="713"/>
                  <a:pt x="202" y="713"/>
                </a:cubicBezTo>
                <a:cubicBezTo>
                  <a:pt x="211" y="708"/>
                  <a:pt x="220" y="703"/>
                  <a:pt x="229" y="698"/>
                </a:cubicBezTo>
                <a:cubicBezTo>
                  <a:pt x="250" y="687"/>
                  <a:pt x="250" y="687"/>
                  <a:pt x="250" y="687"/>
                </a:cubicBezTo>
                <a:cubicBezTo>
                  <a:pt x="250" y="687"/>
                  <a:pt x="250" y="687"/>
                  <a:pt x="250" y="687"/>
                </a:cubicBezTo>
                <a:cubicBezTo>
                  <a:pt x="251" y="686"/>
                  <a:pt x="252" y="686"/>
                  <a:pt x="253" y="685"/>
                </a:cubicBezTo>
                <a:cubicBezTo>
                  <a:pt x="274" y="673"/>
                  <a:pt x="274" y="673"/>
                  <a:pt x="274" y="673"/>
                </a:cubicBezTo>
                <a:cubicBezTo>
                  <a:pt x="275" y="673"/>
                  <a:pt x="276" y="672"/>
                  <a:pt x="277" y="672"/>
                </a:cubicBezTo>
                <a:cubicBezTo>
                  <a:pt x="301" y="659"/>
                  <a:pt x="301" y="659"/>
                  <a:pt x="301" y="659"/>
                </a:cubicBezTo>
                <a:cubicBezTo>
                  <a:pt x="302" y="658"/>
                  <a:pt x="303" y="658"/>
                  <a:pt x="304" y="657"/>
                </a:cubicBezTo>
                <a:cubicBezTo>
                  <a:pt x="327" y="645"/>
                  <a:pt x="327" y="645"/>
                  <a:pt x="327" y="645"/>
                </a:cubicBezTo>
                <a:cubicBezTo>
                  <a:pt x="328" y="644"/>
                  <a:pt x="329" y="643"/>
                  <a:pt x="330" y="643"/>
                </a:cubicBezTo>
                <a:cubicBezTo>
                  <a:pt x="351" y="632"/>
                  <a:pt x="351" y="632"/>
                  <a:pt x="351" y="632"/>
                </a:cubicBezTo>
                <a:cubicBezTo>
                  <a:pt x="352" y="631"/>
                  <a:pt x="353" y="630"/>
                  <a:pt x="354" y="630"/>
                </a:cubicBezTo>
                <a:cubicBezTo>
                  <a:pt x="354" y="630"/>
                  <a:pt x="354" y="630"/>
                  <a:pt x="354" y="630"/>
                </a:cubicBezTo>
                <a:cubicBezTo>
                  <a:pt x="366" y="624"/>
                  <a:pt x="366" y="624"/>
                  <a:pt x="366" y="624"/>
                </a:cubicBezTo>
                <a:cubicBezTo>
                  <a:pt x="373" y="620"/>
                  <a:pt x="380" y="616"/>
                  <a:pt x="387" y="612"/>
                </a:cubicBezTo>
                <a:cubicBezTo>
                  <a:pt x="399" y="606"/>
                  <a:pt x="399" y="606"/>
                  <a:pt x="399" y="606"/>
                </a:cubicBezTo>
                <a:cubicBezTo>
                  <a:pt x="400" y="605"/>
                  <a:pt x="401" y="604"/>
                  <a:pt x="402" y="604"/>
                </a:cubicBezTo>
                <a:cubicBezTo>
                  <a:pt x="414" y="597"/>
                  <a:pt x="414" y="597"/>
                  <a:pt x="414" y="597"/>
                </a:cubicBezTo>
                <a:cubicBezTo>
                  <a:pt x="419" y="595"/>
                  <a:pt x="423" y="592"/>
                  <a:pt x="427" y="590"/>
                </a:cubicBezTo>
                <a:cubicBezTo>
                  <a:pt x="448" y="579"/>
                  <a:pt x="448" y="579"/>
                  <a:pt x="448" y="579"/>
                </a:cubicBezTo>
                <a:cubicBezTo>
                  <a:pt x="449" y="579"/>
                  <a:pt x="450" y="578"/>
                  <a:pt x="451" y="577"/>
                </a:cubicBezTo>
                <a:cubicBezTo>
                  <a:pt x="473" y="566"/>
                  <a:pt x="473" y="566"/>
                  <a:pt x="473" y="566"/>
                </a:cubicBezTo>
                <a:cubicBezTo>
                  <a:pt x="478" y="563"/>
                  <a:pt x="483" y="560"/>
                  <a:pt x="488" y="557"/>
                </a:cubicBezTo>
                <a:cubicBezTo>
                  <a:pt x="495" y="553"/>
                  <a:pt x="495" y="553"/>
                  <a:pt x="495" y="553"/>
                </a:cubicBezTo>
                <a:cubicBezTo>
                  <a:pt x="496" y="553"/>
                  <a:pt x="497" y="552"/>
                  <a:pt x="498" y="552"/>
                </a:cubicBezTo>
                <a:cubicBezTo>
                  <a:pt x="498" y="552"/>
                  <a:pt x="498" y="552"/>
                  <a:pt x="498" y="552"/>
                </a:cubicBezTo>
                <a:cubicBezTo>
                  <a:pt x="518" y="541"/>
                  <a:pt x="518" y="541"/>
                  <a:pt x="518" y="541"/>
                </a:cubicBezTo>
                <a:cubicBezTo>
                  <a:pt x="519" y="540"/>
                  <a:pt x="520" y="540"/>
                  <a:pt x="521" y="539"/>
                </a:cubicBezTo>
                <a:cubicBezTo>
                  <a:pt x="521" y="539"/>
                  <a:pt x="521" y="539"/>
                  <a:pt x="521" y="539"/>
                </a:cubicBezTo>
                <a:cubicBezTo>
                  <a:pt x="539" y="530"/>
                  <a:pt x="539" y="530"/>
                  <a:pt x="539" y="530"/>
                </a:cubicBezTo>
                <a:cubicBezTo>
                  <a:pt x="539" y="530"/>
                  <a:pt x="539" y="530"/>
                  <a:pt x="539" y="530"/>
                </a:cubicBezTo>
                <a:cubicBezTo>
                  <a:pt x="540" y="529"/>
                  <a:pt x="541" y="528"/>
                  <a:pt x="542" y="528"/>
                </a:cubicBezTo>
                <a:cubicBezTo>
                  <a:pt x="563" y="517"/>
                  <a:pt x="563" y="517"/>
                  <a:pt x="563" y="517"/>
                </a:cubicBezTo>
                <a:cubicBezTo>
                  <a:pt x="564" y="516"/>
                  <a:pt x="565" y="515"/>
                  <a:pt x="566" y="515"/>
                </a:cubicBezTo>
                <a:cubicBezTo>
                  <a:pt x="566" y="515"/>
                  <a:pt x="566" y="515"/>
                  <a:pt x="566" y="515"/>
                </a:cubicBezTo>
                <a:cubicBezTo>
                  <a:pt x="585" y="504"/>
                  <a:pt x="585" y="504"/>
                  <a:pt x="585" y="504"/>
                </a:cubicBezTo>
                <a:cubicBezTo>
                  <a:pt x="585" y="504"/>
                  <a:pt x="585" y="504"/>
                  <a:pt x="585" y="504"/>
                </a:cubicBezTo>
                <a:cubicBezTo>
                  <a:pt x="586" y="504"/>
                  <a:pt x="587" y="503"/>
                  <a:pt x="588" y="503"/>
                </a:cubicBezTo>
                <a:cubicBezTo>
                  <a:pt x="598" y="497"/>
                  <a:pt x="598" y="497"/>
                  <a:pt x="598" y="497"/>
                </a:cubicBezTo>
                <a:cubicBezTo>
                  <a:pt x="601" y="496"/>
                  <a:pt x="604" y="494"/>
                  <a:pt x="606" y="493"/>
                </a:cubicBezTo>
                <a:cubicBezTo>
                  <a:pt x="625" y="483"/>
                  <a:pt x="625" y="483"/>
                  <a:pt x="625" y="483"/>
                </a:cubicBezTo>
                <a:cubicBezTo>
                  <a:pt x="626" y="482"/>
                  <a:pt x="627" y="481"/>
                  <a:pt x="628" y="481"/>
                </a:cubicBezTo>
                <a:cubicBezTo>
                  <a:pt x="648" y="470"/>
                  <a:pt x="648" y="470"/>
                  <a:pt x="648" y="470"/>
                </a:cubicBezTo>
                <a:cubicBezTo>
                  <a:pt x="648" y="470"/>
                  <a:pt x="648" y="470"/>
                  <a:pt x="648" y="470"/>
                </a:cubicBezTo>
                <a:cubicBezTo>
                  <a:pt x="649" y="469"/>
                  <a:pt x="650" y="469"/>
                  <a:pt x="651" y="468"/>
                </a:cubicBezTo>
                <a:cubicBezTo>
                  <a:pt x="667" y="460"/>
                  <a:pt x="667" y="460"/>
                  <a:pt x="667" y="460"/>
                </a:cubicBezTo>
                <a:cubicBezTo>
                  <a:pt x="669" y="459"/>
                  <a:pt x="671" y="458"/>
                  <a:pt x="672" y="457"/>
                </a:cubicBezTo>
                <a:cubicBezTo>
                  <a:pt x="690" y="447"/>
                  <a:pt x="690" y="447"/>
                  <a:pt x="690" y="447"/>
                </a:cubicBezTo>
                <a:cubicBezTo>
                  <a:pt x="692" y="446"/>
                  <a:pt x="695" y="445"/>
                  <a:pt x="697" y="443"/>
                </a:cubicBezTo>
                <a:cubicBezTo>
                  <a:pt x="709" y="437"/>
                  <a:pt x="709" y="437"/>
                  <a:pt x="709" y="437"/>
                </a:cubicBezTo>
                <a:cubicBezTo>
                  <a:pt x="710" y="436"/>
                  <a:pt x="711" y="436"/>
                  <a:pt x="712" y="435"/>
                </a:cubicBezTo>
                <a:cubicBezTo>
                  <a:pt x="712" y="435"/>
                  <a:pt x="712" y="435"/>
                  <a:pt x="712" y="435"/>
                </a:cubicBezTo>
                <a:cubicBezTo>
                  <a:pt x="726" y="428"/>
                  <a:pt x="726" y="428"/>
                  <a:pt x="726" y="428"/>
                </a:cubicBezTo>
                <a:cubicBezTo>
                  <a:pt x="727" y="427"/>
                  <a:pt x="728" y="427"/>
                  <a:pt x="729" y="426"/>
                </a:cubicBezTo>
                <a:cubicBezTo>
                  <a:pt x="729" y="426"/>
                  <a:pt x="729" y="426"/>
                  <a:pt x="729" y="426"/>
                </a:cubicBezTo>
                <a:cubicBezTo>
                  <a:pt x="826" y="373"/>
                  <a:pt x="826" y="373"/>
                  <a:pt x="826" y="373"/>
                </a:cubicBezTo>
                <a:cubicBezTo>
                  <a:pt x="824" y="371"/>
                  <a:pt x="824" y="371"/>
                  <a:pt x="824" y="371"/>
                </a:cubicBezTo>
                <a:cubicBezTo>
                  <a:pt x="729" y="423"/>
                  <a:pt x="729" y="423"/>
                  <a:pt x="729" y="423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813" y="334"/>
                  <a:pt x="813" y="334"/>
                  <a:pt x="813" y="334"/>
                </a:cubicBezTo>
                <a:cubicBezTo>
                  <a:pt x="812" y="332"/>
                  <a:pt x="812" y="332"/>
                  <a:pt x="812" y="332"/>
                </a:cubicBezTo>
                <a:cubicBezTo>
                  <a:pt x="733" y="374"/>
                  <a:pt x="733" y="374"/>
                  <a:pt x="733" y="374"/>
                </a:cubicBezTo>
                <a:cubicBezTo>
                  <a:pt x="736" y="336"/>
                  <a:pt x="736" y="336"/>
                  <a:pt x="736" y="336"/>
                </a:cubicBezTo>
                <a:cubicBezTo>
                  <a:pt x="813" y="296"/>
                  <a:pt x="813" y="296"/>
                  <a:pt x="813" y="296"/>
                </a:cubicBezTo>
                <a:cubicBezTo>
                  <a:pt x="812" y="293"/>
                  <a:pt x="812" y="293"/>
                  <a:pt x="812" y="293"/>
                </a:cubicBezTo>
                <a:cubicBezTo>
                  <a:pt x="736" y="332"/>
                  <a:pt x="736" y="332"/>
                  <a:pt x="736" y="332"/>
                </a:cubicBezTo>
                <a:cubicBezTo>
                  <a:pt x="739" y="293"/>
                  <a:pt x="739" y="293"/>
                  <a:pt x="739" y="293"/>
                </a:cubicBezTo>
                <a:cubicBezTo>
                  <a:pt x="813" y="256"/>
                  <a:pt x="813" y="256"/>
                  <a:pt x="813" y="256"/>
                </a:cubicBezTo>
                <a:cubicBezTo>
                  <a:pt x="812" y="253"/>
                  <a:pt x="812" y="253"/>
                  <a:pt x="812" y="253"/>
                </a:cubicBezTo>
                <a:cubicBezTo>
                  <a:pt x="739" y="289"/>
                  <a:pt x="739" y="289"/>
                  <a:pt x="739" y="289"/>
                </a:cubicBezTo>
                <a:cubicBezTo>
                  <a:pt x="742" y="251"/>
                  <a:pt x="742" y="251"/>
                  <a:pt x="742" y="251"/>
                </a:cubicBezTo>
                <a:cubicBezTo>
                  <a:pt x="808" y="218"/>
                  <a:pt x="808" y="218"/>
                  <a:pt x="808" y="218"/>
                </a:cubicBezTo>
                <a:cubicBezTo>
                  <a:pt x="807" y="215"/>
                  <a:pt x="807" y="215"/>
                  <a:pt x="807" y="215"/>
                </a:cubicBezTo>
                <a:cubicBezTo>
                  <a:pt x="743" y="247"/>
                  <a:pt x="743" y="247"/>
                  <a:pt x="743" y="247"/>
                </a:cubicBezTo>
                <a:cubicBezTo>
                  <a:pt x="746" y="207"/>
                  <a:pt x="746" y="207"/>
                  <a:pt x="746" y="207"/>
                </a:cubicBezTo>
                <a:cubicBezTo>
                  <a:pt x="808" y="177"/>
                  <a:pt x="808" y="177"/>
                  <a:pt x="808" y="177"/>
                </a:cubicBezTo>
                <a:cubicBezTo>
                  <a:pt x="807" y="175"/>
                  <a:pt x="807" y="175"/>
                  <a:pt x="807" y="175"/>
                </a:cubicBezTo>
                <a:cubicBezTo>
                  <a:pt x="746" y="204"/>
                  <a:pt x="746" y="204"/>
                  <a:pt x="746" y="204"/>
                </a:cubicBezTo>
                <a:cubicBezTo>
                  <a:pt x="749" y="166"/>
                  <a:pt x="749" y="166"/>
                  <a:pt x="749" y="166"/>
                </a:cubicBezTo>
                <a:cubicBezTo>
                  <a:pt x="808" y="139"/>
                  <a:pt x="808" y="139"/>
                  <a:pt x="808" y="139"/>
                </a:cubicBezTo>
                <a:cubicBezTo>
                  <a:pt x="807" y="136"/>
                  <a:pt x="807" y="136"/>
                  <a:pt x="807" y="136"/>
                </a:cubicBezTo>
                <a:cubicBezTo>
                  <a:pt x="749" y="163"/>
                  <a:pt x="749" y="163"/>
                  <a:pt x="749" y="163"/>
                </a:cubicBezTo>
                <a:cubicBezTo>
                  <a:pt x="752" y="121"/>
                  <a:pt x="752" y="121"/>
                  <a:pt x="752" y="121"/>
                </a:cubicBezTo>
                <a:cubicBezTo>
                  <a:pt x="782" y="108"/>
                  <a:pt x="782" y="108"/>
                  <a:pt x="782" y="108"/>
                </a:cubicBezTo>
                <a:cubicBezTo>
                  <a:pt x="781" y="105"/>
                  <a:pt x="781" y="105"/>
                  <a:pt x="781" y="105"/>
                </a:cubicBezTo>
                <a:cubicBezTo>
                  <a:pt x="752" y="118"/>
                  <a:pt x="752" y="118"/>
                  <a:pt x="752" y="118"/>
                </a:cubicBezTo>
                <a:cubicBezTo>
                  <a:pt x="755" y="75"/>
                  <a:pt x="755" y="75"/>
                  <a:pt x="755" y="75"/>
                </a:cubicBezTo>
                <a:cubicBezTo>
                  <a:pt x="782" y="63"/>
                  <a:pt x="782" y="63"/>
                  <a:pt x="782" y="63"/>
                </a:cubicBezTo>
                <a:cubicBezTo>
                  <a:pt x="781" y="61"/>
                  <a:pt x="781" y="61"/>
                  <a:pt x="781" y="61"/>
                </a:cubicBezTo>
                <a:cubicBezTo>
                  <a:pt x="756" y="71"/>
                  <a:pt x="756" y="71"/>
                  <a:pt x="756" y="71"/>
                </a:cubicBezTo>
                <a:cubicBezTo>
                  <a:pt x="759" y="32"/>
                  <a:pt x="759" y="32"/>
                  <a:pt x="759" y="32"/>
                </a:cubicBezTo>
                <a:cubicBezTo>
                  <a:pt x="791" y="18"/>
                  <a:pt x="791" y="18"/>
                  <a:pt x="791" y="18"/>
                </a:cubicBezTo>
                <a:cubicBezTo>
                  <a:pt x="790" y="16"/>
                  <a:pt x="790" y="16"/>
                  <a:pt x="790" y="16"/>
                </a:cubicBezTo>
                <a:cubicBezTo>
                  <a:pt x="759" y="29"/>
                  <a:pt x="759" y="29"/>
                  <a:pt x="759" y="29"/>
                </a:cubicBezTo>
                <a:cubicBezTo>
                  <a:pt x="761" y="0"/>
                  <a:pt x="761" y="0"/>
                  <a:pt x="761" y="0"/>
                </a:cubicBezTo>
                <a:cubicBezTo>
                  <a:pt x="758" y="2"/>
                  <a:pt x="758" y="2"/>
                  <a:pt x="758" y="2"/>
                </a:cubicBezTo>
                <a:cubicBezTo>
                  <a:pt x="756" y="30"/>
                  <a:pt x="756" y="30"/>
                  <a:pt x="756" y="30"/>
                </a:cubicBezTo>
                <a:cubicBezTo>
                  <a:pt x="738" y="38"/>
                  <a:pt x="738" y="38"/>
                  <a:pt x="738" y="38"/>
                </a:cubicBezTo>
                <a:cubicBezTo>
                  <a:pt x="740" y="9"/>
                  <a:pt x="740" y="9"/>
                  <a:pt x="740" y="9"/>
                </a:cubicBezTo>
                <a:cubicBezTo>
                  <a:pt x="737" y="10"/>
                  <a:pt x="737" y="10"/>
                  <a:pt x="737" y="10"/>
                </a:cubicBezTo>
                <a:cubicBezTo>
                  <a:pt x="735" y="39"/>
                  <a:pt x="735" y="39"/>
                  <a:pt x="735" y="39"/>
                </a:cubicBezTo>
                <a:cubicBezTo>
                  <a:pt x="716" y="47"/>
                  <a:pt x="716" y="47"/>
                  <a:pt x="716" y="47"/>
                </a:cubicBezTo>
                <a:cubicBezTo>
                  <a:pt x="718" y="18"/>
                  <a:pt x="718" y="18"/>
                  <a:pt x="718" y="18"/>
                </a:cubicBezTo>
                <a:cubicBezTo>
                  <a:pt x="715" y="20"/>
                  <a:pt x="715" y="20"/>
                  <a:pt x="715" y="20"/>
                </a:cubicBezTo>
                <a:cubicBezTo>
                  <a:pt x="713" y="49"/>
                  <a:pt x="713" y="49"/>
                  <a:pt x="713" y="49"/>
                </a:cubicBezTo>
                <a:cubicBezTo>
                  <a:pt x="695" y="56"/>
                  <a:pt x="695" y="56"/>
                  <a:pt x="695" y="56"/>
                </a:cubicBezTo>
                <a:cubicBezTo>
                  <a:pt x="696" y="27"/>
                  <a:pt x="696" y="27"/>
                  <a:pt x="696" y="27"/>
                </a:cubicBezTo>
                <a:cubicBezTo>
                  <a:pt x="693" y="29"/>
                  <a:pt x="693" y="29"/>
                  <a:pt x="693" y="29"/>
                </a:cubicBezTo>
                <a:cubicBezTo>
                  <a:pt x="692" y="58"/>
                  <a:pt x="692" y="58"/>
                  <a:pt x="692" y="58"/>
                </a:cubicBezTo>
                <a:cubicBezTo>
                  <a:pt x="677" y="64"/>
                  <a:pt x="677" y="64"/>
                  <a:pt x="677" y="64"/>
                </a:cubicBezTo>
                <a:cubicBezTo>
                  <a:pt x="678" y="35"/>
                  <a:pt x="678" y="35"/>
                  <a:pt x="678" y="35"/>
                </a:cubicBezTo>
                <a:cubicBezTo>
                  <a:pt x="675" y="36"/>
                  <a:pt x="675" y="36"/>
                  <a:pt x="675" y="36"/>
                </a:cubicBezTo>
                <a:cubicBezTo>
                  <a:pt x="673" y="65"/>
                  <a:pt x="673" y="65"/>
                  <a:pt x="673" y="65"/>
                </a:cubicBezTo>
                <a:cubicBezTo>
                  <a:pt x="657" y="73"/>
                  <a:pt x="657" y="73"/>
                  <a:pt x="657" y="73"/>
                </a:cubicBezTo>
                <a:cubicBezTo>
                  <a:pt x="659" y="43"/>
                  <a:pt x="659" y="43"/>
                  <a:pt x="659" y="43"/>
                </a:cubicBezTo>
                <a:cubicBezTo>
                  <a:pt x="656" y="45"/>
                  <a:pt x="656" y="45"/>
                  <a:pt x="656" y="45"/>
                </a:cubicBezTo>
                <a:cubicBezTo>
                  <a:pt x="654" y="74"/>
                  <a:pt x="654" y="74"/>
                  <a:pt x="654" y="74"/>
                </a:cubicBezTo>
                <a:cubicBezTo>
                  <a:pt x="633" y="83"/>
                  <a:pt x="633" y="83"/>
                  <a:pt x="633" y="83"/>
                </a:cubicBezTo>
                <a:cubicBezTo>
                  <a:pt x="635" y="53"/>
                  <a:pt x="635" y="53"/>
                  <a:pt x="635" y="53"/>
                </a:cubicBezTo>
                <a:cubicBezTo>
                  <a:pt x="632" y="55"/>
                  <a:pt x="632" y="55"/>
                  <a:pt x="632" y="55"/>
                </a:cubicBezTo>
                <a:cubicBezTo>
                  <a:pt x="630" y="84"/>
                  <a:pt x="630" y="84"/>
                  <a:pt x="630" y="84"/>
                </a:cubicBezTo>
                <a:cubicBezTo>
                  <a:pt x="610" y="92"/>
                  <a:pt x="610" y="92"/>
                  <a:pt x="610" y="92"/>
                </a:cubicBezTo>
                <a:cubicBezTo>
                  <a:pt x="612" y="63"/>
                  <a:pt x="612" y="63"/>
                  <a:pt x="612" y="63"/>
                </a:cubicBezTo>
                <a:cubicBezTo>
                  <a:pt x="609" y="64"/>
                  <a:pt x="609" y="64"/>
                  <a:pt x="609" y="64"/>
                </a:cubicBezTo>
                <a:cubicBezTo>
                  <a:pt x="607" y="94"/>
                  <a:pt x="607" y="94"/>
                  <a:pt x="607" y="94"/>
                </a:cubicBezTo>
                <a:cubicBezTo>
                  <a:pt x="587" y="102"/>
                  <a:pt x="587" y="102"/>
                  <a:pt x="587" y="102"/>
                </a:cubicBezTo>
                <a:cubicBezTo>
                  <a:pt x="589" y="73"/>
                  <a:pt x="589" y="73"/>
                  <a:pt x="589" y="73"/>
                </a:cubicBezTo>
                <a:cubicBezTo>
                  <a:pt x="586" y="74"/>
                  <a:pt x="586" y="74"/>
                  <a:pt x="586" y="74"/>
                </a:cubicBezTo>
                <a:cubicBezTo>
                  <a:pt x="584" y="104"/>
                  <a:pt x="584" y="104"/>
                  <a:pt x="584" y="104"/>
                </a:cubicBezTo>
                <a:cubicBezTo>
                  <a:pt x="567" y="111"/>
                  <a:pt x="567" y="111"/>
                  <a:pt x="567" y="111"/>
                </a:cubicBezTo>
                <a:cubicBezTo>
                  <a:pt x="569" y="81"/>
                  <a:pt x="569" y="81"/>
                  <a:pt x="569" y="81"/>
                </a:cubicBezTo>
                <a:cubicBezTo>
                  <a:pt x="566" y="82"/>
                  <a:pt x="566" y="82"/>
                  <a:pt x="566" y="82"/>
                </a:cubicBezTo>
                <a:cubicBezTo>
                  <a:pt x="564" y="112"/>
                  <a:pt x="564" y="112"/>
                  <a:pt x="564" y="112"/>
                </a:cubicBezTo>
                <a:cubicBezTo>
                  <a:pt x="542" y="122"/>
                  <a:pt x="542" y="122"/>
                  <a:pt x="542" y="122"/>
                </a:cubicBezTo>
                <a:cubicBezTo>
                  <a:pt x="543" y="92"/>
                  <a:pt x="543" y="92"/>
                  <a:pt x="543" y="92"/>
                </a:cubicBezTo>
                <a:cubicBezTo>
                  <a:pt x="540" y="93"/>
                  <a:pt x="540" y="93"/>
                  <a:pt x="540" y="93"/>
                </a:cubicBezTo>
                <a:cubicBezTo>
                  <a:pt x="539" y="123"/>
                  <a:pt x="539" y="123"/>
                  <a:pt x="539" y="123"/>
                </a:cubicBezTo>
                <a:cubicBezTo>
                  <a:pt x="520" y="131"/>
                  <a:pt x="520" y="131"/>
                  <a:pt x="520" y="131"/>
                </a:cubicBezTo>
                <a:cubicBezTo>
                  <a:pt x="521" y="101"/>
                  <a:pt x="521" y="101"/>
                  <a:pt x="521" y="101"/>
                </a:cubicBezTo>
                <a:cubicBezTo>
                  <a:pt x="518" y="102"/>
                  <a:pt x="518" y="102"/>
                  <a:pt x="518" y="102"/>
                </a:cubicBezTo>
                <a:cubicBezTo>
                  <a:pt x="517" y="132"/>
                  <a:pt x="517" y="132"/>
                  <a:pt x="517" y="132"/>
                </a:cubicBezTo>
                <a:cubicBezTo>
                  <a:pt x="495" y="142"/>
                  <a:pt x="495" y="142"/>
                  <a:pt x="495" y="142"/>
                </a:cubicBezTo>
                <a:cubicBezTo>
                  <a:pt x="496" y="111"/>
                  <a:pt x="496" y="111"/>
                  <a:pt x="496" y="111"/>
                </a:cubicBezTo>
                <a:cubicBezTo>
                  <a:pt x="493" y="113"/>
                  <a:pt x="493" y="113"/>
                  <a:pt x="493" y="113"/>
                </a:cubicBezTo>
                <a:cubicBezTo>
                  <a:pt x="492" y="143"/>
                  <a:pt x="492" y="143"/>
                  <a:pt x="492" y="143"/>
                </a:cubicBezTo>
                <a:cubicBezTo>
                  <a:pt x="469" y="153"/>
                  <a:pt x="469" y="153"/>
                  <a:pt x="469" y="153"/>
                </a:cubicBezTo>
                <a:cubicBezTo>
                  <a:pt x="470" y="123"/>
                  <a:pt x="470" y="123"/>
                  <a:pt x="470" y="123"/>
                </a:cubicBezTo>
                <a:cubicBezTo>
                  <a:pt x="467" y="124"/>
                  <a:pt x="467" y="124"/>
                  <a:pt x="467" y="124"/>
                </a:cubicBezTo>
                <a:cubicBezTo>
                  <a:pt x="466" y="154"/>
                  <a:pt x="466" y="154"/>
                  <a:pt x="466" y="154"/>
                </a:cubicBezTo>
                <a:cubicBezTo>
                  <a:pt x="448" y="162"/>
                  <a:pt x="448" y="162"/>
                  <a:pt x="448" y="162"/>
                </a:cubicBezTo>
                <a:cubicBezTo>
                  <a:pt x="450" y="131"/>
                  <a:pt x="450" y="131"/>
                  <a:pt x="450" y="131"/>
                </a:cubicBezTo>
                <a:cubicBezTo>
                  <a:pt x="447" y="132"/>
                  <a:pt x="447" y="132"/>
                  <a:pt x="447" y="132"/>
                </a:cubicBezTo>
                <a:cubicBezTo>
                  <a:pt x="445" y="163"/>
                  <a:pt x="445" y="163"/>
                  <a:pt x="445" y="163"/>
                </a:cubicBezTo>
                <a:cubicBezTo>
                  <a:pt x="424" y="172"/>
                  <a:pt x="424" y="172"/>
                  <a:pt x="424" y="172"/>
                </a:cubicBezTo>
                <a:cubicBezTo>
                  <a:pt x="426" y="141"/>
                  <a:pt x="426" y="141"/>
                  <a:pt x="426" y="141"/>
                </a:cubicBezTo>
                <a:cubicBezTo>
                  <a:pt x="423" y="143"/>
                  <a:pt x="423" y="143"/>
                  <a:pt x="423" y="143"/>
                </a:cubicBezTo>
                <a:cubicBezTo>
                  <a:pt x="421" y="173"/>
                  <a:pt x="421" y="173"/>
                  <a:pt x="421" y="173"/>
                </a:cubicBezTo>
                <a:cubicBezTo>
                  <a:pt x="396" y="184"/>
                  <a:pt x="396" y="184"/>
                  <a:pt x="396" y="184"/>
                </a:cubicBezTo>
                <a:cubicBezTo>
                  <a:pt x="397" y="153"/>
                  <a:pt x="397" y="153"/>
                  <a:pt x="397" y="153"/>
                </a:cubicBezTo>
                <a:cubicBezTo>
                  <a:pt x="394" y="155"/>
                  <a:pt x="394" y="155"/>
                  <a:pt x="394" y="155"/>
                </a:cubicBezTo>
                <a:cubicBezTo>
                  <a:pt x="393" y="185"/>
                  <a:pt x="393" y="185"/>
                  <a:pt x="393" y="185"/>
                </a:cubicBezTo>
                <a:cubicBezTo>
                  <a:pt x="372" y="194"/>
                  <a:pt x="372" y="194"/>
                  <a:pt x="372" y="194"/>
                </a:cubicBezTo>
                <a:cubicBezTo>
                  <a:pt x="373" y="163"/>
                  <a:pt x="373" y="163"/>
                  <a:pt x="373" y="163"/>
                </a:cubicBezTo>
                <a:cubicBezTo>
                  <a:pt x="370" y="165"/>
                  <a:pt x="370" y="165"/>
                  <a:pt x="370" y="165"/>
                </a:cubicBezTo>
                <a:cubicBezTo>
                  <a:pt x="369" y="196"/>
                  <a:pt x="369" y="196"/>
                  <a:pt x="369" y="196"/>
                </a:cubicBezTo>
                <a:cubicBezTo>
                  <a:pt x="347" y="205"/>
                  <a:pt x="347" y="205"/>
                  <a:pt x="347" y="205"/>
                </a:cubicBezTo>
                <a:cubicBezTo>
                  <a:pt x="348" y="174"/>
                  <a:pt x="348" y="174"/>
                  <a:pt x="348" y="174"/>
                </a:cubicBezTo>
                <a:cubicBezTo>
                  <a:pt x="345" y="175"/>
                  <a:pt x="345" y="175"/>
                  <a:pt x="345" y="175"/>
                </a:cubicBezTo>
                <a:cubicBezTo>
                  <a:pt x="344" y="206"/>
                  <a:pt x="344" y="206"/>
                  <a:pt x="344" y="206"/>
                </a:cubicBezTo>
                <a:cubicBezTo>
                  <a:pt x="320" y="216"/>
                  <a:pt x="320" y="216"/>
                  <a:pt x="320" y="216"/>
                </a:cubicBezTo>
                <a:cubicBezTo>
                  <a:pt x="321" y="185"/>
                  <a:pt x="321" y="185"/>
                  <a:pt x="321" y="185"/>
                </a:cubicBezTo>
                <a:cubicBezTo>
                  <a:pt x="318" y="186"/>
                  <a:pt x="318" y="186"/>
                  <a:pt x="318" y="186"/>
                </a:cubicBezTo>
                <a:cubicBezTo>
                  <a:pt x="317" y="218"/>
                  <a:pt x="317" y="218"/>
                  <a:pt x="317" y="218"/>
                </a:cubicBezTo>
                <a:cubicBezTo>
                  <a:pt x="293" y="228"/>
                  <a:pt x="293" y="228"/>
                  <a:pt x="293" y="228"/>
                </a:cubicBezTo>
                <a:cubicBezTo>
                  <a:pt x="294" y="196"/>
                  <a:pt x="294" y="196"/>
                  <a:pt x="294" y="196"/>
                </a:cubicBezTo>
                <a:cubicBezTo>
                  <a:pt x="291" y="198"/>
                  <a:pt x="291" y="198"/>
                  <a:pt x="291" y="198"/>
                </a:cubicBezTo>
                <a:cubicBezTo>
                  <a:pt x="290" y="229"/>
                  <a:pt x="290" y="229"/>
                  <a:pt x="290" y="229"/>
                </a:cubicBezTo>
                <a:cubicBezTo>
                  <a:pt x="267" y="239"/>
                  <a:pt x="267" y="239"/>
                  <a:pt x="267" y="239"/>
                </a:cubicBezTo>
                <a:cubicBezTo>
                  <a:pt x="268" y="208"/>
                  <a:pt x="268" y="208"/>
                  <a:pt x="268" y="208"/>
                </a:cubicBezTo>
                <a:cubicBezTo>
                  <a:pt x="265" y="209"/>
                  <a:pt x="265" y="209"/>
                  <a:pt x="265" y="209"/>
                </a:cubicBezTo>
                <a:cubicBezTo>
                  <a:pt x="264" y="241"/>
                  <a:pt x="264" y="241"/>
                  <a:pt x="264" y="241"/>
                </a:cubicBezTo>
                <a:cubicBezTo>
                  <a:pt x="239" y="251"/>
                  <a:pt x="239" y="251"/>
                  <a:pt x="239" y="251"/>
                </a:cubicBezTo>
                <a:cubicBezTo>
                  <a:pt x="240" y="219"/>
                  <a:pt x="240" y="219"/>
                  <a:pt x="240" y="219"/>
                </a:cubicBezTo>
                <a:cubicBezTo>
                  <a:pt x="237" y="220"/>
                  <a:pt x="237" y="220"/>
                  <a:pt x="237" y="220"/>
                </a:cubicBezTo>
                <a:cubicBezTo>
                  <a:pt x="236" y="252"/>
                  <a:pt x="236" y="252"/>
                  <a:pt x="236" y="252"/>
                </a:cubicBezTo>
                <a:cubicBezTo>
                  <a:pt x="213" y="262"/>
                  <a:pt x="213" y="262"/>
                  <a:pt x="213" y="262"/>
                </a:cubicBezTo>
                <a:cubicBezTo>
                  <a:pt x="214" y="230"/>
                  <a:pt x="214" y="230"/>
                  <a:pt x="214" y="230"/>
                </a:cubicBezTo>
                <a:cubicBezTo>
                  <a:pt x="211" y="232"/>
                  <a:pt x="211" y="232"/>
                  <a:pt x="211" y="232"/>
                </a:cubicBezTo>
                <a:cubicBezTo>
                  <a:pt x="210" y="264"/>
                  <a:pt x="210" y="264"/>
                  <a:pt x="210" y="264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83" y="243"/>
                  <a:pt x="183" y="243"/>
                  <a:pt x="183" y="243"/>
                </a:cubicBezTo>
                <a:cubicBezTo>
                  <a:pt x="180" y="245"/>
                  <a:pt x="180" y="245"/>
                  <a:pt x="180" y="245"/>
                </a:cubicBezTo>
                <a:cubicBezTo>
                  <a:pt x="179" y="277"/>
                  <a:pt x="179" y="277"/>
                  <a:pt x="179" y="277"/>
                </a:cubicBezTo>
                <a:cubicBezTo>
                  <a:pt x="153" y="288"/>
                  <a:pt x="153" y="288"/>
                  <a:pt x="153" y="288"/>
                </a:cubicBezTo>
                <a:cubicBezTo>
                  <a:pt x="154" y="256"/>
                  <a:pt x="154" y="256"/>
                  <a:pt x="154" y="256"/>
                </a:cubicBezTo>
                <a:cubicBezTo>
                  <a:pt x="150" y="257"/>
                  <a:pt x="150" y="257"/>
                  <a:pt x="150" y="257"/>
                </a:cubicBezTo>
                <a:cubicBezTo>
                  <a:pt x="150" y="289"/>
                  <a:pt x="150" y="289"/>
                  <a:pt x="150" y="289"/>
                </a:cubicBezTo>
                <a:cubicBezTo>
                  <a:pt x="124" y="300"/>
                  <a:pt x="124" y="300"/>
                  <a:pt x="124" y="300"/>
                </a:cubicBezTo>
                <a:cubicBezTo>
                  <a:pt x="124" y="268"/>
                  <a:pt x="124" y="268"/>
                  <a:pt x="124" y="268"/>
                </a:cubicBezTo>
                <a:cubicBezTo>
                  <a:pt x="121" y="269"/>
                  <a:pt x="121" y="269"/>
                  <a:pt x="121" y="269"/>
                </a:cubicBezTo>
                <a:cubicBezTo>
                  <a:pt x="121" y="302"/>
                  <a:pt x="121" y="302"/>
                  <a:pt x="121" y="302"/>
                </a:cubicBezTo>
                <a:cubicBezTo>
                  <a:pt x="95" y="313"/>
                  <a:pt x="95" y="313"/>
                  <a:pt x="95" y="313"/>
                </a:cubicBezTo>
                <a:cubicBezTo>
                  <a:pt x="95" y="280"/>
                  <a:pt x="95" y="280"/>
                  <a:pt x="95" y="280"/>
                </a:cubicBezTo>
                <a:cubicBezTo>
                  <a:pt x="92" y="282"/>
                  <a:pt x="92" y="282"/>
                  <a:pt x="92" y="282"/>
                </a:cubicBezTo>
                <a:cubicBezTo>
                  <a:pt x="92" y="314"/>
                  <a:pt x="92" y="314"/>
                  <a:pt x="92" y="314"/>
                </a:cubicBezTo>
                <a:cubicBezTo>
                  <a:pt x="65" y="325"/>
                  <a:pt x="65" y="325"/>
                  <a:pt x="65" y="325"/>
                </a:cubicBezTo>
                <a:cubicBezTo>
                  <a:pt x="65" y="293"/>
                  <a:pt x="65" y="293"/>
                  <a:pt x="65" y="293"/>
                </a:cubicBezTo>
                <a:cubicBezTo>
                  <a:pt x="62" y="294"/>
                  <a:pt x="62" y="294"/>
                  <a:pt x="62" y="294"/>
                </a:cubicBezTo>
                <a:cubicBezTo>
                  <a:pt x="62" y="327"/>
                  <a:pt x="62" y="327"/>
                  <a:pt x="62" y="327"/>
                </a:cubicBezTo>
                <a:cubicBezTo>
                  <a:pt x="35" y="338"/>
                  <a:pt x="35" y="338"/>
                  <a:pt x="35" y="338"/>
                </a:cubicBezTo>
                <a:cubicBezTo>
                  <a:pt x="35" y="305"/>
                  <a:pt x="35" y="305"/>
                  <a:pt x="35" y="305"/>
                </a:cubicBezTo>
                <a:cubicBezTo>
                  <a:pt x="32" y="307"/>
                  <a:pt x="32" y="307"/>
                  <a:pt x="32" y="307"/>
                </a:cubicBezTo>
                <a:cubicBezTo>
                  <a:pt x="32" y="339"/>
                  <a:pt x="32" y="339"/>
                  <a:pt x="32" y="339"/>
                </a:cubicBezTo>
                <a:cubicBezTo>
                  <a:pt x="5" y="351"/>
                  <a:pt x="5" y="351"/>
                  <a:pt x="5" y="351"/>
                </a:cubicBezTo>
                <a:cubicBezTo>
                  <a:pt x="6" y="318"/>
                  <a:pt x="6" y="318"/>
                  <a:pt x="6" y="318"/>
                </a:cubicBezTo>
                <a:cubicBezTo>
                  <a:pt x="3" y="319"/>
                  <a:pt x="3" y="319"/>
                  <a:pt x="3" y="319"/>
                </a:cubicBezTo>
                <a:cubicBezTo>
                  <a:pt x="1" y="658"/>
                  <a:pt x="1" y="658"/>
                  <a:pt x="1" y="658"/>
                </a:cubicBezTo>
                <a:cubicBezTo>
                  <a:pt x="1" y="658"/>
                  <a:pt x="1" y="658"/>
                  <a:pt x="1" y="658"/>
                </a:cubicBezTo>
                <a:cubicBezTo>
                  <a:pt x="1" y="658"/>
                  <a:pt x="1" y="658"/>
                  <a:pt x="1" y="658"/>
                </a:cubicBezTo>
                <a:lnTo>
                  <a:pt x="0" y="819"/>
                </a:lnTo>
                <a:close/>
                <a:moveTo>
                  <a:pt x="141" y="742"/>
                </a:moveTo>
                <a:cubicBezTo>
                  <a:pt x="119" y="754"/>
                  <a:pt x="119" y="754"/>
                  <a:pt x="119" y="754"/>
                </a:cubicBezTo>
                <a:cubicBezTo>
                  <a:pt x="119" y="703"/>
                  <a:pt x="119" y="703"/>
                  <a:pt x="119" y="703"/>
                </a:cubicBezTo>
                <a:cubicBezTo>
                  <a:pt x="142" y="691"/>
                  <a:pt x="142" y="691"/>
                  <a:pt x="142" y="691"/>
                </a:cubicBezTo>
                <a:lnTo>
                  <a:pt x="141" y="742"/>
                </a:lnTo>
                <a:close/>
                <a:moveTo>
                  <a:pt x="142" y="688"/>
                </a:moveTo>
                <a:cubicBezTo>
                  <a:pt x="119" y="700"/>
                  <a:pt x="119" y="700"/>
                  <a:pt x="119" y="700"/>
                </a:cubicBezTo>
                <a:cubicBezTo>
                  <a:pt x="120" y="657"/>
                  <a:pt x="120" y="657"/>
                  <a:pt x="120" y="657"/>
                </a:cubicBezTo>
                <a:cubicBezTo>
                  <a:pt x="143" y="645"/>
                  <a:pt x="143" y="645"/>
                  <a:pt x="143" y="645"/>
                </a:cubicBezTo>
                <a:lnTo>
                  <a:pt x="142" y="688"/>
                </a:lnTo>
                <a:close/>
                <a:moveTo>
                  <a:pt x="143" y="641"/>
                </a:moveTo>
                <a:cubicBezTo>
                  <a:pt x="120" y="653"/>
                  <a:pt x="120" y="653"/>
                  <a:pt x="120" y="653"/>
                </a:cubicBezTo>
                <a:cubicBezTo>
                  <a:pt x="120" y="601"/>
                  <a:pt x="120" y="601"/>
                  <a:pt x="120" y="601"/>
                </a:cubicBezTo>
                <a:cubicBezTo>
                  <a:pt x="144" y="590"/>
                  <a:pt x="144" y="590"/>
                  <a:pt x="144" y="590"/>
                </a:cubicBezTo>
                <a:lnTo>
                  <a:pt x="143" y="641"/>
                </a:lnTo>
                <a:close/>
                <a:moveTo>
                  <a:pt x="167" y="728"/>
                </a:moveTo>
                <a:cubicBezTo>
                  <a:pt x="144" y="741"/>
                  <a:pt x="144" y="741"/>
                  <a:pt x="144" y="741"/>
                </a:cubicBezTo>
                <a:cubicBezTo>
                  <a:pt x="145" y="690"/>
                  <a:pt x="145" y="690"/>
                  <a:pt x="145" y="690"/>
                </a:cubicBezTo>
                <a:cubicBezTo>
                  <a:pt x="168" y="677"/>
                  <a:pt x="168" y="677"/>
                  <a:pt x="168" y="677"/>
                </a:cubicBezTo>
                <a:lnTo>
                  <a:pt x="167" y="728"/>
                </a:lnTo>
                <a:close/>
                <a:moveTo>
                  <a:pt x="168" y="674"/>
                </a:moveTo>
                <a:cubicBezTo>
                  <a:pt x="145" y="686"/>
                  <a:pt x="145" y="686"/>
                  <a:pt x="145" y="686"/>
                </a:cubicBezTo>
                <a:cubicBezTo>
                  <a:pt x="146" y="643"/>
                  <a:pt x="146" y="643"/>
                  <a:pt x="146" y="643"/>
                </a:cubicBezTo>
                <a:cubicBezTo>
                  <a:pt x="170" y="631"/>
                  <a:pt x="170" y="631"/>
                  <a:pt x="170" y="631"/>
                </a:cubicBezTo>
                <a:lnTo>
                  <a:pt x="168" y="674"/>
                </a:lnTo>
                <a:close/>
                <a:moveTo>
                  <a:pt x="146" y="640"/>
                </a:moveTo>
                <a:cubicBezTo>
                  <a:pt x="147" y="588"/>
                  <a:pt x="147" y="588"/>
                  <a:pt x="147" y="588"/>
                </a:cubicBezTo>
                <a:cubicBezTo>
                  <a:pt x="171" y="576"/>
                  <a:pt x="171" y="576"/>
                  <a:pt x="171" y="576"/>
                </a:cubicBezTo>
                <a:cubicBezTo>
                  <a:pt x="170" y="627"/>
                  <a:pt x="170" y="627"/>
                  <a:pt x="170" y="627"/>
                </a:cubicBezTo>
                <a:lnTo>
                  <a:pt x="146" y="640"/>
                </a:lnTo>
                <a:close/>
                <a:moveTo>
                  <a:pt x="172" y="531"/>
                </a:moveTo>
                <a:cubicBezTo>
                  <a:pt x="171" y="573"/>
                  <a:pt x="171" y="573"/>
                  <a:pt x="171" y="573"/>
                </a:cubicBezTo>
                <a:cubicBezTo>
                  <a:pt x="147" y="585"/>
                  <a:pt x="147" y="585"/>
                  <a:pt x="147" y="585"/>
                </a:cubicBezTo>
                <a:cubicBezTo>
                  <a:pt x="148" y="543"/>
                  <a:pt x="148" y="543"/>
                  <a:pt x="148" y="543"/>
                </a:cubicBezTo>
                <a:lnTo>
                  <a:pt x="172" y="531"/>
                </a:lnTo>
                <a:close/>
                <a:moveTo>
                  <a:pt x="148" y="540"/>
                </a:moveTo>
                <a:cubicBezTo>
                  <a:pt x="149" y="492"/>
                  <a:pt x="149" y="492"/>
                  <a:pt x="149" y="492"/>
                </a:cubicBezTo>
                <a:cubicBezTo>
                  <a:pt x="174" y="480"/>
                  <a:pt x="174" y="480"/>
                  <a:pt x="174" y="480"/>
                </a:cubicBezTo>
                <a:cubicBezTo>
                  <a:pt x="172" y="528"/>
                  <a:pt x="172" y="528"/>
                  <a:pt x="172" y="528"/>
                </a:cubicBezTo>
                <a:lnTo>
                  <a:pt x="148" y="540"/>
                </a:lnTo>
                <a:close/>
                <a:moveTo>
                  <a:pt x="197" y="712"/>
                </a:moveTo>
                <a:cubicBezTo>
                  <a:pt x="170" y="726"/>
                  <a:pt x="170" y="726"/>
                  <a:pt x="170" y="726"/>
                </a:cubicBezTo>
                <a:cubicBezTo>
                  <a:pt x="171" y="676"/>
                  <a:pt x="171" y="676"/>
                  <a:pt x="171" y="676"/>
                </a:cubicBezTo>
                <a:cubicBezTo>
                  <a:pt x="199" y="661"/>
                  <a:pt x="199" y="661"/>
                  <a:pt x="199" y="661"/>
                </a:cubicBezTo>
                <a:lnTo>
                  <a:pt x="197" y="712"/>
                </a:lnTo>
                <a:close/>
                <a:moveTo>
                  <a:pt x="199" y="658"/>
                </a:moveTo>
                <a:cubicBezTo>
                  <a:pt x="172" y="672"/>
                  <a:pt x="172" y="672"/>
                  <a:pt x="172" y="672"/>
                </a:cubicBezTo>
                <a:cubicBezTo>
                  <a:pt x="173" y="629"/>
                  <a:pt x="173" y="629"/>
                  <a:pt x="173" y="629"/>
                </a:cubicBezTo>
                <a:cubicBezTo>
                  <a:pt x="200" y="615"/>
                  <a:pt x="200" y="615"/>
                  <a:pt x="200" y="615"/>
                </a:cubicBezTo>
                <a:lnTo>
                  <a:pt x="199" y="658"/>
                </a:lnTo>
                <a:close/>
                <a:moveTo>
                  <a:pt x="200" y="612"/>
                </a:moveTo>
                <a:cubicBezTo>
                  <a:pt x="173" y="626"/>
                  <a:pt x="173" y="626"/>
                  <a:pt x="173" y="626"/>
                </a:cubicBezTo>
                <a:cubicBezTo>
                  <a:pt x="174" y="575"/>
                  <a:pt x="174" y="575"/>
                  <a:pt x="174" y="575"/>
                </a:cubicBezTo>
                <a:cubicBezTo>
                  <a:pt x="201" y="561"/>
                  <a:pt x="201" y="561"/>
                  <a:pt x="201" y="561"/>
                </a:cubicBezTo>
                <a:lnTo>
                  <a:pt x="200" y="612"/>
                </a:lnTo>
                <a:close/>
                <a:moveTo>
                  <a:pt x="726" y="177"/>
                </a:moveTo>
                <a:cubicBezTo>
                  <a:pt x="724" y="214"/>
                  <a:pt x="724" y="214"/>
                  <a:pt x="724" y="214"/>
                </a:cubicBezTo>
                <a:cubicBezTo>
                  <a:pt x="706" y="223"/>
                  <a:pt x="706" y="223"/>
                  <a:pt x="706" y="223"/>
                </a:cubicBezTo>
                <a:cubicBezTo>
                  <a:pt x="708" y="185"/>
                  <a:pt x="708" y="185"/>
                  <a:pt x="708" y="185"/>
                </a:cubicBezTo>
                <a:lnTo>
                  <a:pt x="726" y="177"/>
                </a:lnTo>
                <a:close/>
                <a:moveTo>
                  <a:pt x="708" y="181"/>
                </a:moveTo>
                <a:cubicBezTo>
                  <a:pt x="711" y="140"/>
                  <a:pt x="711" y="140"/>
                  <a:pt x="711" y="140"/>
                </a:cubicBezTo>
                <a:cubicBezTo>
                  <a:pt x="729" y="132"/>
                  <a:pt x="729" y="132"/>
                  <a:pt x="729" y="132"/>
                </a:cubicBezTo>
                <a:cubicBezTo>
                  <a:pt x="726" y="173"/>
                  <a:pt x="726" y="173"/>
                  <a:pt x="726" y="173"/>
                </a:cubicBezTo>
                <a:lnTo>
                  <a:pt x="708" y="181"/>
                </a:lnTo>
                <a:close/>
                <a:moveTo>
                  <a:pt x="258" y="530"/>
                </a:moveTo>
                <a:cubicBezTo>
                  <a:pt x="259" y="489"/>
                  <a:pt x="259" y="489"/>
                  <a:pt x="259" y="489"/>
                </a:cubicBezTo>
                <a:cubicBezTo>
                  <a:pt x="281" y="478"/>
                  <a:pt x="281" y="478"/>
                  <a:pt x="281" y="478"/>
                </a:cubicBezTo>
                <a:cubicBezTo>
                  <a:pt x="280" y="519"/>
                  <a:pt x="280" y="519"/>
                  <a:pt x="280" y="519"/>
                </a:cubicBezTo>
                <a:lnTo>
                  <a:pt x="258" y="530"/>
                </a:lnTo>
                <a:close/>
                <a:moveTo>
                  <a:pt x="280" y="522"/>
                </a:moveTo>
                <a:cubicBezTo>
                  <a:pt x="278" y="571"/>
                  <a:pt x="278" y="571"/>
                  <a:pt x="278" y="571"/>
                </a:cubicBezTo>
                <a:cubicBezTo>
                  <a:pt x="256" y="582"/>
                  <a:pt x="256" y="582"/>
                  <a:pt x="256" y="582"/>
                </a:cubicBezTo>
                <a:cubicBezTo>
                  <a:pt x="258" y="533"/>
                  <a:pt x="258" y="533"/>
                  <a:pt x="258" y="533"/>
                </a:cubicBezTo>
                <a:lnTo>
                  <a:pt x="280" y="522"/>
                </a:lnTo>
                <a:close/>
                <a:moveTo>
                  <a:pt x="283" y="521"/>
                </a:moveTo>
                <a:cubicBezTo>
                  <a:pt x="306" y="509"/>
                  <a:pt x="306" y="509"/>
                  <a:pt x="306" y="509"/>
                </a:cubicBezTo>
                <a:cubicBezTo>
                  <a:pt x="305" y="557"/>
                  <a:pt x="305" y="557"/>
                  <a:pt x="305" y="557"/>
                </a:cubicBezTo>
                <a:cubicBezTo>
                  <a:pt x="281" y="569"/>
                  <a:pt x="281" y="569"/>
                  <a:pt x="281" y="569"/>
                </a:cubicBezTo>
                <a:lnTo>
                  <a:pt x="283" y="521"/>
                </a:lnTo>
                <a:close/>
                <a:moveTo>
                  <a:pt x="283" y="517"/>
                </a:moveTo>
                <a:cubicBezTo>
                  <a:pt x="284" y="476"/>
                  <a:pt x="284" y="476"/>
                  <a:pt x="284" y="476"/>
                </a:cubicBezTo>
                <a:cubicBezTo>
                  <a:pt x="308" y="464"/>
                  <a:pt x="308" y="464"/>
                  <a:pt x="308" y="464"/>
                </a:cubicBezTo>
                <a:cubicBezTo>
                  <a:pt x="307" y="505"/>
                  <a:pt x="307" y="505"/>
                  <a:pt x="307" y="505"/>
                </a:cubicBezTo>
                <a:lnTo>
                  <a:pt x="283" y="517"/>
                </a:lnTo>
                <a:close/>
                <a:moveTo>
                  <a:pt x="284" y="473"/>
                </a:moveTo>
                <a:cubicBezTo>
                  <a:pt x="286" y="426"/>
                  <a:pt x="286" y="426"/>
                  <a:pt x="286" y="426"/>
                </a:cubicBezTo>
                <a:cubicBezTo>
                  <a:pt x="310" y="415"/>
                  <a:pt x="310" y="415"/>
                  <a:pt x="310" y="415"/>
                </a:cubicBezTo>
                <a:cubicBezTo>
                  <a:pt x="308" y="461"/>
                  <a:pt x="308" y="461"/>
                  <a:pt x="308" y="461"/>
                </a:cubicBezTo>
                <a:lnTo>
                  <a:pt x="284" y="473"/>
                </a:lnTo>
                <a:close/>
                <a:moveTo>
                  <a:pt x="310" y="507"/>
                </a:moveTo>
                <a:cubicBezTo>
                  <a:pt x="333" y="495"/>
                  <a:pt x="333" y="495"/>
                  <a:pt x="333" y="495"/>
                </a:cubicBezTo>
                <a:cubicBezTo>
                  <a:pt x="331" y="543"/>
                  <a:pt x="331" y="543"/>
                  <a:pt x="331" y="543"/>
                </a:cubicBezTo>
                <a:cubicBezTo>
                  <a:pt x="308" y="555"/>
                  <a:pt x="308" y="555"/>
                  <a:pt x="308" y="555"/>
                </a:cubicBezTo>
                <a:lnTo>
                  <a:pt x="310" y="507"/>
                </a:lnTo>
                <a:close/>
                <a:moveTo>
                  <a:pt x="310" y="504"/>
                </a:moveTo>
                <a:cubicBezTo>
                  <a:pt x="311" y="463"/>
                  <a:pt x="311" y="463"/>
                  <a:pt x="311" y="463"/>
                </a:cubicBezTo>
                <a:cubicBezTo>
                  <a:pt x="335" y="451"/>
                  <a:pt x="335" y="451"/>
                  <a:pt x="335" y="451"/>
                </a:cubicBezTo>
                <a:cubicBezTo>
                  <a:pt x="333" y="492"/>
                  <a:pt x="333" y="492"/>
                  <a:pt x="333" y="492"/>
                </a:cubicBezTo>
                <a:lnTo>
                  <a:pt x="310" y="504"/>
                </a:lnTo>
                <a:close/>
                <a:moveTo>
                  <a:pt x="311" y="459"/>
                </a:moveTo>
                <a:cubicBezTo>
                  <a:pt x="313" y="413"/>
                  <a:pt x="313" y="413"/>
                  <a:pt x="313" y="413"/>
                </a:cubicBezTo>
                <a:cubicBezTo>
                  <a:pt x="337" y="402"/>
                  <a:pt x="337" y="402"/>
                  <a:pt x="337" y="402"/>
                </a:cubicBezTo>
                <a:cubicBezTo>
                  <a:pt x="335" y="448"/>
                  <a:pt x="335" y="448"/>
                  <a:pt x="335" y="448"/>
                </a:cubicBezTo>
                <a:lnTo>
                  <a:pt x="311" y="459"/>
                </a:lnTo>
                <a:close/>
                <a:moveTo>
                  <a:pt x="336" y="494"/>
                </a:moveTo>
                <a:cubicBezTo>
                  <a:pt x="357" y="483"/>
                  <a:pt x="357" y="483"/>
                  <a:pt x="357" y="483"/>
                </a:cubicBezTo>
                <a:cubicBezTo>
                  <a:pt x="355" y="531"/>
                  <a:pt x="355" y="531"/>
                  <a:pt x="355" y="531"/>
                </a:cubicBezTo>
                <a:cubicBezTo>
                  <a:pt x="334" y="542"/>
                  <a:pt x="334" y="542"/>
                  <a:pt x="334" y="542"/>
                </a:cubicBezTo>
                <a:lnTo>
                  <a:pt x="336" y="494"/>
                </a:lnTo>
                <a:close/>
                <a:moveTo>
                  <a:pt x="336" y="490"/>
                </a:moveTo>
                <a:cubicBezTo>
                  <a:pt x="338" y="450"/>
                  <a:pt x="338" y="450"/>
                  <a:pt x="338" y="450"/>
                </a:cubicBezTo>
                <a:cubicBezTo>
                  <a:pt x="359" y="439"/>
                  <a:pt x="359" y="439"/>
                  <a:pt x="359" y="439"/>
                </a:cubicBezTo>
                <a:cubicBezTo>
                  <a:pt x="357" y="480"/>
                  <a:pt x="357" y="480"/>
                  <a:pt x="357" y="480"/>
                </a:cubicBezTo>
                <a:lnTo>
                  <a:pt x="336" y="490"/>
                </a:lnTo>
                <a:close/>
                <a:moveTo>
                  <a:pt x="338" y="446"/>
                </a:moveTo>
                <a:cubicBezTo>
                  <a:pt x="340" y="401"/>
                  <a:pt x="340" y="401"/>
                  <a:pt x="340" y="401"/>
                </a:cubicBezTo>
                <a:cubicBezTo>
                  <a:pt x="361" y="391"/>
                  <a:pt x="361" y="391"/>
                  <a:pt x="361" y="391"/>
                </a:cubicBezTo>
                <a:cubicBezTo>
                  <a:pt x="359" y="436"/>
                  <a:pt x="359" y="436"/>
                  <a:pt x="359" y="436"/>
                </a:cubicBezTo>
                <a:lnTo>
                  <a:pt x="338" y="446"/>
                </a:lnTo>
                <a:close/>
                <a:moveTo>
                  <a:pt x="360" y="482"/>
                </a:moveTo>
                <a:cubicBezTo>
                  <a:pt x="383" y="470"/>
                  <a:pt x="383" y="470"/>
                  <a:pt x="383" y="470"/>
                </a:cubicBezTo>
                <a:cubicBezTo>
                  <a:pt x="382" y="517"/>
                  <a:pt x="382" y="517"/>
                  <a:pt x="382" y="517"/>
                </a:cubicBezTo>
                <a:cubicBezTo>
                  <a:pt x="358" y="529"/>
                  <a:pt x="358" y="529"/>
                  <a:pt x="358" y="529"/>
                </a:cubicBezTo>
                <a:lnTo>
                  <a:pt x="360" y="482"/>
                </a:lnTo>
                <a:close/>
                <a:moveTo>
                  <a:pt x="360" y="478"/>
                </a:moveTo>
                <a:cubicBezTo>
                  <a:pt x="362" y="438"/>
                  <a:pt x="362" y="438"/>
                  <a:pt x="362" y="438"/>
                </a:cubicBezTo>
                <a:cubicBezTo>
                  <a:pt x="385" y="427"/>
                  <a:pt x="385" y="427"/>
                  <a:pt x="385" y="427"/>
                </a:cubicBezTo>
                <a:cubicBezTo>
                  <a:pt x="383" y="467"/>
                  <a:pt x="383" y="467"/>
                  <a:pt x="383" y="467"/>
                </a:cubicBezTo>
                <a:lnTo>
                  <a:pt x="360" y="478"/>
                </a:lnTo>
                <a:close/>
                <a:moveTo>
                  <a:pt x="362" y="434"/>
                </a:moveTo>
                <a:cubicBezTo>
                  <a:pt x="364" y="389"/>
                  <a:pt x="364" y="389"/>
                  <a:pt x="364" y="389"/>
                </a:cubicBezTo>
                <a:cubicBezTo>
                  <a:pt x="386" y="378"/>
                  <a:pt x="386" y="378"/>
                  <a:pt x="386" y="378"/>
                </a:cubicBezTo>
                <a:cubicBezTo>
                  <a:pt x="385" y="423"/>
                  <a:pt x="385" y="423"/>
                  <a:pt x="385" y="423"/>
                </a:cubicBezTo>
                <a:lnTo>
                  <a:pt x="362" y="434"/>
                </a:lnTo>
                <a:close/>
                <a:moveTo>
                  <a:pt x="386" y="469"/>
                </a:moveTo>
                <a:cubicBezTo>
                  <a:pt x="406" y="459"/>
                  <a:pt x="406" y="459"/>
                  <a:pt x="406" y="459"/>
                </a:cubicBezTo>
                <a:cubicBezTo>
                  <a:pt x="404" y="505"/>
                  <a:pt x="404" y="505"/>
                  <a:pt x="404" y="505"/>
                </a:cubicBezTo>
                <a:cubicBezTo>
                  <a:pt x="385" y="515"/>
                  <a:pt x="385" y="515"/>
                  <a:pt x="385" y="515"/>
                </a:cubicBezTo>
                <a:lnTo>
                  <a:pt x="386" y="469"/>
                </a:lnTo>
                <a:close/>
                <a:moveTo>
                  <a:pt x="387" y="465"/>
                </a:moveTo>
                <a:cubicBezTo>
                  <a:pt x="388" y="425"/>
                  <a:pt x="388" y="425"/>
                  <a:pt x="388" y="425"/>
                </a:cubicBezTo>
                <a:cubicBezTo>
                  <a:pt x="409" y="415"/>
                  <a:pt x="409" y="415"/>
                  <a:pt x="409" y="415"/>
                </a:cubicBezTo>
                <a:cubicBezTo>
                  <a:pt x="407" y="455"/>
                  <a:pt x="407" y="455"/>
                  <a:pt x="407" y="455"/>
                </a:cubicBezTo>
                <a:lnTo>
                  <a:pt x="387" y="465"/>
                </a:lnTo>
                <a:close/>
                <a:moveTo>
                  <a:pt x="410" y="457"/>
                </a:moveTo>
                <a:cubicBezTo>
                  <a:pt x="431" y="446"/>
                  <a:pt x="431" y="446"/>
                  <a:pt x="431" y="446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07" y="504"/>
                  <a:pt x="407" y="504"/>
                  <a:pt x="407" y="504"/>
                </a:cubicBezTo>
                <a:lnTo>
                  <a:pt x="410" y="457"/>
                </a:lnTo>
                <a:close/>
                <a:moveTo>
                  <a:pt x="410" y="454"/>
                </a:moveTo>
                <a:cubicBezTo>
                  <a:pt x="412" y="413"/>
                  <a:pt x="412" y="413"/>
                  <a:pt x="412" y="413"/>
                </a:cubicBezTo>
                <a:cubicBezTo>
                  <a:pt x="433" y="403"/>
                  <a:pt x="433" y="403"/>
                  <a:pt x="433" y="403"/>
                </a:cubicBezTo>
                <a:cubicBezTo>
                  <a:pt x="431" y="443"/>
                  <a:pt x="431" y="443"/>
                  <a:pt x="431" y="443"/>
                </a:cubicBezTo>
                <a:lnTo>
                  <a:pt x="410" y="454"/>
                </a:lnTo>
                <a:close/>
                <a:moveTo>
                  <a:pt x="412" y="410"/>
                </a:moveTo>
                <a:cubicBezTo>
                  <a:pt x="414" y="365"/>
                  <a:pt x="414" y="365"/>
                  <a:pt x="414" y="365"/>
                </a:cubicBezTo>
                <a:cubicBezTo>
                  <a:pt x="436" y="355"/>
                  <a:pt x="436" y="355"/>
                  <a:pt x="436" y="355"/>
                </a:cubicBezTo>
                <a:cubicBezTo>
                  <a:pt x="434" y="399"/>
                  <a:pt x="434" y="399"/>
                  <a:pt x="434" y="399"/>
                </a:cubicBezTo>
                <a:lnTo>
                  <a:pt x="412" y="410"/>
                </a:lnTo>
                <a:close/>
                <a:moveTo>
                  <a:pt x="434" y="445"/>
                </a:moveTo>
                <a:cubicBezTo>
                  <a:pt x="454" y="435"/>
                  <a:pt x="454" y="435"/>
                  <a:pt x="454" y="435"/>
                </a:cubicBezTo>
                <a:cubicBezTo>
                  <a:pt x="452" y="480"/>
                  <a:pt x="452" y="480"/>
                  <a:pt x="452" y="480"/>
                </a:cubicBezTo>
                <a:cubicBezTo>
                  <a:pt x="432" y="491"/>
                  <a:pt x="432" y="491"/>
                  <a:pt x="432" y="491"/>
                </a:cubicBezTo>
                <a:lnTo>
                  <a:pt x="434" y="445"/>
                </a:lnTo>
                <a:close/>
                <a:moveTo>
                  <a:pt x="435" y="441"/>
                </a:moveTo>
                <a:cubicBezTo>
                  <a:pt x="436" y="401"/>
                  <a:pt x="436" y="401"/>
                  <a:pt x="436" y="401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4" y="432"/>
                  <a:pt x="454" y="432"/>
                  <a:pt x="454" y="432"/>
                </a:cubicBezTo>
                <a:lnTo>
                  <a:pt x="435" y="441"/>
                </a:lnTo>
                <a:close/>
                <a:moveTo>
                  <a:pt x="437" y="398"/>
                </a:moveTo>
                <a:cubicBezTo>
                  <a:pt x="439" y="353"/>
                  <a:pt x="439" y="353"/>
                  <a:pt x="439" y="353"/>
                </a:cubicBezTo>
                <a:cubicBezTo>
                  <a:pt x="458" y="344"/>
                  <a:pt x="458" y="344"/>
                  <a:pt x="458" y="344"/>
                </a:cubicBezTo>
                <a:cubicBezTo>
                  <a:pt x="456" y="388"/>
                  <a:pt x="456" y="388"/>
                  <a:pt x="456" y="388"/>
                </a:cubicBezTo>
                <a:lnTo>
                  <a:pt x="437" y="398"/>
                </a:lnTo>
                <a:close/>
                <a:moveTo>
                  <a:pt x="457" y="434"/>
                </a:moveTo>
                <a:cubicBezTo>
                  <a:pt x="479" y="423"/>
                  <a:pt x="479" y="423"/>
                  <a:pt x="479" y="423"/>
                </a:cubicBezTo>
                <a:cubicBezTo>
                  <a:pt x="477" y="467"/>
                  <a:pt x="477" y="467"/>
                  <a:pt x="477" y="467"/>
                </a:cubicBezTo>
                <a:cubicBezTo>
                  <a:pt x="455" y="479"/>
                  <a:pt x="455" y="479"/>
                  <a:pt x="455" y="479"/>
                </a:cubicBezTo>
                <a:lnTo>
                  <a:pt x="457" y="434"/>
                </a:lnTo>
                <a:close/>
                <a:moveTo>
                  <a:pt x="457" y="430"/>
                </a:moveTo>
                <a:cubicBezTo>
                  <a:pt x="459" y="390"/>
                  <a:pt x="459" y="390"/>
                  <a:pt x="459" y="390"/>
                </a:cubicBezTo>
                <a:cubicBezTo>
                  <a:pt x="481" y="379"/>
                  <a:pt x="481" y="379"/>
                  <a:pt x="481" y="379"/>
                </a:cubicBezTo>
                <a:cubicBezTo>
                  <a:pt x="479" y="419"/>
                  <a:pt x="479" y="419"/>
                  <a:pt x="479" y="419"/>
                </a:cubicBezTo>
                <a:lnTo>
                  <a:pt x="457" y="430"/>
                </a:lnTo>
                <a:close/>
                <a:moveTo>
                  <a:pt x="459" y="387"/>
                </a:moveTo>
                <a:cubicBezTo>
                  <a:pt x="461" y="343"/>
                  <a:pt x="461" y="343"/>
                  <a:pt x="461" y="343"/>
                </a:cubicBezTo>
                <a:cubicBezTo>
                  <a:pt x="483" y="332"/>
                  <a:pt x="483" y="332"/>
                  <a:pt x="483" y="332"/>
                </a:cubicBezTo>
                <a:cubicBezTo>
                  <a:pt x="481" y="376"/>
                  <a:pt x="481" y="376"/>
                  <a:pt x="481" y="376"/>
                </a:cubicBezTo>
                <a:lnTo>
                  <a:pt x="459" y="387"/>
                </a:lnTo>
                <a:close/>
                <a:moveTo>
                  <a:pt x="482" y="421"/>
                </a:moveTo>
                <a:cubicBezTo>
                  <a:pt x="502" y="411"/>
                  <a:pt x="502" y="411"/>
                  <a:pt x="502" y="411"/>
                </a:cubicBezTo>
                <a:cubicBezTo>
                  <a:pt x="500" y="455"/>
                  <a:pt x="500" y="455"/>
                  <a:pt x="500" y="455"/>
                </a:cubicBezTo>
                <a:cubicBezTo>
                  <a:pt x="480" y="466"/>
                  <a:pt x="480" y="466"/>
                  <a:pt x="480" y="466"/>
                </a:cubicBezTo>
                <a:lnTo>
                  <a:pt x="482" y="421"/>
                </a:lnTo>
                <a:close/>
                <a:moveTo>
                  <a:pt x="482" y="418"/>
                </a:moveTo>
                <a:cubicBezTo>
                  <a:pt x="484" y="378"/>
                  <a:pt x="484" y="378"/>
                  <a:pt x="484" y="378"/>
                </a:cubicBezTo>
                <a:cubicBezTo>
                  <a:pt x="505" y="368"/>
                  <a:pt x="505" y="368"/>
                  <a:pt x="505" y="368"/>
                </a:cubicBezTo>
                <a:cubicBezTo>
                  <a:pt x="503" y="407"/>
                  <a:pt x="503" y="407"/>
                  <a:pt x="503" y="407"/>
                </a:cubicBezTo>
                <a:lnTo>
                  <a:pt x="482" y="418"/>
                </a:lnTo>
                <a:close/>
                <a:moveTo>
                  <a:pt x="484" y="374"/>
                </a:moveTo>
                <a:cubicBezTo>
                  <a:pt x="486" y="331"/>
                  <a:pt x="486" y="331"/>
                  <a:pt x="486" y="331"/>
                </a:cubicBezTo>
                <a:cubicBezTo>
                  <a:pt x="507" y="321"/>
                  <a:pt x="507" y="321"/>
                  <a:pt x="507" y="321"/>
                </a:cubicBezTo>
                <a:cubicBezTo>
                  <a:pt x="505" y="364"/>
                  <a:pt x="505" y="364"/>
                  <a:pt x="505" y="364"/>
                </a:cubicBezTo>
                <a:lnTo>
                  <a:pt x="484" y="374"/>
                </a:lnTo>
                <a:close/>
                <a:moveTo>
                  <a:pt x="506" y="409"/>
                </a:moveTo>
                <a:cubicBezTo>
                  <a:pt x="525" y="400"/>
                  <a:pt x="525" y="400"/>
                  <a:pt x="525" y="400"/>
                </a:cubicBezTo>
                <a:cubicBezTo>
                  <a:pt x="523" y="444"/>
                  <a:pt x="523" y="444"/>
                  <a:pt x="523" y="444"/>
                </a:cubicBezTo>
                <a:cubicBezTo>
                  <a:pt x="503" y="454"/>
                  <a:pt x="503" y="454"/>
                  <a:pt x="503" y="454"/>
                </a:cubicBezTo>
                <a:lnTo>
                  <a:pt x="506" y="409"/>
                </a:lnTo>
                <a:close/>
                <a:moveTo>
                  <a:pt x="506" y="406"/>
                </a:moveTo>
                <a:cubicBezTo>
                  <a:pt x="508" y="366"/>
                  <a:pt x="508" y="366"/>
                  <a:pt x="508" y="366"/>
                </a:cubicBezTo>
                <a:cubicBezTo>
                  <a:pt x="527" y="357"/>
                  <a:pt x="527" y="357"/>
                  <a:pt x="527" y="357"/>
                </a:cubicBezTo>
                <a:cubicBezTo>
                  <a:pt x="525" y="396"/>
                  <a:pt x="525" y="396"/>
                  <a:pt x="525" y="396"/>
                </a:cubicBezTo>
                <a:lnTo>
                  <a:pt x="506" y="406"/>
                </a:lnTo>
                <a:close/>
                <a:moveTo>
                  <a:pt x="508" y="363"/>
                </a:moveTo>
                <a:cubicBezTo>
                  <a:pt x="510" y="319"/>
                  <a:pt x="510" y="319"/>
                  <a:pt x="510" y="319"/>
                </a:cubicBezTo>
                <a:cubicBezTo>
                  <a:pt x="529" y="310"/>
                  <a:pt x="529" y="310"/>
                  <a:pt x="529" y="310"/>
                </a:cubicBezTo>
                <a:cubicBezTo>
                  <a:pt x="527" y="353"/>
                  <a:pt x="527" y="353"/>
                  <a:pt x="527" y="353"/>
                </a:cubicBezTo>
                <a:lnTo>
                  <a:pt x="508" y="363"/>
                </a:lnTo>
                <a:close/>
                <a:moveTo>
                  <a:pt x="528" y="398"/>
                </a:moveTo>
                <a:cubicBezTo>
                  <a:pt x="547" y="388"/>
                  <a:pt x="547" y="388"/>
                  <a:pt x="547" y="388"/>
                </a:cubicBezTo>
                <a:cubicBezTo>
                  <a:pt x="545" y="432"/>
                  <a:pt x="545" y="432"/>
                  <a:pt x="545" y="432"/>
                </a:cubicBezTo>
                <a:cubicBezTo>
                  <a:pt x="526" y="442"/>
                  <a:pt x="526" y="442"/>
                  <a:pt x="526" y="442"/>
                </a:cubicBezTo>
                <a:lnTo>
                  <a:pt x="528" y="398"/>
                </a:lnTo>
                <a:close/>
                <a:moveTo>
                  <a:pt x="528" y="395"/>
                </a:moveTo>
                <a:cubicBezTo>
                  <a:pt x="530" y="355"/>
                  <a:pt x="530" y="355"/>
                  <a:pt x="530" y="355"/>
                </a:cubicBezTo>
                <a:cubicBezTo>
                  <a:pt x="550" y="345"/>
                  <a:pt x="550" y="345"/>
                  <a:pt x="550" y="345"/>
                </a:cubicBezTo>
                <a:cubicBezTo>
                  <a:pt x="548" y="385"/>
                  <a:pt x="548" y="385"/>
                  <a:pt x="548" y="385"/>
                </a:cubicBezTo>
                <a:lnTo>
                  <a:pt x="528" y="395"/>
                </a:lnTo>
                <a:close/>
                <a:moveTo>
                  <a:pt x="530" y="352"/>
                </a:moveTo>
                <a:cubicBezTo>
                  <a:pt x="532" y="309"/>
                  <a:pt x="532" y="309"/>
                  <a:pt x="532" y="309"/>
                </a:cubicBezTo>
                <a:cubicBezTo>
                  <a:pt x="553" y="299"/>
                  <a:pt x="553" y="299"/>
                  <a:pt x="553" y="299"/>
                </a:cubicBezTo>
                <a:cubicBezTo>
                  <a:pt x="550" y="342"/>
                  <a:pt x="550" y="342"/>
                  <a:pt x="550" y="342"/>
                </a:cubicBezTo>
                <a:lnTo>
                  <a:pt x="530" y="352"/>
                </a:lnTo>
                <a:close/>
                <a:moveTo>
                  <a:pt x="551" y="387"/>
                </a:moveTo>
                <a:cubicBezTo>
                  <a:pt x="570" y="377"/>
                  <a:pt x="570" y="377"/>
                  <a:pt x="570" y="377"/>
                </a:cubicBezTo>
                <a:cubicBezTo>
                  <a:pt x="568" y="420"/>
                  <a:pt x="568" y="420"/>
                  <a:pt x="568" y="420"/>
                </a:cubicBezTo>
                <a:cubicBezTo>
                  <a:pt x="548" y="430"/>
                  <a:pt x="548" y="430"/>
                  <a:pt x="548" y="430"/>
                </a:cubicBezTo>
                <a:lnTo>
                  <a:pt x="551" y="387"/>
                </a:lnTo>
                <a:close/>
                <a:moveTo>
                  <a:pt x="551" y="383"/>
                </a:moveTo>
                <a:cubicBezTo>
                  <a:pt x="553" y="344"/>
                  <a:pt x="553" y="344"/>
                  <a:pt x="553" y="344"/>
                </a:cubicBezTo>
                <a:cubicBezTo>
                  <a:pt x="572" y="334"/>
                  <a:pt x="572" y="334"/>
                  <a:pt x="572" y="334"/>
                </a:cubicBezTo>
                <a:cubicBezTo>
                  <a:pt x="570" y="374"/>
                  <a:pt x="570" y="374"/>
                  <a:pt x="570" y="374"/>
                </a:cubicBezTo>
                <a:lnTo>
                  <a:pt x="551" y="383"/>
                </a:lnTo>
                <a:close/>
                <a:moveTo>
                  <a:pt x="615" y="313"/>
                </a:moveTo>
                <a:cubicBezTo>
                  <a:pt x="612" y="353"/>
                  <a:pt x="612" y="353"/>
                  <a:pt x="612" y="353"/>
                </a:cubicBezTo>
                <a:cubicBezTo>
                  <a:pt x="596" y="361"/>
                  <a:pt x="596" y="361"/>
                  <a:pt x="596" y="361"/>
                </a:cubicBezTo>
                <a:cubicBezTo>
                  <a:pt x="598" y="322"/>
                  <a:pt x="598" y="322"/>
                  <a:pt x="598" y="322"/>
                </a:cubicBezTo>
                <a:lnTo>
                  <a:pt x="615" y="313"/>
                </a:lnTo>
                <a:close/>
                <a:moveTo>
                  <a:pt x="598" y="318"/>
                </a:moveTo>
                <a:cubicBezTo>
                  <a:pt x="600" y="276"/>
                  <a:pt x="600" y="276"/>
                  <a:pt x="600" y="276"/>
                </a:cubicBezTo>
                <a:cubicBezTo>
                  <a:pt x="618" y="268"/>
                  <a:pt x="618" y="268"/>
                  <a:pt x="618" y="268"/>
                </a:cubicBezTo>
                <a:cubicBezTo>
                  <a:pt x="615" y="310"/>
                  <a:pt x="615" y="310"/>
                  <a:pt x="615" y="310"/>
                </a:cubicBezTo>
                <a:lnTo>
                  <a:pt x="598" y="318"/>
                </a:lnTo>
                <a:close/>
                <a:moveTo>
                  <a:pt x="595" y="320"/>
                </a:moveTo>
                <a:cubicBezTo>
                  <a:pt x="576" y="329"/>
                  <a:pt x="576" y="329"/>
                  <a:pt x="576" y="329"/>
                </a:cubicBezTo>
                <a:cubicBezTo>
                  <a:pt x="578" y="287"/>
                  <a:pt x="578" y="287"/>
                  <a:pt x="578" y="287"/>
                </a:cubicBezTo>
                <a:cubicBezTo>
                  <a:pt x="597" y="278"/>
                  <a:pt x="597" y="278"/>
                  <a:pt x="597" y="278"/>
                </a:cubicBezTo>
                <a:lnTo>
                  <a:pt x="595" y="320"/>
                </a:lnTo>
                <a:close/>
                <a:moveTo>
                  <a:pt x="595" y="323"/>
                </a:moveTo>
                <a:cubicBezTo>
                  <a:pt x="593" y="363"/>
                  <a:pt x="593" y="363"/>
                  <a:pt x="593" y="363"/>
                </a:cubicBezTo>
                <a:cubicBezTo>
                  <a:pt x="573" y="372"/>
                  <a:pt x="573" y="372"/>
                  <a:pt x="573" y="372"/>
                </a:cubicBezTo>
                <a:cubicBezTo>
                  <a:pt x="575" y="333"/>
                  <a:pt x="575" y="333"/>
                  <a:pt x="575" y="333"/>
                </a:cubicBezTo>
                <a:lnTo>
                  <a:pt x="595" y="323"/>
                </a:lnTo>
                <a:close/>
                <a:moveTo>
                  <a:pt x="572" y="331"/>
                </a:moveTo>
                <a:cubicBezTo>
                  <a:pt x="553" y="340"/>
                  <a:pt x="553" y="340"/>
                  <a:pt x="553" y="340"/>
                </a:cubicBezTo>
                <a:cubicBezTo>
                  <a:pt x="556" y="298"/>
                  <a:pt x="556" y="298"/>
                  <a:pt x="556" y="298"/>
                </a:cubicBezTo>
                <a:cubicBezTo>
                  <a:pt x="575" y="289"/>
                  <a:pt x="575" y="289"/>
                  <a:pt x="575" y="289"/>
                </a:cubicBezTo>
                <a:lnTo>
                  <a:pt x="572" y="331"/>
                </a:lnTo>
                <a:close/>
                <a:moveTo>
                  <a:pt x="573" y="376"/>
                </a:moveTo>
                <a:cubicBezTo>
                  <a:pt x="592" y="366"/>
                  <a:pt x="592" y="366"/>
                  <a:pt x="592" y="366"/>
                </a:cubicBezTo>
                <a:cubicBezTo>
                  <a:pt x="590" y="408"/>
                  <a:pt x="590" y="408"/>
                  <a:pt x="590" y="408"/>
                </a:cubicBezTo>
                <a:cubicBezTo>
                  <a:pt x="571" y="418"/>
                  <a:pt x="571" y="418"/>
                  <a:pt x="571" y="418"/>
                </a:cubicBezTo>
                <a:lnTo>
                  <a:pt x="573" y="376"/>
                </a:lnTo>
                <a:close/>
                <a:moveTo>
                  <a:pt x="593" y="410"/>
                </a:moveTo>
                <a:cubicBezTo>
                  <a:pt x="609" y="402"/>
                  <a:pt x="609" y="402"/>
                  <a:pt x="609" y="402"/>
                </a:cubicBezTo>
                <a:cubicBezTo>
                  <a:pt x="607" y="441"/>
                  <a:pt x="607" y="441"/>
                  <a:pt x="607" y="441"/>
                </a:cubicBezTo>
                <a:cubicBezTo>
                  <a:pt x="591" y="449"/>
                  <a:pt x="591" y="449"/>
                  <a:pt x="591" y="449"/>
                </a:cubicBezTo>
                <a:lnTo>
                  <a:pt x="593" y="410"/>
                </a:lnTo>
                <a:close/>
                <a:moveTo>
                  <a:pt x="593" y="407"/>
                </a:moveTo>
                <a:cubicBezTo>
                  <a:pt x="596" y="364"/>
                  <a:pt x="596" y="364"/>
                  <a:pt x="596" y="364"/>
                </a:cubicBezTo>
                <a:cubicBezTo>
                  <a:pt x="612" y="356"/>
                  <a:pt x="612" y="356"/>
                  <a:pt x="612" y="356"/>
                </a:cubicBezTo>
                <a:cubicBezTo>
                  <a:pt x="609" y="398"/>
                  <a:pt x="609" y="398"/>
                  <a:pt x="609" y="398"/>
                </a:cubicBezTo>
                <a:lnTo>
                  <a:pt x="593" y="407"/>
                </a:lnTo>
                <a:close/>
                <a:moveTo>
                  <a:pt x="612" y="400"/>
                </a:moveTo>
                <a:cubicBezTo>
                  <a:pt x="632" y="390"/>
                  <a:pt x="632" y="390"/>
                  <a:pt x="632" y="390"/>
                </a:cubicBezTo>
                <a:cubicBezTo>
                  <a:pt x="629" y="429"/>
                  <a:pt x="629" y="429"/>
                  <a:pt x="629" y="429"/>
                </a:cubicBezTo>
                <a:cubicBezTo>
                  <a:pt x="610" y="439"/>
                  <a:pt x="610" y="439"/>
                  <a:pt x="610" y="439"/>
                </a:cubicBezTo>
                <a:lnTo>
                  <a:pt x="612" y="400"/>
                </a:lnTo>
                <a:close/>
                <a:moveTo>
                  <a:pt x="613" y="397"/>
                </a:moveTo>
                <a:cubicBezTo>
                  <a:pt x="615" y="355"/>
                  <a:pt x="615" y="355"/>
                  <a:pt x="615" y="355"/>
                </a:cubicBezTo>
                <a:cubicBezTo>
                  <a:pt x="635" y="345"/>
                  <a:pt x="635" y="345"/>
                  <a:pt x="635" y="345"/>
                </a:cubicBezTo>
                <a:cubicBezTo>
                  <a:pt x="632" y="387"/>
                  <a:pt x="632" y="387"/>
                  <a:pt x="632" y="387"/>
                </a:cubicBezTo>
                <a:lnTo>
                  <a:pt x="613" y="397"/>
                </a:lnTo>
                <a:close/>
                <a:moveTo>
                  <a:pt x="615" y="351"/>
                </a:moveTo>
                <a:cubicBezTo>
                  <a:pt x="618" y="312"/>
                  <a:pt x="618" y="312"/>
                  <a:pt x="618" y="312"/>
                </a:cubicBezTo>
                <a:cubicBezTo>
                  <a:pt x="638" y="302"/>
                  <a:pt x="638" y="302"/>
                  <a:pt x="638" y="302"/>
                </a:cubicBezTo>
                <a:cubicBezTo>
                  <a:pt x="635" y="341"/>
                  <a:pt x="635" y="341"/>
                  <a:pt x="635" y="341"/>
                </a:cubicBezTo>
                <a:lnTo>
                  <a:pt x="615" y="351"/>
                </a:lnTo>
                <a:close/>
                <a:moveTo>
                  <a:pt x="618" y="308"/>
                </a:moveTo>
                <a:cubicBezTo>
                  <a:pt x="621" y="267"/>
                  <a:pt x="621" y="267"/>
                  <a:pt x="621" y="267"/>
                </a:cubicBezTo>
                <a:cubicBezTo>
                  <a:pt x="641" y="257"/>
                  <a:pt x="641" y="257"/>
                  <a:pt x="641" y="257"/>
                </a:cubicBezTo>
                <a:cubicBezTo>
                  <a:pt x="638" y="299"/>
                  <a:pt x="638" y="299"/>
                  <a:pt x="638" y="299"/>
                </a:cubicBezTo>
                <a:lnTo>
                  <a:pt x="618" y="308"/>
                </a:lnTo>
                <a:close/>
                <a:moveTo>
                  <a:pt x="638" y="343"/>
                </a:moveTo>
                <a:cubicBezTo>
                  <a:pt x="657" y="334"/>
                  <a:pt x="657" y="334"/>
                  <a:pt x="657" y="334"/>
                </a:cubicBezTo>
                <a:cubicBezTo>
                  <a:pt x="654" y="375"/>
                  <a:pt x="654" y="375"/>
                  <a:pt x="654" y="375"/>
                </a:cubicBezTo>
                <a:cubicBezTo>
                  <a:pt x="635" y="385"/>
                  <a:pt x="635" y="385"/>
                  <a:pt x="635" y="385"/>
                </a:cubicBezTo>
                <a:lnTo>
                  <a:pt x="638" y="343"/>
                </a:lnTo>
                <a:close/>
                <a:moveTo>
                  <a:pt x="638" y="340"/>
                </a:moveTo>
                <a:cubicBezTo>
                  <a:pt x="641" y="300"/>
                  <a:pt x="641" y="300"/>
                  <a:pt x="641" y="300"/>
                </a:cubicBezTo>
                <a:cubicBezTo>
                  <a:pt x="659" y="291"/>
                  <a:pt x="659" y="291"/>
                  <a:pt x="659" y="291"/>
                </a:cubicBezTo>
                <a:cubicBezTo>
                  <a:pt x="657" y="330"/>
                  <a:pt x="657" y="330"/>
                  <a:pt x="657" y="330"/>
                </a:cubicBezTo>
                <a:lnTo>
                  <a:pt x="638" y="340"/>
                </a:lnTo>
                <a:close/>
                <a:moveTo>
                  <a:pt x="641" y="297"/>
                </a:moveTo>
                <a:cubicBezTo>
                  <a:pt x="644" y="256"/>
                  <a:pt x="644" y="256"/>
                  <a:pt x="644" y="256"/>
                </a:cubicBezTo>
                <a:cubicBezTo>
                  <a:pt x="662" y="247"/>
                  <a:pt x="662" y="247"/>
                  <a:pt x="662" y="247"/>
                </a:cubicBezTo>
                <a:cubicBezTo>
                  <a:pt x="660" y="288"/>
                  <a:pt x="660" y="288"/>
                  <a:pt x="660" y="288"/>
                </a:cubicBezTo>
                <a:lnTo>
                  <a:pt x="641" y="297"/>
                </a:lnTo>
                <a:close/>
                <a:moveTo>
                  <a:pt x="660" y="332"/>
                </a:moveTo>
                <a:cubicBezTo>
                  <a:pt x="677" y="324"/>
                  <a:pt x="677" y="324"/>
                  <a:pt x="677" y="324"/>
                </a:cubicBezTo>
                <a:cubicBezTo>
                  <a:pt x="674" y="364"/>
                  <a:pt x="674" y="364"/>
                  <a:pt x="674" y="364"/>
                </a:cubicBezTo>
                <a:cubicBezTo>
                  <a:pt x="657" y="373"/>
                  <a:pt x="657" y="373"/>
                  <a:pt x="657" y="373"/>
                </a:cubicBezTo>
                <a:lnTo>
                  <a:pt x="660" y="332"/>
                </a:lnTo>
                <a:close/>
                <a:moveTo>
                  <a:pt x="660" y="329"/>
                </a:moveTo>
                <a:cubicBezTo>
                  <a:pt x="662" y="290"/>
                  <a:pt x="662" y="290"/>
                  <a:pt x="662" y="290"/>
                </a:cubicBezTo>
                <a:cubicBezTo>
                  <a:pt x="679" y="282"/>
                  <a:pt x="679" y="282"/>
                  <a:pt x="679" y="282"/>
                </a:cubicBezTo>
                <a:cubicBezTo>
                  <a:pt x="677" y="320"/>
                  <a:pt x="677" y="320"/>
                  <a:pt x="677" y="320"/>
                </a:cubicBezTo>
                <a:lnTo>
                  <a:pt x="660" y="329"/>
                </a:lnTo>
                <a:close/>
                <a:moveTo>
                  <a:pt x="700" y="271"/>
                </a:moveTo>
                <a:cubicBezTo>
                  <a:pt x="698" y="310"/>
                  <a:pt x="698" y="310"/>
                  <a:pt x="698" y="310"/>
                </a:cubicBezTo>
                <a:cubicBezTo>
                  <a:pt x="680" y="319"/>
                  <a:pt x="680" y="319"/>
                  <a:pt x="680" y="319"/>
                </a:cubicBezTo>
                <a:cubicBezTo>
                  <a:pt x="682" y="280"/>
                  <a:pt x="682" y="280"/>
                  <a:pt x="682" y="280"/>
                </a:cubicBezTo>
                <a:lnTo>
                  <a:pt x="700" y="271"/>
                </a:lnTo>
                <a:close/>
                <a:moveTo>
                  <a:pt x="682" y="277"/>
                </a:moveTo>
                <a:cubicBezTo>
                  <a:pt x="685" y="236"/>
                  <a:pt x="685" y="236"/>
                  <a:pt x="685" y="236"/>
                </a:cubicBezTo>
                <a:cubicBezTo>
                  <a:pt x="703" y="228"/>
                  <a:pt x="703" y="228"/>
                  <a:pt x="703" y="228"/>
                </a:cubicBezTo>
                <a:cubicBezTo>
                  <a:pt x="700" y="268"/>
                  <a:pt x="700" y="268"/>
                  <a:pt x="700" y="268"/>
                </a:cubicBezTo>
                <a:lnTo>
                  <a:pt x="682" y="277"/>
                </a:lnTo>
                <a:close/>
                <a:moveTo>
                  <a:pt x="679" y="278"/>
                </a:moveTo>
                <a:cubicBezTo>
                  <a:pt x="663" y="286"/>
                  <a:pt x="663" y="286"/>
                  <a:pt x="663" y="286"/>
                </a:cubicBezTo>
                <a:cubicBezTo>
                  <a:pt x="665" y="245"/>
                  <a:pt x="665" y="245"/>
                  <a:pt x="665" y="245"/>
                </a:cubicBezTo>
                <a:cubicBezTo>
                  <a:pt x="682" y="238"/>
                  <a:pt x="682" y="238"/>
                  <a:pt x="682" y="238"/>
                </a:cubicBezTo>
                <a:lnTo>
                  <a:pt x="679" y="278"/>
                </a:lnTo>
                <a:close/>
                <a:moveTo>
                  <a:pt x="680" y="322"/>
                </a:moveTo>
                <a:cubicBezTo>
                  <a:pt x="698" y="314"/>
                  <a:pt x="698" y="314"/>
                  <a:pt x="698" y="314"/>
                </a:cubicBezTo>
                <a:cubicBezTo>
                  <a:pt x="695" y="354"/>
                  <a:pt x="695" y="354"/>
                  <a:pt x="695" y="354"/>
                </a:cubicBezTo>
                <a:cubicBezTo>
                  <a:pt x="678" y="363"/>
                  <a:pt x="678" y="363"/>
                  <a:pt x="678" y="363"/>
                </a:cubicBezTo>
                <a:lnTo>
                  <a:pt x="680" y="322"/>
                </a:lnTo>
                <a:close/>
                <a:moveTo>
                  <a:pt x="698" y="356"/>
                </a:moveTo>
                <a:cubicBezTo>
                  <a:pt x="715" y="347"/>
                  <a:pt x="715" y="347"/>
                  <a:pt x="715" y="347"/>
                </a:cubicBezTo>
                <a:cubicBezTo>
                  <a:pt x="712" y="384"/>
                  <a:pt x="712" y="384"/>
                  <a:pt x="712" y="384"/>
                </a:cubicBezTo>
                <a:cubicBezTo>
                  <a:pt x="696" y="393"/>
                  <a:pt x="696" y="393"/>
                  <a:pt x="696" y="393"/>
                </a:cubicBezTo>
                <a:lnTo>
                  <a:pt x="698" y="356"/>
                </a:lnTo>
                <a:close/>
                <a:moveTo>
                  <a:pt x="698" y="352"/>
                </a:moveTo>
                <a:cubicBezTo>
                  <a:pt x="701" y="312"/>
                  <a:pt x="701" y="312"/>
                  <a:pt x="701" y="312"/>
                </a:cubicBezTo>
                <a:cubicBezTo>
                  <a:pt x="718" y="304"/>
                  <a:pt x="718" y="304"/>
                  <a:pt x="718" y="304"/>
                </a:cubicBezTo>
                <a:cubicBezTo>
                  <a:pt x="715" y="343"/>
                  <a:pt x="715" y="343"/>
                  <a:pt x="715" y="343"/>
                </a:cubicBezTo>
                <a:lnTo>
                  <a:pt x="698" y="352"/>
                </a:lnTo>
                <a:close/>
                <a:moveTo>
                  <a:pt x="701" y="309"/>
                </a:moveTo>
                <a:cubicBezTo>
                  <a:pt x="703" y="270"/>
                  <a:pt x="703" y="270"/>
                  <a:pt x="703" y="270"/>
                </a:cubicBezTo>
                <a:cubicBezTo>
                  <a:pt x="721" y="261"/>
                  <a:pt x="721" y="261"/>
                  <a:pt x="721" y="261"/>
                </a:cubicBezTo>
                <a:cubicBezTo>
                  <a:pt x="718" y="300"/>
                  <a:pt x="718" y="300"/>
                  <a:pt x="718" y="300"/>
                </a:cubicBezTo>
                <a:lnTo>
                  <a:pt x="701" y="309"/>
                </a:lnTo>
                <a:close/>
                <a:moveTo>
                  <a:pt x="703" y="266"/>
                </a:moveTo>
                <a:cubicBezTo>
                  <a:pt x="706" y="226"/>
                  <a:pt x="706" y="226"/>
                  <a:pt x="706" y="226"/>
                </a:cubicBezTo>
                <a:cubicBezTo>
                  <a:pt x="723" y="218"/>
                  <a:pt x="723" y="218"/>
                  <a:pt x="723" y="218"/>
                </a:cubicBezTo>
                <a:cubicBezTo>
                  <a:pt x="721" y="258"/>
                  <a:pt x="721" y="258"/>
                  <a:pt x="721" y="258"/>
                </a:cubicBezTo>
                <a:lnTo>
                  <a:pt x="703" y="266"/>
                </a:lnTo>
                <a:close/>
                <a:moveTo>
                  <a:pt x="705" y="183"/>
                </a:moveTo>
                <a:cubicBezTo>
                  <a:pt x="687" y="191"/>
                  <a:pt x="687" y="191"/>
                  <a:pt x="687" y="191"/>
                </a:cubicBezTo>
                <a:cubicBezTo>
                  <a:pt x="689" y="150"/>
                  <a:pt x="689" y="150"/>
                  <a:pt x="689" y="150"/>
                </a:cubicBezTo>
                <a:cubicBezTo>
                  <a:pt x="708" y="142"/>
                  <a:pt x="708" y="142"/>
                  <a:pt x="708" y="142"/>
                </a:cubicBezTo>
                <a:lnTo>
                  <a:pt x="705" y="183"/>
                </a:lnTo>
                <a:close/>
                <a:moveTo>
                  <a:pt x="705" y="186"/>
                </a:moveTo>
                <a:cubicBezTo>
                  <a:pt x="703" y="224"/>
                  <a:pt x="703" y="224"/>
                  <a:pt x="703" y="224"/>
                </a:cubicBezTo>
                <a:cubicBezTo>
                  <a:pt x="685" y="233"/>
                  <a:pt x="685" y="233"/>
                  <a:pt x="685" y="233"/>
                </a:cubicBezTo>
                <a:cubicBezTo>
                  <a:pt x="687" y="195"/>
                  <a:pt x="687" y="195"/>
                  <a:pt x="687" y="195"/>
                </a:cubicBezTo>
                <a:lnTo>
                  <a:pt x="705" y="186"/>
                </a:lnTo>
                <a:close/>
                <a:moveTo>
                  <a:pt x="684" y="193"/>
                </a:moveTo>
                <a:cubicBezTo>
                  <a:pt x="668" y="200"/>
                  <a:pt x="668" y="200"/>
                  <a:pt x="668" y="200"/>
                </a:cubicBezTo>
                <a:cubicBezTo>
                  <a:pt x="671" y="158"/>
                  <a:pt x="671" y="158"/>
                  <a:pt x="671" y="158"/>
                </a:cubicBezTo>
                <a:cubicBezTo>
                  <a:pt x="686" y="151"/>
                  <a:pt x="686" y="151"/>
                  <a:pt x="686" y="151"/>
                </a:cubicBezTo>
                <a:lnTo>
                  <a:pt x="684" y="193"/>
                </a:lnTo>
                <a:close/>
                <a:moveTo>
                  <a:pt x="684" y="196"/>
                </a:moveTo>
                <a:cubicBezTo>
                  <a:pt x="682" y="234"/>
                  <a:pt x="682" y="234"/>
                  <a:pt x="682" y="234"/>
                </a:cubicBezTo>
                <a:cubicBezTo>
                  <a:pt x="665" y="242"/>
                  <a:pt x="665" y="242"/>
                  <a:pt x="665" y="242"/>
                </a:cubicBezTo>
                <a:cubicBezTo>
                  <a:pt x="668" y="204"/>
                  <a:pt x="668" y="204"/>
                  <a:pt x="668" y="204"/>
                </a:cubicBezTo>
                <a:lnTo>
                  <a:pt x="684" y="196"/>
                </a:lnTo>
                <a:close/>
                <a:moveTo>
                  <a:pt x="665" y="202"/>
                </a:moveTo>
                <a:cubicBezTo>
                  <a:pt x="647" y="210"/>
                  <a:pt x="647" y="210"/>
                  <a:pt x="647" y="210"/>
                </a:cubicBezTo>
                <a:cubicBezTo>
                  <a:pt x="650" y="168"/>
                  <a:pt x="650" y="168"/>
                  <a:pt x="650" y="168"/>
                </a:cubicBezTo>
                <a:cubicBezTo>
                  <a:pt x="668" y="160"/>
                  <a:pt x="668" y="160"/>
                  <a:pt x="668" y="160"/>
                </a:cubicBezTo>
                <a:lnTo>
                  <a:pt x="665" y="202"/>
                </a:lnTo>
                <a:close/>
                <a:moveTo>
                  <a:pt x="665" y="205"/>
                </a:moveTo>
                <a:cubicBezTo>
                  <a:pt x="662" y="244"/>
                  <a:pt x="662" y="244"/>
                  <a:pt x="662" y="244"/>
                </a:cubicBezTo>
                <a:cubicBezTo>
                  <a:pt x="644" y="252"/>
                  <a:pt x="644" y="252"/>
                  <a:pt x="644" y="252"/>
                </a:cubicBezTo>
                <a:cubicBezTo>
                  <a:pt x="647" y="213"/>
                  <a:pt x="647" y="213"/>
                  <a:pt x="647" y="213"/>
                </a:cubicBezTo>
                <a:lnTo>
                  <a:pt x="665" y="205"/>
                </a:lnTo>
                <a:close/>
                <a:moveTo>
                  <a:pt x="644" y="211"/>
                </a:moveTo>
                <a:cubicBezTo>
                  <a:pt x="624" y="221"/>
                  <a:pt x="624" y="221"/>
                  <a:pt x="624" y="221"/>
                </a:cubicBezTo>
                <a:cubicBezTo>
                  <a:pt x="627" y="179"/>
                  <a:pt x="627" y="179"/>
                  <a:pt x="627" y="179"/>
                </a:cubicBezTo>
                <a:cubicBezTo>
                  <a:pt x="647" y="169"/>
                  <a:pt x="647" y="169"/>
                  <a:pt x="647" y="169"/>
                </a:cubicBezTo>
                <a:lnTo>
                  <a:pt x="644" y="211"/>
                </a:lnTo>
                <a:close/>
                <a:moveTo>
                  <a:pt x="644" y="215"/>
                </a:moveTo>
                <a:cubicBezTo>
                  <a:pt x="641" y="254"/>
                  <a:pt x="641" y="254"/>
                  <a:pt x="641" y="254"/>
                </a:cubicBezTo>
                <a:cubicBezTo>
                  <a:pt x="621" y="263"/>
                  <a:pt x="621" y="263"/>
                  <a:pt x="621" y="263"/>
                </a:cubicBezTo>
                <a:cubicBezTo>
                  <a:pt x="624" y="224"/>
                  <a:pt x="624" y="224"/>
                  <a:pt x="624" y="224"/>
                </a:cubicBezTo>
                <a:lnTo>
                  <a:pt x="644" y="215"/>
                </a:lnTo>
                <a:close/>
                <a:moveTo>
                  <a:pt x="621" y="222"/>
                </a:moveTo>
                <a:cubicBezTo>
                  <a:pt x="603" y="230"/>
                  <a:pt x="603" y="230"/>
                  <a:pt x="603" y="230"/>
                </a:cubicBezTo>
                <a:cubicBezTo>
                  <a:pt x="605" y="188"/>
                  <a:pt x="605" y="188"/>
                  <a:pt x="605" y="188"/>
                </a:cubicBezTo>
                <a:cubicBezTo>
                  <a:pt x="624" y="180"/>
                  <a:pt x="624" y="180"/>
                  <a:pt x="624" y="180"/>
                </a:cubicBezTo>
                <a:lnTo>
                  <a:pt x="621" y="222"/>
                </a:lnTo>
                <a:close/>
                <a:moveTo>
                  <a:pt x="621" y="226"/>
                </a:moveTo>
                <a:cubicBezTo>
                  <a:pt x="618" y="265"/>
                  <a:pt x="618" y="265"/>
                  <a:pt x="618" y="265"/>
                </a:cubicBezTo>
                <a:cubicBezTo>
                  <a:pt x="601" y="273"/>
                  <a:pt x="601" y="273"/>
                  <a:pt x="601" y="273"/>
                </a:cubicBezTo>
                <a:cubicBezTo>
                  <a:pt x="603" y="234"/>
                  <a:pt x="603" y="234"/>
                  <a:pt x="603" y="234"/>
                </a:cubicBezTo>
                <a:lnTo>
                  <a:pt x="621" y="226"/>
                </a:lnTo>
                <a:close/>
                <a:moveTo>
                  <a:pt x="600" y="232"/>
                </a:moveTo>
                <a:cubicBezTo>
                  <a:pt x="580" y="241"/>
                  <a:pt x="580" y="241"/>
                  <a:pt x="580" y="241"/>
                </a:cubicBezTo>
                <a:cubicBezTo>
                  <a:pt x="582" y="199"/>
                  <a:pt x="582" y="199"/>
                  <a:pt x="582" y="199"/>
                </a:cubicBezTo>
                <a:cubicBezTo>
                  <a:pt x="602" y="190"/>
                  <a:pt x="602" y="190"/>
                  <a:pt x="602" y="190"/>
                </a:cubicBezTo>
                <a:lnTo>
                  <a:pt x="600" y="232"/>
                </a:lnTo>
                <a:close/>
                <a:moveTo>
                  <a:pt x="600" y="235"/>
                </a:moveTo>
                <a:cubicBezTo>
                  <a:pt x="597" y="274"/>
                  <a:pt x="597" y="274"/>
                  <a:pt x="597" y="274"/>
                </a:cubicBezTo>
                <a:cubicBezTo>
                  <a:pt x="578" y="284"/>
                  <a:pt x="578" y="284"/>
                  <a:pt x="578" y="284"/>
                </a:cubicBezTo>
                <a:cubicBezTo>
                  <a:pt x="580" y="244"/>
                  <a:pt x="580" y="244"/>
                  <a:pt x="580" y="244"/>
                </a:cubicBezTo>
                <a:lnTo>
                  <a:pt x="600" y="235"/>
                </a:lnTo>
                <a:close/>
                <a:moveTo>
                  <a:pt x="577" y="242"/>
                </a:moveTo>
                <a:cubicBezTo>
                  <a:pt x="559" y="251"/>
                  <a:pt x="559" y="251"/>
                  <a:pt x="559" y="251"/>
                </a:cubicBezTo>
                <a:cubicBezTo>
                  <a:pt x="561" y="208"/>
                  <a:pt x="561" y="208"/>
                  <a:pt x="561" y="208"/>
                </a:cubicBezTo>
                <a:cubicBezTo>
                  <a:pt x="579" y="200"/>
                  <a:pt x="579" y="200"/>
                  <a:pt x="579" y="200"/>
                </a:cubicBezTo>
                <a:lnTo>
                  <a:pt x="577" y="242"/>
                </a:lnTo>
                <a:close/>
                <a:moveTo>
                  <a:pt x="577" y="246"/>
                </a:moveTo>
                <a:cubicBezTo>
                  <a:pt x="575" y="285"/>
                  <a:pt x="575" y="285"/>
                  <a:pt x="575" y="285"/>
                </a:cubicBezTo>
                <a:cubicBezTo>
                  <a:pt x="556" y="294"/>
                  <a:pt x="556" y="294"/>
                  <a:pt x="556" y="294"/>
                </a:cubicBezTo>
                <a:cubicBezTo>
                  <a:pt x="559" y="254"/>
                  <a:pt x="559" y="254"/>
                  <a:pt x="559" y="254"/>
                </a:cubicBezTo>
                <a:lnTo>
                  <a:pt x="577" y="246"/>
                </a:lnTo>
                <a:close/>
                <a:moveTo>
                  <a:pt x="556" y="252"/>
                </a:moveTo>
                <a:cubicBezTo>
                  <a:pt x="535" y="262"/>
                  <a:pt x="535" y="262"/>
                  <a:pt x="535" y="262"/>
                </a:cubicBezTo>
                <a:cubicBezTo>
                  <a:pt x="537" y="219"/>
                  <a:pt x="537" y="219"/>
                  <a:pt x="537" y="219"/>
                </a:cubicBezTo>
                <a:cubicBezTo>
                  <a:pt x="558" y="210"/>
                  <a:pt x="558" y="210"/>
                  <a:pt x="558" y="210"/>
                </a:cubicBezTo>
                <a:lnTo>
                  <a:pt x="556" y="252"/>
                </a:lnTo>
                <a:close/>
                <a:moveTo>
                  <a:pt x="556" y="256"/>
                </a:moveTo>
                <a:cubicBezTo>
                  <a:pt x="553" y="296"/>
                  <a:pt x="553" y="296"/>
                  <a:pt x="553" y="296"/>
                </a:cubicBezTo>
                <a:cubicBezTo>
                  <a:pt x="533" y="305"/>
                  <a:pt x="533" y="305"/>
                  <a:pt x="533" y="305"/>
                </a:cubicBezTo>
                <a:cubicBezTo>
                  <a:pt x="535" y="265"/>
                  <a:pt x="535" y="265"/>
                  <a:pt x="535" y="265"/>
                </a:cubicBezTo>
                <a:lnTo>
                  <a:pt x="556" y="256"/>
                </a:lnTo>
                <a:close/>
                <a:moveTo>
                  <a:pt x="532" y="263"/>
                </a:moveTo>
                <a:cubicBezTo>
                  <a:pt x="513" y="272"/>
                  <a:pt x="513" y="272"/>
                  <a:pt x="513" y="272"/>
                </a:cubicBezTo>
                <a:cubicBezTo>
                  <a:pt x="515" y="230"/>
                  <a:pt x="515" y="230"/>
                  <a:pt x="515" y="230"/>
                </a:cubicBezTo>
                <a:cubicBezTo>
                  <a:pt x="534" y="221"/>
                  <a:pt x="534" y="221"/>
                  <a:pt x="534" y="221"/>
                </a:cubicBezTo>
                <a:lnTo>
                  <a:pt x="532" y="263"/>
                </a:lnTo>
                <a:close/>
                <a:moveTo>
                  <a:pt x="531" y="267"/>
                </a:moveTo>
                <a:cubicBezTo>
                  <a:pt x="529" y="307"/>
                  <a:pt x="529" y="307"/>
                  <a:pt x="529" y="307"/>
                </a:cubicBezTo>
                <a:cubicBezTo>
                  <a:pt x="510" y="316"/>
                  <a:pt x="510" y="316"/>
                  <a:pt x="510" y="316"/>
                </a:cubicBezTo>
                <a:cubicBezTo>
                  <a:pt x="512" y="276"/>
                  <a:pt x="512" y="276"/>
                  <a:pt x="512" y="276"/>
                </a:cubicBezTo>
                <a:lnTo>
                  <a:pt x="531" y="267"/>
                </a:lnTo>
                <a:close/>
                <a:moveTo>
                  <a:pt x="509" y="274"/>
                </a:moveTo>
                <a:cubicBezTo>
                  <a:pt x="489" y="283"/>
                  <a:pt x="489" y="283"/>
                  <a:pt x="489" y="283"/>
                </a:cubicBezTo>
                <a:cubicBezTo>
                  <a:pt x="491" y="241"/>
                  <a:pt x="491" y="241"/>
                  <a:pt x="491" y="241"/>
                </a:cubicBezTo>
                <a:cubicBezTo>
                  <a:pt x="512" y="231"/>
                  <a:pt x="512" y="231"/>
                  <a:pt x="512" y="231"/>
                </a:cubicBezTo>
                <a:lnTo>
                  <a:pt x="509" y="274"/>
                </a:lnTo>
                <a:close/>
                <a:moveTo>
                  <a:pt x="509" y="277"/>
                </a:moveTo>
                <a:cubicBezTo>
                  <a:pt x="507" y="317"/>
                  <a:pt x="507" y="317"/>
                  <a:pt x="507" y="317"/>
                </a:cubicBezTo>
                <a:cubicBezTo>
                  <a:pt x="487" y="327"/>
                  <a:pt x="487" y="327"/>
                  <a:pt x="487" y="327"/>
                </a:cubicBezTo>
                <a:cubicBezTo>
                  <a:pt x="488" y="287"/>
                  <a:pt x="488" y="287"/>
                  <a:pt x="488" y="287"/>
                </a:cubicBezTo>
                <a:lnTo>
                  <a:pt x="509" y="277"/>
                </a:lnTo>
                <a:close/>
                <a:moveTo>
                  <a:pt x="485" y="285"/>
                </a:moveTo>
                <a:cubicBezTo>
                  <a:pt x="463" y="295"/>
                  <a:pt x="463" y="295"/>
                  <a:pt x="463" y="295"/>
                </a:cubicBezTo>
                <a:cubicBezTo>
                  <a:pt x="464" y="252"/>
                  <a:pt x="464" y="252"/>
                  <a:pt x="464" y="252"/>
                </a:cubicBezTo>
                <a:cubicBezTo>
                  <a:pt x="487" y="242"/>
                  <a:pt x="487" y="242"/>
                  <a:pt x="487" y="242"/>
                </a:cubicBezTo>
                <a:lnTo>
                  <a:pt x="485" y="285"/>
                </a:lnTo>
                <a:close/>
                <a:moveTo>
                  <a:pt x="485" y="288"/>
                </a:moveTo>
                <a:cubicBezTo>
                  <a:pt x="483" y="329"/>
                  <a:pt x="483" y="329"/>
                  <a:pt x="483" y="329"/>
                </a:cubicBezTo>
                <a:cubicBezTo>
                  <a:pt x="461" y="340"/>
                  <a:pt x="461" y="340"/>
                  <a:pt x="461" y="340"/>
                </a:cubicBezTo>
                <a:cubicBezTo>
                  <a:pt x="462" y="299"/>
                  <a:pt x="462" y="299"/>
                  <a:pt x="462" y="299"/>
                </a:cubicBezTo>
                <a:lnTo>
                  <a:pt x="485" y="288"/>
                </a:lnTo>
                <a:close/>
                <a:moveTo>
                  <a:pt x="460" y="297"/>
                </a:moveTo>
                <a:cubicBezTo>
                  <a:pt x="441" y="305"/>
                  <a:pt x="441" y="305"/>
                  <a:pt x="441" y="305"/>
                </a:cubicBezTo>
                <a:cubicBezTo>
                  <a:pt x="443" y="262"/>
                  <a:pt x="443" y="262"/>
                  <a:pt x="443" y="262"/>
                </a:cubicBezTo>
                <a:cubicBezTo>
                  <a:pt x="461" y="254"/>
                  <a:pt x="461" y="254"/>
                  <a:pt x="461" y="254"/>
                </a:cubicBezTo>
                <a:lnTo>
                  <a:pt x="460" y="297"/>
                </a:lnTo>
                <a:close/>
                <a:moveTo>
                  <a:pt x="459" y="300"/>
                </a:moveTo>
                <a:cubicBezTo>
                  <a:pt x="458" y="341"/>
                  <a:pt x="458" y="341"/>
                  <a:pt x="458" y="341"/>
                </a:cubicBezTo>
                <a:cubicBezTo>
                  <a:pt x="439" y="350"/>
                  <a:pt x="439" y="350"/>
                  <a:pt x="439" y="350"/>
                </a:cubicBezTo>
                <a:cubicBezTo>
                  <a:pt x="441" y="309"/>
                  <a:pt x="441" y="309"/>
                  <a:pt x="441" y="309"/>
                </a:cubicBezTo>
                <a:lnTo>
                  <a:pt x="459" y="300"/>
                </a:lnTo>
                <a:close/>
                <a:moveTo>
                  <a:pt x="438" y="307"/>
                </a:moveTo>
                <a:cubicBezTo>
                  <a:pt x="417" y="317"/>
                  <a:pt x="417" y="317"/>
                  <a:pt x="417" y="317"/>
                </a:cubicBezTo>
                <a:cubicBezTo>
                  <a:pt x="419" y="273"/>
                  <a:pt x="419" y="273"/>
                  <a:pt x="419" y="273"/>
                </a:cubicBezTo>
                <a:cubicBezTo>
                  <a:pt x="440" y="264"/>
                  <a:pt x="440" y="264"/>
                  <a:pt x="440" y="264"/>
                </a:cubicBezTo>
                <a:lnTo>
                  <a:pt x="438" y="307"/>
                </a:lnTo>
                <a:close/>
                <a:moveTo>
                  <a:pt x="438" y="310"/>
                </a:moveTo>
                <a:cubicBezTo>
                  <a:pt x="436" y="351"/>
                  <a:pt x="436" y="351"/>
                  <a:pt x="436" y="351"/>
                </a:cubicBezTo>
                <a:cubicBezTo>
                  <a:pt x="414" y="362"/>
                  <a:pt x="414" y="362"/>
                  <a:pt x="414" y="362"/>
                </a:cubicBezTo>
                <a:cubicBezTo>
                  <a:pt x="417" y="320"/>
                  <a:pt x="417" y="320"/>
                  <a:pt x="417" y="320"/>
                </a:cubicBezTo>
                <a:lnTo>
                  <a:pt x="438" y="310"/>
                </a:lnTo>
                <a:close/>
                <a:moveTo>
                  <a:pt x="414" y="318"/>
                </a:moveTo>
                <a:cubicBezTo>
                  <a:pt x="391" y="329"/>
                  <a:pt x="391" y="329"/>
                  <a:pt x="391" y="329"/>
                </a:cubicBezTo>
                <a:cubicBezTo>
                  <a:pt x="393" y="285"/>
                  <a:pt x="393" y="285"/>
                  <a:pt x="393" y="285"/>
                </a:cubicBezTo>
                <a:cubicBezTo>
                  <a:pt x="416" y="275"/>
                  <a:pt x="416" y="275"/>
                  <a:pt x="416" y="275"/>
                </a:cubicBezTo>
                <a:lnTo>
                  <a:pt x="414" y="318"/>
                </a:lnTo>
                <a:close/>
                <a:moveTo>
                  <a:pt x="413" y="322"/>
                </a:moveTo>
                <a:cubicBezTo>
                  <a:pt x="411" y="363"/>
                  <a:pt x="411" y="363"/>
                  <a:pt x="411" y="363"/>
                </a:cubicBezTo>
                <a:cubicBezTo>
                  <a:pt x="390" y="373"/>
                  <a:pt x="390" y="373"/>
                  <a:pt x="390" y="373"/>
                </a:cubicBezTo>
                <a:cubicBezTo>
                  <a:pt x="391" y="332"/>
                  <a:pt x="391" y="332"/>
                  <a:pt x="391" y="332"/>
                </a:cubicBezTo>
                <a:lnTo>
                  <a:pt x="413" y="322"/>
                </a:lnTo>
                <a:close/>
                <a:moveTo>
                  <a:pt x="411" y="367"/>
                </a:moveTo>
                <a:cubicBezTo>
                  <a:pt x="409" y="411"/>
                  <a:pt x="409" y="411"/>
                  <a:pt x="409" y="411"/>
                </a:cubicBezTo>
                <a:cubicBezTo>
                  <a:pt x="388" y="422"/>
                  <a:pt x="388" y="422"/>
                  <a:pt x="388" y="422"/>
                </a:cubicBezTo>
                <a:cubicBezTo>
                  <a:pt x="390" y="377"/>
                  <a:pt x="390" y="377"/>
                  <a:pt x="390" y="377"/>
                </a:cubicBezTo>
                <a:lnTo>
                  <a:pt x="411" y="367"/>
                </a:lnTo>
                <a:close/>
                <a:moveTo>
                  <a:pt x="388" y="330"/>
                </a:moveTo>
                <a:cubicBezTo>
                  <a:pt x="366" y="340"/>
                  <a:pt x="366" y="340"/>
                  <a:pt x="366" y="340"/>
                </a:cubicBezTo>
                <a:cubicBezTo>
                  <a:pt x="368" y="297"/>
                  <a:pt x="368" y="297"/>
                  <a:pt x="368" y="297"/>
                </a:cubicBezTo>
                <a:cubicBezTo>
                  <a:pt x="389" y="287"/>
                  <a:pt x="389" y="287"/>
                  <a:pt x="389" y="287"/>
                </a:cubicBezTo>
                <a:lnTo>
                  <a:pt x="388" y="330"/>
                </a:lnTo>
                <a:close/>
                <a:moveTo>
                  <a:pt x="388" y="333"/>
                </a:moveTo>
                <a:cubicBezTo>
                  <a:pt x="387" y="375"/>
                  <a:pt x="387" y="375"/>
                  <a:pt x="387" y="375"/>
                </a:cubicBezTo>
                <a:cubicBezTo>
                  <a:pt x="364" y="386"/>
                  <a:pt x="364" y="386"/>
                  <a:pt x="364" y="386"/>
                </a:cubicBezTo>
                <a:cubicBezTo>
                  <a:pt x="366" y="344"/>
                  <a:pt x="366" y="344"/>
                  <a:pt x="366" y="344"/>
                </a:cubicBezTo>
                <a:lnTo>
                  <a:pt x="388" y="333"/>
                </a:lnTo>
                <a:close/>
                <a:moveTo>
                  <a:pt x="363" y="342"/>
                </a:moveTo>
                <a:cubicBezTo>
                  <a:pt x="342" y="352"/>
                  <a:pt x="342" y="352"/>
                  <a:pt x="342" y="352"/>
                </a:cubicBezTo>
                <a:cubicBezTo>
                  <a:pt x="343" y="308"/>
                  <a:pt x="343" y="308"/>
                  <a:pt x="343" y="308"/>
                </a:cubicBezTo>
                <a:cubicBezTo>
                  <a:pt x="365" y="298"/>
                  <a:pt x="365" y="298"/>
                  <a:pt x="365" y="298"/>
                </a:cubicBezTo>
                <a:lnTo>
                  <a:pt x="363" y="342"/>
                </a:lnTo>
                <a:close/>
                <a:moveTo>
                  <a:pt x="363" y="345"/>
                </a:moveTo>
                <a:cubicBezTo>
                  <a:pt x="361" y="387"/>
                  <a:pt x="361" y="387"/>
                  <a:pt x="361" y="387"/>
                </a:cubicBezTo>
                <a:cubicBezTo>
                  <a:pt x="340" y="397"/>
                  <a:pt x="340" y="397"/>
                  <a:pt x="340" y="397"/>
                </a:cubicBezTo>
                <a:cubicBezTo>
                  <a:pt x="341" y="355"/>
                  <a:pt x="341" y="355"/>
                  <a:pt x="341" y="355"/>
                </a:cubicBezTo>
                <a:lnTo>
                  <a:pt x="363" y="345"/>
                </a:lnTo>
                <a:close/>
                <a:moveTo>
                  <a:pt x="338" y="353"/>
                </a:moveTo>
                <a:cubicBezTo>
                  <a:pt x="315" y="364"/>
                  <a:pt x="315" y="364"/>
                  <a:pt x="315" y="364"/>
                </a:cubicBezTo>
                <a:cubicBezTo>
                  <a:pt x="316" y="320"/>
                  <a:pt x="316" y="320"/>
                  <a:pt x="316" y="320"/>
                </a:cubicBezTo>
                <a:cubicBezTo>
                  <a:pt x="340" y="309"/>
                  <a:pt x="340" y="309"/>
                  <a:pt x="340" y="309"/>
                </a:cubicBezTo>
                <a:lnTo>
                  <a:pt x="338" y="353"/>
                </a:lnTo>
                <a:close/>
                <a:moveTo>
                  <a:pt x="338" y="356"/>
                </a:moveTo>
                <a:cubicBezTo>
                  <a:pt x="337" y="399"/>
                  <a:pt x="337" y="399"/>
                  <a:pt x="337" y="399"/>
                </a:cubicBezTo>
                <a:cubicBezTo>
                  <a:pt x="313" y="410"/>
                  <a:pt x="313" y="410"/>
                  <a:pt x="313" y="410"/>
                </a:cubicBezTo>
                <a:cubicBezTo>
                  <a:pt x="315" y="367"/>
                  <a:pt x="315" y="367"/>
                  <a:pt x="315" y="367"/>
                </a:cubicBezTo>
                <a:lnTo>
                  <a:pt x="338" y="356"/>
                </a:lnTo>
                <a:close/>
                <a:moveTo>
                  <a:pt x="312" y="365"/>
                </a:moveTo>
                <a:cubicBezTo>
                  <a:pt x="288" y="376"/>
                  <a:pt x="288" y="376"/>
                  <a:pt x="288" y="376"/>
                </a:cubicBezTo>
                <a:cubicBezTo>
                  <a:pt x="289" y="332"/>
                  <a:pt x="289" y="332"/>
                  <a:pt x="289" y="332"/>
                </a:cubicBezTo>
                <a:cubicBezTo>
                  <a:pt x="313" y="321"/>
                  <a:pt x="313" y="321"/>
                  <a:pt x="313" y="321"/>
                </a:cubicBezTo>
                <a:lnTo>
                  <a:pt x="312" y="365"/>
                </a:lnTo>
                <a:close/>
                <a:moveTo>
                  <a:pt x="312" y="369"/>
                </a:moveTo>
                <a:cubicBezTo>
                  <a:pt x="310" y="411"/>
                  <a:pt x="310" y="411"/>
                  <a:pt x="310" y="411"/>
                </a:cubicBezTo>
                <a:cubicBezTo>
                  <a:pt x="286" y="423"/>
                  <a:pt x="286" y="423"/>
                  <a:pt x="286" y="423"/>
                </a:cubicBezTo>
                <a:cubicBezTo>
                  <a:pt x="288" y="380"/>
                  <a:pt x="288" y="380"/>
                  <a:pt x="288" y="380"/>
                </a:cubicBezTo>
                <a:lnTo>
                  <a:pt x="312" y="369"/>
                </a:lnTo>
                <a:close/>
                <a:moveTo>
                  <a:pt x="285" y="378"/>
                </a:moveTo>
                <a:cubicBezTo>
                  <a:pt x="262" y="388"/>
                  <a:pt x="262" y="388"/>
                  <a:pt x="262" y="388"/>
                </a:cubicBezTo>
                <a:cubicBezTo>
                  <a:pt x="263" y="344"/>
                  <a:pt x="263" y="344"/>
                  <a:pt x="263" y="344"/>
                </a:cubicBezTo>
                <a:cubicBezTo>
                  <a:pt x="286" y="334"/>
                  <a:pt x="286" y="334"/>
                  <a:pt x="286" y="334"/>
                </a:cubicBezTo>
                <a:lnTo>
                  <a:pt x="285" y="378"/>
                </a:lnTo>
                <a:close/>
                <a:moveTo>
                  <a:pt x="285" y="381"/>
                </a:moveTo>
                <a:cubicBezTo>
                  <a:pt x="283" y="424"/>
                  <a:pt x="283" y="424"/>
                  <a:pt x="283" y="424"/>
                </a:cubicBezTo>
                <a:cubicBezTo>
                  <a:pt x="261" y="435"/>
                  <a:pt x="261" y="435"/>
                  <a:pt x="261" y="435"/>
                </a:cubicBezTo>
                <a:cubicBezTo>
                  <a:pt x="262" y="392"/>
                  <a:pt x="262" y="392"/>
                  <a:pt x="262" y="392"/>
                </a:cubicBezTo>
                <a:lnTo>
                  <a:pt x="285" y="381"/>
                </a:lnTo>
                <a:close/>
                <a:moveTo>
                  <a:pt x="283" y="428"/>
                </a:moveTo>
                <a:cubicBezTo>
                  <a:pt x="281" y="474"/>
                  <a:pt x="281" y="474"/>
                  <a:pt x="281" y="474"/>
                </a:cubicBezTo>
                <a:cubicBezTo>
                  <a:pt x="259" y="485"/>
                  <a:pt x="259" y="485"/>
                  <a:pt x="259" y="485"/>
                </a:cubicBezTo>
                <a:cubicBezTo>
                  <a:pt x="260" y="438"/>
                  <a:pt x="260" y="438"/>
                  <a:pt x="260" y="438"/>
                </a:cubicBezTo>
                <a:lnTo>
                  <a:pt x="283" y="428"/>
                </a:lnTo>
                <a:close/>
                <a:moveTo>
                  <a:pt x="259" y="390"/>
                </a:moveTo>
                <a:cubicBezTo>
                  <a:pt x="235" y="401"/>
                  <a:pt x="235" y="401"/>
                  <a:pt x="235" y="401"/>
                </a:cubicBezTo>
                <a:cubicBezTo>
                  <a:pt x="236" y="357"/>
                  <a:pt x="236" y="357"/>
                  <a:pt x="236" y="357"/>
                </a:cubicBezTo>
                <a:cubicBezTo>
                  <a:pt x="260" y="346"/>
                  <a:pt x="260" y="346"/>
                  <a:pt x="260" y="346"/>
                </a:cubicBezTo>
                <a:lnTo>
                  <a:pt x="259" y="390"/>
                </a:lnTo>
                <a:close/>
                <a:moveTo>
                  <a:pt x="259" y="393"/>
                </a:moveTo>
                <a:cubicBezTo>
                  <a:pt x="257" y="436"/>
                  <a:pt x="257" y="436"/>
                  <a:pt x="257" y="436"/>
                </a:cubicBezTo>
                <a:cubicBezTo>
                  <a:pt x="233" y="448"/>
                  <a:pt x="233" y="448"/>
                  <a:pt x="233" y="448"/>
                </a:cubicBezTo>
                <a:cubicBezTo>
                  <a:pt x="235" y="405"/>
                  <a:pt x="235" y="405"/>
                  <a:pt x="235" y="405"/>
                </a:cubicBezTo>
                <a:lnTo>
                  <a:pt x="259" y="393"/>
                </a:lnTo>
                <a:close/>
                <a:moveTo>
                  <a:pt x="257" y="440"/>
                </a:moveTo>
                <a:cubicBezTo>
                  <a:pt x="256" y="487"/>
                  <a:pt x="256" y="487"/>
                  <a:pt x="256" y="487"/>
                </a:cubicBezTo>
                <a:cubicBezTo>
                  <a:pt x="232" y="499"/>
                  <a:pt x="232" y="499"/>
                  <a:pt x="232" y="499"/>
                </a:cubicBezTo>
                <a:cubicBezTo>
                  <a:pt x="233" y="451"/>
                  <a:pt x="233" y="451"/>
                  <a:pt x="233" y="451"/>
                </a:cubicBezTo>
                <a:lnTo>
                  <a:pt x="257" y="440"/>
                </a:lnTo>
                <a:close/>
                <a:moveTo>
                  <a:pt x="256" y="490"/>
                </a:moveTo>
                <a:cubicBezTo>
                  <a:pt x="255" y="531"/>
                  <a:pt x="255" y="531"/>
                  <a:pt x="255" y="531"/>
                </a:cubicBezTo>
                <a:cubicBezTo>
                  <a:pt x="230" y="543"/>
                  <a:pt x="230" y="543"/>
                  <a:pt x="230" y="543"/>
                </a:cubicBezTo>
                <a:cubicBezTo>
                  <a:pt x="231" y="502"/>
                  <a:pt x="231" y="502"/>
                  <a:pt x="231" y="502"/>
                </a:cubicBezTo>
                <a:lnTo>
                  <a:pt x="256" y="490"/>
                </a:lnTo>
                <a:close/>
                <a:moveTo>
                  <a:pt x="254" y="535"/>
                </a:moveTo>
                <a:cubicBezTo>
                  <a:pt x="253" y="584"/>
                  <a:pt x="253" y="584"/>
                  <a:pt x="253" y="584"/>
                </a:cubicBezTo>
                <a:cubicBezTo>
                  <a:pt x="228" y="597"/>
                  <a:pt x="228" y="597"/>
                  <a:pt x="228" y="597"/>
                </a:cubicBezTo>
                <a:cubicBezTo>
                  <a:pt x="230" y="547"/>
                  <a:pt x="230" y="547"/>
                  <a:pt x="230" y="547"/>
                </a:cubicBezTo>
                <a:lnTo>
                  <a:pt x="254" y="535"/>
                </a:lnTo>
                <a:close/>
                <a:moveTo>
                  <a:pt x="230" y="449"/>
                </a:moveTo>
                <a:cubicBezTo>
                  <a:pt x="207" y="460"/>
                  <a:pt x="207" y="460"/>
                  <a:pt x="207" y="460"/>
                </a:cubicBezTo>
                <a:cubicBezTo>
                  <a:pt x="208" y="417"/>
                  <a:pt x="208" y="417"/>
                  <a:pt x="208" y="417"/>
                </a:cubicBezTo>
                <a:cubicBezTo>
                  <a:pt x="231" y="406"/>
                  <a:pt x="231" y="406"/>
                  <a:pt x="231" y="406"/>
                </a:cubicBezTo>
                <a:lnTo>
                  <a:pt x="230" y="449"/>
                </a:lnTo>
                <a:close/>
                <a:moveTo>
                  <a:pt x="230" y="453"/>
                </a:moveTo>
                <a:cubicBezTo>
                  <a:pt x="228" y="500"/>
                  <a:pt x="228" y="500"/>
                  <a:pt x="228" y="500"/>
                </a:cubicBezTo>
                <a:cubicBezTo>
                  <a:pt x="206" y="511"/>
                  <a:pt x="206" y="511"/>
                  <a:pt x="206" y="511"/>
                </a:cubicBezTo>
                <a:cubicBezTo>
                  <a:pt x="207" y="464"/>
                  <a:pt x="207" y="464"/>
                  <a:pt x="207" y="464"/>
                </a:cubicBezTo>
                <a:lnTo>
                  <a:pt x="230" y="453"/>
                </a:lnTo>
                <a:close/>
                <a:moveTo>
                  <a:pt x="228" y="504"/>
                </a:moveTo>
                <a:cubicBezTo>
                  <a:pt x="227" y="545"/>
                  <a:pt x="227" y="545"/>
                  <a:pt x="227" y="545"/>
                </a:cubicBezTo>
                <a:cubicBezTo>
                  <a:pt x="205" y="556"/>
                  <a:pt x="205" y="556"/>
                  <a:pt x="205" y="556"/>
                </a:cubicBezTo>
                <a:cubicBezTo>
                  <a:pt x="206" y="515"/>
                  <a:pt x="206" y="515"/>
                  <a:pt x="206" y="515"/>
                </a:cubicBezTo>
                <a:lnTo>
                  <a:pt x="228" y="504"/>
                </a:lnTo>
                <a:close/>
                <a:moveTo>
                  <a:pt x="227" y="548"/>
                </a:moveTo>
                <a:cubicBezTo>
                  <a:pt x="225" y="598"/>
                  <a:pt x="225" y="598"/>
                  <a:pt x="225" y="598"/>
                </a:cubicBezTo>
                <a:cubicBezTo>
                  <a:pt x="203" y="610"/>
                  <a:pt x="203" y="610"/>
                  <a:pt x="203" y="610"/>
                </a:cubicBezTo>
                <a:cubicBezTo>
                  <a:pt x="204" y="560"/>
                  <a:pt x="204" y="560"/>
                  <a:pt x="204" y="560"/>
                </a:cubicBezTo>
                <a:lnTo>
                  <a:pt x="227" y="548"/>
                </a:lnTo>
                <a:close/>
                <a:moveTo>
                  <a:pt x="204" y="462"/>
                </a:moveTo>
                <a:cubicBezTo>
                  <a:pt x="177" y="475"/>
                  <a:pt x="177" y="475"/>
                  <a:pt x="177" y="475"/>
                </a:cubicBezTo>
                <a:cubicBezTo>
                  <a:pt x="178" y="431"/>
                  <a:pt x="178" y="431"/>
                  <a:pt x="178" y="431"/>
                </a:cubicBezTo>
                <a:cubicBezTo>
                  <a:pt x="205" y="418"/>
                  <a:pt x="205" y="418"/>
                  <a:pt x="205" y="418"/>
                </a:cubicBezTo>
                <a:lnTo>
                  <a:pt x="204" y="462"/>
                </a:lnTo>
                <a:close/>
                <a:moveTo>
                  <a:pt x="204" y="465"/>
                </a:moveTo>
                <a:cubicBezTo>
                  <a:pt x="203" y="513"/>
                  <a:pt x="203" y="513"/>
                  <a:pt x="203" y="513"/>
                </a:cubicBezTo>
                <a:cubicBezTo>
                  <a:pt x="175" y="526"/>
                  <a:pt x="175" y="526"/>
                  <a:pt x="175" y="526"/>
                </a:cubicBezTo>
                <a:cubicBezTo>
                  <a:pt x="177" y="478"/>
                  <a:pt x="177" y="478"/>
                  <a:pt x="177" y="478"/>
                </a:cubicBezTo>
                <a:lnTo>
                  <a:pt x="204" y="465"/>
                </a:lnTo>
                <a:close/>
                <a:moveTo>
                  <a:pt x="203" y="516"/>
                </a:moveTo>
                <a:cubicBezTo>
                  <a:pt x="201" y="558"/>
                  <a:pt x="201" y="558"/>
                  <a:pt x="201" y="558"/>
                </a:cubicBezTo>
                <a:cubicBezTo>
                  <a:pt x="174" y="571"/>
                  <a:pt x="174" y="571"/>
                  <a:pt x="174" y="571"/>
                </a:cubicBezTo>
                <a:cubicBezTo>
                  <a:pt x="175" y="530"/>
                  <a:pt x="175" y="530"/>
                  <a:pt x="175" y="530"/>
                </a:cubicBezTo>
                <a:lnTo>
                  <a:pt x="203" y="516"/>
                </a:lnTo>
                <a:close/>
                <a:moveTo>
                  <a:pt x="222" y="698"/>
                </a:moveTo>
                <a:cubicBezTo>
                  <a:pt x="200" y="710"/>
                  <a:pt x="200" y="710"/>
                  <a:pt x="200" y="710"/>
                </a:cubicBezTo>
                <a:cubicBezTo>
                  <a:pt x="202" y="660"/>
                  <a:pt x="202" y="660"/>
                  <a:pt x="202" y="660"/>
                </a:cubicBezTo>
                <a:cubicBezTo>
                  <a:pt x="224" y="648"/>
                  <a:pt x="224" y="648"/>
                  <a:pt x="224" y="648"/>
                </a:cubicBezTo>
                <a:lnTo>
                  <a:pt x="222" y="698"/>
                </a:lnTo>
                <a:close/>
                <a:moveTo>
                  <a:pt x="224" y="644"/>
                </a:moveTo>
                <a:cubicBezTo>
                  <a:pt x="202" y="656"/>
                  <a:pt x="202" y="656"/>
                  <a:pt x="202" y="656"/>
                </a:cubicBezTo>
                <a:cubicBezTo>
                  <a:pt x="203" y="614"/>
                  <a:pt x="203" y="614"/>
                  <a:pt x="203" y="614"/>
                </a:cubicBezTo>
                <a:cubicBezTo>
                  <a:pt x="225" y="602"/>
                  <a:pt x="225" y="602"/>
                  <a:pt x="225" y="602"/>
                </a:cubicBezTo>
                <a:lnTo>
                  <a:pt x="224" y="644"/>
                </a:lnTo>
                <a:close/>
                <a:moveTo>
                  <a:pt x="250" y="683"/>
                </a:moveTo>
                <a:cubicBezTo>
                  <a:pt x="225" y="696"/>
                  <a:pt x="225" y="696"/>
                  <a:pt x="225" y="696"/>
                </a:cubicBezTo>
                <a:cubicBezTo>
                  <a:pt x="227" y="646"/>
                  <a:pt x="227" y="646"/>
                  <a:pt x="227" y="646"/>
                </a:cubicBezTo>
                <a:cubicBezTo>
                  <a:pt x="251" y="633"/>
                  <a:pt x="251" y="633"/>
                  <a:pt x="251" y="633"/>
                </a:cubicBezTo>
                <a:lnTo>
                  <a:pt x="250" y="683"/>
                </a:lnTo>
                <a:close/>
                <a:moveTo>
                  <a:pt x="251" y="630"/>
                </a:moveTo>
                <a:cubicBezTo>
                  <a:pt x="227" y="643"/>
                  <a:pt x="227" y="643"/>
                  <a:pt x="227" y="643"/>
                </a:cubicBezTo>
                <a:cubicBezTo>
                  <a:pt x="228" y="600"/>
                  <a:pt x="228" y="600"/>
                  <a:pt x="228" y="600"/>
                </a:cubicBezTo>
                <a:cubicBezTo>
                  <a:pt x="253" y="588"/>
                  <a:pt x="253" y="588"/>
                  <a:pt x="253" y="588"/>
                </a:cubicBezTo>
                <a:lnTo>
                  <a:pt x="251" y="630"/>
                </a:lnTo>
                <a:close/>
                <a:moveTo>
                  <a:pt x="274" y="670"/>
                </a:moveTo>
                <a:cubicBezTo>
                  <a:pt x="253" y="681"/>
                  <a:pt x="253" y="681"/>
                  <a:pt x="253" y="681"/>
                </a:cubicBezTo>
                <a:cubicBezTo>
                  <a:pt x="254" y="631"/>
                  <a:pt x="254" y="631"/>
                  <a:pt x="254" y="631"/>
                </a:cubicBezTo>
                <a:cubicBezTo>
                  <a:pt x="276" y="620"/>
                  <a:pt x="276" y="620"/>
                  <a:pt x="276" y="620"/>
                </a:cubicBezTo>
                <a:lnTo>
                  <a:pt x="274" y="670"/>
                </a:lnTo>
                <a:close/>
                <a:moveTo>
                  <a:pt x="276" y="616"/>
                </a:moveTo>
                <a:cubicBezTo>
                  <a:pt x="255" y="628"/>
                  <a:pt x="255" y="628"/>
                  <a:pt x="255" y="628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78" y="575"/>
                  <a:pt x="278" y="575"/>
                  <a:pt x="278" y="575"/>
                </a:cubicBezTo>
                <a:lnTo>
                  <a:pt x="276" y="616"/>
                </a:lnTo>
                <a:close/>
                <a:moveTo>
                  <a:pt x="301" y="655"/>
                </a:moveTo>
                <a:cubicBezTo>
                  <a:pt x="277" y="668"/>
                  <a:pt x="277" y="668"/>
                  <a:pt x="277" y="668"/>
                </a:cubicBezTo>
                <a:cubicBezTo>
                  <a:pt x="279" y="618"/>
                  <a:pt x="279" y="618"/>
                  <a:pt x="279" y="618"/>
                </a:cubicBezTo>
                <a:cubicBezTo>
                  <a:pt x="303" y="606"/>
                  <a:pt x="303" y="606"/>
                  <a:pt x="303" y="606"/>
                </a:cubicBezTo>
                <a:lnTo>
                  <a:pt x="301" y="655"/>
                </a:lnTo>
                <a:close/>
                <a:moveTo>
                  <a:pt x="303" y="602"/>
                </a:moveTo>
                <a:cubicBezTo>
                  <a:pt x="279" y="615"/>
                  <a:pt x="279" y="615"/>
                  <a:pt x="279" y="615"/>
                </a:cubicBezTo>
                <a:cubicBezTo>
                  <a:pt x="281" y="573"/>
                  <a:pt x="281" y="573"/>
                  <a:pt x="281" y="573"/>
                </a:cubicBezTo>
                <a:cubicBezTo>
                  <a:pt x="305" y="561"/>
                  <a:pt x="305" y="561"/>
                  <a:pt x="305" y="561"/>
                </a:cubicBezTo>
                <a:lnTo>
                  <a:pt x="303" y="602"/>
                </a:lnTo>
                <a:close/>
                <a:moveTo>
                  <a:pt x="327" y="641"/>
                </a:moveTo>
                <a:cubicBezTo>
                  <a:pt x="304" y="654"/>
                  <a:pt x="304" y="654"/>
                  <a:pt x="304" y="654"/>
                </a:cubicBezTo>
                <a:cubicBezTo>
                  <a:pt x="306" y="604"/>
                  <a:pt x="306" y="604"/>
                  <a:pt x="306" y="604"/>
                </a:cubicBezTo>
                <a:cubicBezTo>
                  <a:pt x="329" y="592"/>
                  <a:pt x="329" y="592"/>
                  <a:pt x="329" y="592"/>
                </a:cubicBezTo>
                <a:lnTo>
                  <a:pt x="327" y="641"/>
                </a:lnTo>
                <a:close/>
                <a:moveTo>
                  <a:pt x="329" y="588"/>
                </a:moveTo>
                <a:cubicBezTo>
                  <a:pt x="306" y="600"/>
                  <a:pt x="306" y="600"/>
                  <a:pt x="306" y="600"/>
                </a:cubicBezTo>
                <a:cubicBezTo>
                  <a:pt x="308" y="559"/>
                  <a:pt x="308" y="559"/>
                  <a:pt x="308" y="559"/>
                </a:cubicBezTo>
                <a:cubicBezTo>
                  <a:pt x="331" y="547"/>
                  <a:pt x="331" y="547"/>
                  <a:pt x="331" y="547"/>
                </a:cubicBezTo>
                <a:lnTo>
                  <a:pt x="329" y="588"/>
                </a:lnTo>
                <a:close/>
                <a:moveTo>
                  <a:pt x="351" y="628"/>
                </a:moveTo>
                <a:cubicBezTo>
                  <a:pt x="330" y="639"/>
                  <a:pt x="330" y="639"/>
                  <a:pt x="330" y="639"/>
                </a:cubicBezTo>
                <a:cubicBezTo>
                  <a:pt x="332" y="590"/>
                  <a:pt x="332" y="590"/>
                  <a:pt x="332" y="590"/>
                </a:cubicBezTo>
                <a:cubicBezTo>
                  <a:pt x="353" y="579"/>
                  <a:pt x="353" y="579"/>
                  <a:pt x="353" y="579"/>
                </a:cubicBezTo>
                <a:lnTo>
                  <a:pt x="351" y="628"/>
                </a:lnTo>
                <a:close/>
                <a:moveTo>
                  <a:pt x="353" y="575"/>
                </a:moveTo>
                <a:cubicBezTo>
                  <a:pt x="333" y="586"/>
                  <a:pt x="333" y="586"/>
                  <a:pt x="333" y="586"/>
                </a:cubicBezTo>
                <a:cubicBezTo>
                  <a:pt x="334" y="545"/>
                  <a:pt x="334" y="545"/>
                  <a:pt x="334" y="545"/>
                </a:cubicBezTo>
                <a:cubicBezTo>
                  <a:pt x="355" y="534"/>
                  <a:pt x="355" y="534"/>
                  <a:pt x="355" y="534"/>
                </a:cubicBezTo>
                <a:lnTo>
                  <a:pt x="353" y="575"/>
                </a:lnTo>
                <a:close/>
                <a:moveTo>
                  <a:pt x="379" y="613"/>
                </a:moveTo>
                <a:cubicBezTo>
                  <a:pt x="354" y="626"/>
                  <a:pt x="354" y="626"/>
                  <a:pt x="354" y="626"/>
                </a:cubicBezTo>
                <a:cubicBezTo>
                  <a:pt x="356" y="577"/>
                  <a:pt x="356" y="577"/>
                  <a:pt x="356" y="577"/>
                </a:cubicBezTo>
                <a:cubicBezTo>
                  <a:pt x="380" y="565"/>
                  <a:pt x="380" y="565"/>
                  <a:pt x="380" y="565"/>
                </a:cubicBezTo>
                <a:lnTo>
                  <a:pt x="379" y="613"/>
                </a:lnTo>
                <a:close/>
                <a:moveTo>
                  <a:pt x="380" y="561"/>
                </a:moveTo>
                <a:cubicBezTo>
                  <a:pt x="356" y="574"/>
                  <a:pt x="356" y="574"/>
                  <a:pt x="356" y="574"/>
                </a:cubicBezTo>
                <a:cubicBezTo>
                  <a:pt x="358" y="533"/>
                  <a:pt x="358" y="533"/>
                  <a:pt x="358" y="533"/>
                </a:cubicBezTo>
                <a:cubicBezTo>
                  <a:pt x="382" y="520"/>
                  <a:pt x="382" y="520"/>
                  <a:pt x="382" y="520"/>
                </a:cubicBezTo>
                <a:lnTo>
                  <a:pt x="380" y="561"/>
                </a:lnTo>
                <a:close/>
                <a:moveTo>
                  <a:pt x="399" y="602"/>
                </a:moveTo>
                <a:cubicBezTo>
                  <a:pt x="382" y="611"/>
                  <a:pt x="382" y="611"/>
                  <a:pt x="382" y="611"/>
                </a:cubicBezTo>
                <a:cubicBezTo>
                  <a:pt x="383" y="563"/>
                  <a:pt x="383" y="563"/>
                  <a:pt x="383" y="563"/>
                </a:cubicBezTo>
                <a:cubicBezTo>
                  <a:pt x="402" y="553"/>
                  <a:pt x="402" y="553"/>
                  <a:pt x="402" y="553"/>
                </a:cubicBezTo>
                <a:lnTo>
                  <a:pt x="399" y="602"/>
                </a:lnTo>
                <a:close/>
                <a:moveTo>
                  <a:pt x="402" y="550"/>
                </a:moveTo>
                <a:cubicBezTo>
                  <a:pt x="383" y="559"/>
                  <a:pt x="383" y="559"/>
                  <a:pt x="383" y="559"/>
                </a:cubicBezTo>
                <a:cubicBezTo>
                  <a:pt x="385" y="519"/>
                  <a:pt x="385" y="519"/>
                  <a:pt x="385" y="519"/>
                </a:cubicBezTo>
                <a:cubicBezTo>
                  <a:pt x="404" y="509"/>
                  <a:pt x="404" y="509"/>
                  <a:pt x="404" y="509"/>
                </a:cubicBezTo>
                <a:lnTo>
                  <a:pt x="402" y="550"/>
                </a:lnTo>
                <a:close/>
                <a:moveTo>
                  <a:pt x="424" y="588"/>
                </a:moveTo>
                <a:cubicBezTo>
                  <a:pt x="402" y="600"/>
                  <a:pt x="402" y="600"/>
                  <a:pt x="402" y="600"/>
                </a:cubicBezTo>
                <a:cubicBezTo>
                  <a:pt x="405" y="552"/>
                  <a:pt x="405" y="552"/>
                  <a:pt x="405" y="552"/>
                </a:cubicBezTo>
                <a:cubicBezTo>
                  <a:pt x="427" y="540"/>
                  <a:pt x="427" y="540"/>
                  <a:pt x="427" y="540"/>
                </a:cubicBezTo>
                <a:lnTo>
                  <a:pt x="424" y="588"/>
                </a:lnTo>
                <a:close/>
                <a:moveTo>
                  <a:pt x="427" y="536"/>
                </a:moveTo>
                <a:cubicBezTo>
                  <a:pt x="405" y="548"/>
                  <a:pt x="405" y="548"/>
                  <a:pt x="405" y="548"/>
                </a:cubicBezTo>
                <a:cubicBezTo>
                  <a:pt x="407" y="507"/>
                  <a:pt x="407" y="507"/>
                  <a:pt x="407" y="507"/>
                </a:cubicBezTo>
                <a:cubicBezTo>
                  <a:pt x="429" y="496"/>
                  <a:pt x="429" y="496"/>
                  <a:pt x="429" y="496"/>
                </a:cubicBezTo>
                <a:lnTo>
                  <a:pt x="427" y="536"/>
                </a:lnTo>
                <a:close/>
                <a:moveTo>
                  <a:pt x="448" y="576"/>
                </a:moveTo>
                <a:cubicBezTo>
                  <a:pt x="427" y="587"/>
                  <a:pt x="427" y="587"/>
                  <a:pt x="427" y="587"/>
                </a:cubicBezTo>
                <a:cubicBezTo>
                  <a:pt x="430" y="538"/>
                  <a:pt x="430" y="538"/>
                  <a:pt x="430" y="538"/>
                </a:cubicBezTo>
                <a:cubicBezTo>
                  <a:pt x="450" y="528"/>
                  <a:pt x="450" y="528"/>
                  <a:pt x="450" y="528"/>
                </a:cubicBezTo>
                <a:lnTo>
                  <a:pt x="448" y="576"/>
                </a:lnTo>
                <a:close/>
                <a:moveTo>
                  <a:pt x="450" y="524"/>
                </a:moveTo>
                <a:cubicBezTo>
                  <a:pt x="430" y="535"/>
                  <a:pt x="430" y="535"/>
                  <a:pt x="430" y="535"/>
                </a:cubicBezTo>
                <a:cubicBezTo>
                  <a:pt x="432" y="494"/>
                  <a:pt x="432" y="494"/>
                  <a:pt x="432" y="494"/>
                </a:cubicBezTo>
                <a:cubicBezTo>
                  <a:pt x="452" y="484"/>
                  <a:pt x="452" y="484"/>
                  <a:pt x="452" y="484"/>
                </a:cubicBezTo>
                <a:lnTo>
                  <a:pt x="450" y="524"/>
                </a:lnTo>
                <a:close/>
                <a:moveTo>
                  <a:pt x="473" y="562"/>
                </a:moveTo>
                <a:cubicBezTo>
                  <a:pt x="451" y="574"/>
                  <a:pt x="451" y="574"/>
                  <a:pt x="451" y="574"/>
                </a:cubicBezTo>
                <a:cubicBezTo>
                  <a:pt x="453" y="526"/>
                  <a:pt x="453" y="526"/>
                  <a:pt x="453" y="526"/>
                </a:cubicBezTo>
                <a:cubicBezTo>
                  <a:pt x="475" y="514"/>
                  <a:pt x="475" y="514"/>
                  <a:pt x="475" y="514"/>
                </a:cubicBezTo>
                <a:lnTo>
                  <a:pt x="473" y="562"/>
                </a:lnTo>
                <a:close/>
                <a:moveTo>
                  <a:pt x="453" y="522"/>
                </a:moveTo>
                <a:cubicBezTo>
                  <a:pt x="455" y="482"/>
                  <a:pt x="455" y="482"/>
                  <a:pt x="455" y="482"/>
                </a:cubicBezTo>
                <a:cubicBezTo>
                  <a:pt x="477" y="471"/>
                  <a:pt x="477" y="471"/>
                  <a:pt x="477" y="471"/>
                </a:cubicBezTo>
                <a:cubicBezTo>
                  <a:pt x="475" y="511"/>
                  <a:pt x="475" y="511"/>
                  <a:pt x="475" y="511"/>
                </a:cubicBezTo>
                <a:lnTo>
                  <a:pt x="453" y="522"/>
                </a:lnTo>
                <a:close/>
                <a:moveTo>
                  <a:pt x="495" y="550"/>
                </a:moveTo>
                <a:cubicBezTo>
                  <a:pt x="476" y="560"/>
                  <a:pt x="476" y="560"/>
                  <a:pt x="476" y="560"/>
                </a:cubicBezTo>
                <a:cubicBezTo>
                  <a:pt x="478" y="513"/>
                  <a:pt x="478" y="513"/>
                  <a:pt x="478" y="513"/>
                </a:cubicBezTo>
                <a:cubicBezTo>
                  <a:pt x="498" y="502"/>
                  <a:pt x="498" y="502"/>
                  <a:pt x="498" y="502"/>
                </a:cubicBezTo>
                <a:lnTo>
                  <a:pt x="495" y="550"/>
                </a:lnTo>
                <a:close/>
                <a:moveTo>
                  <a:pt x="498" y="499"/>
                </a:moveTo>
                <a:cubicBezTo>
                  <a:pt x="478" y="509"/>
                  <a:pt x="478" y="509"/>
                  <a:pt x="478" y="509"/>
                </a:cubicBezTo>
                <a:cubicBezTo>
                  <a:pt x="480" y="469"/>
                  <a:pt x="480" y="469"/>
                  <a:pt x="480" y="469"/>
                </a:cubicBezTo>
                <a:cubicBezTo>
                  <a:pt x="500" y="459"/>
                  <a:pt x="500" y="459"/>
                  <a:pt x="500" y="459"/>
                </a:cubicBezTo>
                <a:lnTo>
                  <a:pt x="498" y="499"/>
                </a:lnTo>
                <a:close/>
                <a:moveTo>
                  <a:pt x="518" y="537"/>
                </a:moveTo>
                <a:cubicBezTo>
                  <a:pt x="498" y="548"/>
                  <a:pt x="498" y="548"/>
                  <a:pt x="498" y="548"/>
                </a:cubicBezTo>
                <a:cubicBezTo>
                  <a:pt x="501" y="500"/>
                  <a:pt x="501" y="500"/>
                  <a:pt x="501" y="500"/>
                </a:cubicBezTo>
                <a:cubicBezTo>
                  <a:pt x="520" y="490"/>
                  <a:pt x="520" y="490"/>
                  <a:pt x="520" y="490"/>
                </a:cubicBezTo>
                <a:lnTo>
                  <a:pt x="518" y="537"/>
                </a:lnTo>
                <a:close/>
                <a:moveTo>
                  <a:pt x="520" y="487"/>
                </a:moveTo>
                <a:cubicBezTo>
                  <a:pt x="501" y="497"/>
                  <a:pt x="501" y="497"/>
                  <a:pt x="501" y="497"/>
                </a:cubicBezTo>
                <a:cubicBezTo>
                  <a:pt x="503" y="457"/>
                  <a:pt x="503" y="457"/>
                  <a:pt x="503" y="457"/>
                </a:cubicBezTo>
                <a:cubicBezTo>
                  <a:pt x="522" y="447"/>
                  <a:pt x="522" y="447"/>
                  <a:pt x="522" y="447"/>
                </a:cubicBezTo>
                <a:lnTo>
                  <a:pt x="520" y="487"/>
                </a:lnTo>
                <a:close/>
                <a:moveTo>
                  <a:pt x="539" y="526"/>
                </a:moveTo>
                <a:cubicBezTo>
                  <a:pt x="521" y="536"/>
                  <a:pt x="521" y="536"/>
                  <a:pt x="521" y="536"/>
                </a:cubicBezTo>
                <a:cubicBezTo>
                  <a:pt x="523" y="488"/>
                  <a:pt x="523" y="488"/>
                  <a:pt x="523" y="488"/>
                </a:cubicBezTo>
                <a:cubicBezTo>
                  <a:pt x="542" y="479"/>
                  <a:pt x="542" y="479"/>
                  <a:pt x="542" y="479"/>
                </a:cubicBezTo>
                <a:lnTo>
                  <a:pt x="539" y="526"/>
                </a:lnTo>
                <a:close/>
                <a:moveTo>
                  <a:pt x="524" y="485"/>
                </a:moveTo>
                <a:cubicBezTo>
                  <a:pt x="526" y="445"/>
                  <a:pt x="526" y="445"/>
                  <a:pt x="526" y="445"/>
                </a:cubicBezTo>
                <a:cubicBezTo>
                  <a:pt x="545" y="436"/>
                  <a:pt x="545" y="436"/>
                  <a:pt x="545" y="436"/>
                </a:cubicBezTo>
                <a:cubicBezTo>
                  <a:pt x="542" y="475"/>
                  <a:pt x="542" y="475"/>
                  <a:pt x="542" y="475"/>
                </a:cubicBezTo>
                <a:lnTo>
                  <a:pt x="524" y="485"/>
                </a:lnTo>
                <a:close/>
                <a:moveTo>
                  <a:pt x="563" y="513"/>
                </a:moveTo>
                <a:cubicBezTo>
                  <a:pt x="542" y="524"/>
                  <a:pt x="542" y="524"/>
                  <a:pt x="542" y="524"/>
                </a:cubicBezTo>
                <a:cubicBezTo>
                  <a:pt x="545" y="477"/>
                  <a:pt x="545" y="477"/>
                  <a:pt x="545" y="477"/>
                </a:cubicBezTo>
                <a:cubicBezTo>
                  <a:pt x="565" y="466"/>
                  <a:pt x="565" y="466"/>
                  <a:pt x="565" y="466"/>
                </a:cubicBezTo>
                <a:lnTo>
                  <a:pt x="563" y="513"/>
                </a:lnTo>
                <a:close/>
                <a:moveTo>
                  <a:pt x="566" y="463"/>
                </a:moveTo>
                <a:cubicBezTo>
                  <a:pt x="545" y="473"/>
                  <a:pt x="545" y="473"/>
                  <a:pt x="545" y="473"/>
                </a:cubicBezTo>
                <a:cubicBezTo>
                  <a:pt x="548" y="434"/>
                  <a:pt x="548" y="434"/>
                  <a:pt x="548" y="434"/>
                </a:cubicBezTo>
                <a:cubicBezTo>
                  <a:pt x="568" y="424"/>
                  <a:pt x="568" y="424"/>
                  <a:pt x="568" y="424"/>
                </a:cubicBezTo>
                <a:lnTo>
                  <a:pt x="566" y="463"/>
                </a:lnTo>
                <a:close/>
                <a:moveTo>
                  <a:pt x="585" y="501"/>
                </a:moveTo>
                <a:cubicBezTo>
                  <a:pt x="566" y="511"/>
                  <a:pt x="566" y="511"/>
                  <a:pt x="566" y="511"/>
                </a:cubicBezTo>
                <a:cubicBezTo>
                  <a:pt x="568" y="464"/>
                  <a:pt x="568" y="464"/>
                  <a:pt x="568" y="464"/>
                </a:cubicBezTo>
                <a:cubicBezTo>
                  <a:pt x="588" y="454"/>
                  <a:pt x="588" y="454"/>
                  <a:pt x="588" y="454"/>
                </a:cubicBezTo>
                <a:lnTo>
                  <a:pt x="585" y="501"/>
                </a:lnTo>
                <a:close/>
                <a:moveTo>
                  <a:pt x="588" y="451"/>
                </a:moveTo>
                <a:cubicBezTo>
                  <a:pt x="569" y="461"/>
                  <a:pt x="569" y="461"/>
                  <a:pt x="569" y="461"/>
                </a:cubicBezTo>
                <a:cubicBezTo>
                  <a:pt x="571" y="422"/>
                  <a:pt x="571" y="422"/>
                  <a:pt x="571" y="422"/>
                </a:cubicBezTo>
                <a:cubicBezTo>
                  <a:pt x="590" y="412"/>
                  <a:pt x="590" y="412"/>
                  <a:pt x="590" y="412"/>
                </a:cubicBezTo>
                <a:lnTo>
                  <a:pt x="588" y="451"/>
                </a:lnTo>
                <a:close/>
                <a:moveTo>
                  <a:pt x="603" y="491"/>
                </a:moveTo>
                <a:cubicBezTo>
                  <a:pt x="588" y="499"/>
                  <a:pt x="588" y="499"/>
                  <a:pt x="588" y="499"/>
                </a:cubicBezTo>
                <a:cubicBezTo>
                  <a:pt x="591" y="453"/>
                  <a:pt x="591" y="453"/>
                  <a:pt x="591" y="453"/>
                </a:cubicBezTo>
                <a:cubicBezTo>
                  <a:pt x="606" y="444"/>
                  <a:pt x="606" y="444"/>
                  <a:pt x="606" y="444"/>
                </a:cubicBezTo>
                <a:lnTo>
                  <a:pt x="603" y="491"/>
                </a:lnTo>
                <a:close/>
                <a:moveTo>
                  <a:pt x="625" y="479"/>
                </a:moveTo>
                <a:cubicBezTo>
                  <a:pt x="606" y="489"/>
                  <a:pt x="606" y="489"/>
                  <a:pt x="606" y="489"/>
                </a:cubicBezTo>
                <a:cubicBezTo>
                  <a:pt x="610" y="443"/>
                  <a:pt x="610" y="443"/>
                  <a:pt x="610" y="443"/>
                </a:cubicBezTo>
                <a:cubicBezTo>
                  <a:pt x="629" y="433"/>
                  <a:pt x="629" y="433"/>
                  <a:pt x="629" y="433"/>
                </a:cubicBezTo>
                <a:lnTo>
                  <a:pt x="625" y="479"/>
                </a:lnTo>
                <a:close/>
                <a:moveTo>
                  <a:pt x="648" y="466"/>
                </a:moveTo>
                <a:cubicBezTo>
                  <a:pt x="628" y="477"/>
                  <a:pt x="628" y="477"/>
                  <a:pt x="628" y="477"/>
                </a:cubicBezTo>
                <a:cubicBezTo>
                  <a:pt x="632" y="431"/>
                  <a:pt x="632" y="431"/>
                  <a:pt x="632" y="431"/>
                </a:cubicBezTo>
                <a:cubicBezTo>
                  <a:pt x="651" y="420"/>
                  <a:pt x="651" y="420"/>
                  <a:pt x="651" y="420"/>
                </a:cubicBezTo>
                <a:lnTo>
                  <a:pt x="648" y="466"/>
                </a:lnTo>
                <a:close/>
                <a:moveTo>
                  <a:pt x="632" y="427"/>
                </a:moveTo>
                <a:cubicBezTo>
                  <a:pt x="635" y="389"/>
                  <a:pt x="635" y="389"/>
                  <a:pt x="635" y="389"/>
                </a:cubicBezTo>
                <a:cubicBezTo>
                  <a:pt x="654" y="379"/>
                  <a:pt x="654" y="379"/>
                  <a:pt x="654" y="379"/>
                </a:cubicBezTo>
                <a:cubicBezTo>
                  <a:pt x="651" y="417"/>
                  <a:pt x="651" y="417"/>
                  <a:pt x="651" y="417"/>
                </a:cubicBezTo>
                <a:lnTo>
                  <a:pt x="632" y="427"/>
                </a:lnTo>
                <a:close/>
                <a:moveTo>
                  <a:pt x="669" y="455"/>
                </a:moveTo>
                <a:cubicBezTo>
                  <a:pt x="652" y="465"/>
                  <a:pt x="652" y="465"/>
                  <a:pt x="652" y="465"/>
                </a:cubicBezTo>
                <a:cubicBezTo>
                  <a:pt x="654" y="419"/>
                  <a:pt x="654" y="419"/>
                  <a:pt x="654" y="419"/>
                </a:cubicBezTo>
                <a:cubicBezTo>
                  <a:pt x="672" y="409"/>
                  <a:pt x="672" y="409"/>
                  <a:pt x="672" y="409"/>
                </a:cubicBezTo>
                <a:lnTo>
                  <a:pt x="669" y="455"/>
                </a:lnTo>
                <a:close/>
                <a:moveTo>
                  <a:pt x="672" y="406"/>
                </a:moveTo>
                <a:cubicBezTo>
                  <a:pt x="655" y="415"/>
                  <a:pt x="655" y="415"/>
                  <a:pt x="655" y="415"/>
                </a:cubicBezTo>
                <a:cubicBezTo>
                  <a:pt x="657" y="377"/>
                  <a:pt x="657" y="377"/>
                  <a:pt x="657" y="377"/>
                </a:cubicBezTo>
                <a:cubicBezTo>
                  <a:pt x="674" y="368"/>
                  <a:pt x="674" y="368"/>
                  <a:pt x="674" y="368"/>
                </a:cubicBezTo>
                <a:lnTo>
                  <a:pt x="672" y="406"/>
                </a:lnTo>
                <a:close/>
                <a:moveTo>
                  <a:pt x="690" y="444"/>
                </a:moveTo>
                <a:cubicBezTo>
                  <a:pt x="673" y="453"/>
                  <a:pt x="673" y="453"/>
                  <a:pt x="673" y="453"/>
                </a:cubicBezTo>
                <a:cubicBezTo>
                  <a:pt x="675" y="408"/>
                  <a:pt x="675" y="408"/>
                  <a:pt x="675" y="408"/>
                </a:cubicBezTo>
                <a:cubicBezTo>
                  <a:pt x="693" y="398"/>
                  <a:pt x="693" y="398"/>
                  <a:pt x="693" y="398"/>
                </a:cubicBezTo>
                <a:lnTo>
                  <a:pt x="690" y="444"/>
                </a:lnTo>
                <a:close/>
                <a:moveTo>
                  <a:pt x="675" y="404"/>
                </a:moveTo>
                <a:cubicBezTo>
                  <a:pt x="677" y="366"/>
                  <a:pt x="677" y="366"/>
                  <a:pt x="677" y="366"/>
                </a:cubicBezTo>
                <a:cubicBezTo>
                  <a:pt x="695" y="357"/>
                  <a:pt x="695" y="357"/>
                  <a:pt x="695" y="357"/>
                </a:cubicBezTo>
                <a:cubicBezTo>
                  <a:pt x="693" y="395"/>
                  <a:pt x="693" y="395"/>
                  <a:pt x="693" y="395"/>
                </a:cubicBezTo>
                <a:lnTo>
                  <a:pt x="675" y="404"/>
                </a:lnTo>
                <a:close/>
                <a:moveTo>
                  <a:pt x="709" y="433"/>
                </a:moveTo>
                <a:cubicBezTo>
                  <a:pt x="693" y="442"/>
                  <a:pt x="693" y="442"/>
                  <a:pt x="693" y="442"/>
                </a:cubicBezTo>
                <a:cubicBezTo>
                  <a:pt x="696" y="397"/>
                  <a:pt x="696" y="397"/>
                  <a:pt x="696" y="397"/>
                </a:cubicBezTo>
                <a:cubicBezTo>
                  <a:pt x="712" y="388"/>
                  <a:pt x="712" y="388"/>
                  <a:pt x="712" y="388"/>
                </a:cubicBezTo>
                <a:lnTo>
                  <a:pt x="709" y="433"/>
                </a:lnTo>
                <a:close/>
                <a:moveTo>
                  <a:pt x="726" y="424"/>
                </a:moveTo>
                <a:cubicBezTo>
                  <a:pt x="712" y="432"/>
                  <a:pt x="712" y="432"/>
                  <a:pt x="712" y="432"/>
                </a:cubicBezTo>
                <a:cubicBezTo>
                  <a:pt x="715" y="386"/>
                  <a:pt x="715" y="386"/>
                  <a:pt x="715" y="386"/>
                </a:cubicBezTo>
                <a:cubicBezTo>
                  <a:pt x="730" y="379"/>
                  <a:pt x="730" y="379"/>
                  <a:pt x="730" y="379"/>
                </a:cubicBezTo>
                <a:lnTo>
                  <a:pt x="726" y="424"/>
                </a:lnTo>
                <a:close/>
                <a:moveTo>
                  <a:pt x="730" y="375"/>
                </a:moveTo>
                <a:cubicBezTo>
                  <a:pt x="716" y="383"/>
                  <a:pt x="716" y="383"/>
                  <a:pt x="716" y="383"/>
                </a:cubicBezTo>
                <a:cubicBezTo>
                  <a:pt x="718" y="345"/>
                  <a:pt x="718" y="345"/>
                  <a:pt x="718" y="345"/>
                </a:cubicBezTo>
                <a:cubicBezTo>
                  <a:pt x="733" y="338"/>
                  <a:pt x="733" y="338"/>
                  <a:pt x="733" y="338"/>
                </a:cubicBezTo>
                <a:lnTo>
                  <a:pt x="730" y="375"/>
                </a:lnTo>
                <a:close/>
                <a:moveTo>
                  <a:pt x="733" y="334"/>
                </a:moveTo>
                <a:cubicBezTo>
                  <a:pt x="718" y="342"/>
                  <a:pt x="718" y="342"/>
                  <a:pt x="718" y="342"/>
                </a:cubicBezTo>
                <a:cubicBezTo>
                  <a:pt x="721" y="302"/>
                  <a:pt x="721" y="302"/>
                  <a:pt x="721" y="302"/>
                </a:cubicBezTo>
                <a:cubicBezTo>
                  <a:pt x="736" y="295"/>
                  <a:pt x="736" y="295"/>
                  <a:pt x="736" y="295"/>
                </a:cubicBezTo>
                <a:lnTo>
                  <a:pt x="733" y="334"/>
                </a:lnTo>
                <a:close/>
                <a:moveTo>
                  <a:pt x="736" y="291"/>
                </a:moveTo>
                <a:cubicBezTo>
                  <a:pt x="721" y="298"/>
                  <a:pt x="721" y="298"/>
                  <a:pt x="721" y="298"/>
                </a:cubicBezTo>
                <a:cubicBezTo>
                  <a:pt x="724" y="260"/>
                  <a:pt x="724" y="260"/>
                  <a:pt x="724" y="260"/>
                </a:cubicBezTo>
                <a:cubicBezTo>
                  <a:pt x="739" y="252"/>
                  <a:pt x="739" y="252"/>
                  <a:pt x="739" y="252"/>
                </a:cubicBezTo>
                <a:lnTo>
                  <a:pt x="736" y="291"/>
                </a:lnTo>
                <a:close/>
                <a:moveTo>
                  <a:pt x="739" y="249"/>
                </a:moveTo>
                <a:cubicBezTo>
                  <a:pt x="724" y="256"/>
                  <a:pt x="724" y="256"/>
                  <a:pt x="724" y="256"/>
                </a:cubicBezTo>
                <a:cubicBezTo>
                  <a:pt x="727" y="216"/>
                  <a:pt x="727" y="216"/>
                  <a:pt x="727" y="216"/>
                </a:cubicBezTo>
                <a:cubicBezTo>
                  <a:pt x="742" y="209"/>
                  <a:pt x="742" y="209"/>
                  <a:pt x="742" y="209"/>
                </a:cubicBezTo>
                <a:lnTo>
                  <a:pt x="739" y="249"/>
                </a:lnTo>
                <a:close/>
                <a:moveTo>
                  <a:pt x="743" y="205"/>
                </a:moveTo>
                <a:cubicBezTo>
                  <a:pt x="727" y="213"/>
                  <a:pt x="727" y="213"/>
                  <a:pt x="727" y="213"/>
                </a:cubicBezTo>
                <a:cubicBezTo>
                  <a:pt x="729" y="175"/>
                  <a:pt x="729" y="175"/>
                  <a:pt x="729" y="175"/>
                </a:cubicBezTo>
                <a:cubicBezTo>
                  <a:pt x="745" y="168"/>
                  <a:pt x="745" y="168"/>
                  <a:pt x="745" y="168"/>
                </a:cubicBezTo>
                <a:lnTo>
                  <a:pt x="743" y="205"/>
                </a:lnTo>
                <a:close/>
                <a:moveTo>
                  <a:pt x="746" y="164"/>
                </a:moveTo>
                <a:cubicBezTo>
                  <a:pt x="729" y="172"/>
                  <a:pt x="729" y="172"/>
                  <a:pt x="729" y="172"/>
                </a:cubicBezTo>
                <a:cubicBezTo>
                  <a:pt x="732" y="130"/>
                  <a:pt x="732" y="130"/>
                  <a:pt x="732" y="130"/>
                </a:cubicBezTo>
                <a:cubicBezTo>
                  <a:pt x="749" y="123"/>
                  <a:pt x="749" y="123"/>
                  <a:pt x="749" y="123"/>
                </a:cubicBezTo>
                <a:lnTo>
                  <a:pt x="746" y="164"/>
                </a:lnTo>
                <a:close/>
                <a:moveTo>
                  <a:pt x="738" y="41"/>
                </a:moveTo>
                <a:cubicBezTo>
                  <a:pt x="756" y="34"/>
                  <a:pt x="756" y="34"/>
                  <a:pt x="756" y="34"/>
                </a:cubicBezTo>
                <a:cubicBezTo>
                  <a:pt x="753" y="73"/>
                  <a:pt x="753" y="73"/>
                  <a:pt x="753" y="73"/>
                </a:cubicBezTo>
                <a:cubicBezTo>
                  <a:pt x="735" y="80"/>
                  <a:pt x="735" y="80"/>
                  <a:pt x="735" y="80"/>
                </a:cubicBezTo>
                <a:lnTo>
                  <a:pt x="738" y="41"/>
                </a:lnTo>
                <a:close/>
                <a:moveTo>
                  <a:pt x="735" y="84"/>
                </a:moveTo>
                <a:cubicBezTo>
                  <a:pt x="752" y="76"/>
                  <a:pt x="752" y="76"/>
                  <a:pt x="752" y="76"/>
                </a:cubicBezTo>
                <a:cubicBezTo>
                  <a:pt x="749" y="119"/>
                  <a:pt x="749" y="119"/>
                  <a:pt x="749" y="119"/>
                </a:cubicBezTo>
                <a:cubicBezTo>
                  <a:pt x="732" y="127"/>
                  <a:pt x="732" y="127"/>
                  <a:pt x="732" y="127"/>
                </a:cubicBezTo>
                <a:lnTo>
                  <a:pt x="735" y="84"/>
                </a:lnTo>
                <a:close/>
                <a:moveTo>
                  <a:pt x="716" y="51"/>
                </a:moveTo>
                <a:cubicBezTo>
                  <a:pt x="735" y="43"/>
                  <a:pt x="735" y="43"/>
                  <a:pt x="735" y="43"/>
                </a:cubicBezTo>
                <a:cubicBezTo>
                  <a:pt x="732" y="82"/>
                  <a:pt x="732" y="82"/>
                  <a:pt x="732" y="82"/>
                </a:cubicBezTo>
                <a:cubicBezTo>
                  <a:pt x="714" y="90"/>
                  <a:pt x="714" y="90"/>
                  <a:pt x="714" y="90"/>
                </a:cubicBezTo>
                <a:lnTo>
                  <a:pt x="716" y="51"/>
                </a:lnTo>
                <a:close/>
                <a:moveTo>
                  <a:pt x="713" y="93"/>
                </a:moveTo>
                <a:cubicBezTo>
                  <a:pt x="732" y="85"/>
                  <a:pt x="732" y="85"/>
                  <a:pt x="732" y="85"/>
                </a:cubicBezTo>
                <a:cubicBezTo>
                  <a:pt x="729" y="128"/>
                  <a:pt x="729" y="128"/>
                  <a:pt x="729" y="128"/>
                </a:cubicBezTo>
                <a:cubicBezTo>
                  <a:pt x="711" y="137"/>
                  <a:pt x="711" y="137"/>
                  <a:pt x="711" y="137"/>
                </a:cubicBezTo>
                <a:lnTo>
                  <a:pt x="713" y="93"/>
                </a:lnTo>
                <a:close/>
                <a:moveTo>
                  <a:pt x="694" y="60"/>
                </a:moveTo>
                <a:cubicBezTo>
                  <a:pt x="713" y="52"/>
                  <a:pt x="713" y="52"/>
                  <a:pt x="713" y="52"/>
                </a:cubicBezTo>
                <a:cubicBezTo>
                  <a:pt x="710" y="91"/>
                  <a:pt x="710" y="91"/>
                  <a:pt x="710" y="91"/>
                </a:cubicBezTo>
                <a:cubicBezTo>
                  <a:pt x="692" y="99"/>
                  <a:pt x="692" y="99"/>
                  <a:pt x="692" y="99"/>
                </a:cubicBezTo>
                <a:lnTo>
                  <a:pt x="694" y="60"/>
                </a:lnTo>
                <a:close/>
                <a:moveTo>
                  <a:pt x="692" y="103"/>
                </a:moveTo>
                <a:cubicBezTo>
                  <a:pt x="710" y="95"/>
                  <a:pt x="710" y="95"/>
                  <a:pt x="710" y="95"/>
                </a:cubicBezTo>
                <a:cubicBezTo>
                  <a:pt x="708" y="138"/>
                  <a:pt x="708" y="138"/>
                  <a:pt x="708" y="138"/>
                </a:cubicBezTo>
                <a:cubicBezTo>
                  <a:pt x="690" y="146"/>
                  <a:pt x="690" y="146"/>
                  <a:pt x="690" y="146"/>
                </a:cubicBezTo>
                <a:lnTo>
                  <a:pt x="692" y="103"/>
                </a:lnTo>
                <a:close/>
                <a:moveTo>
                  <a:pt x="676" y="68"/>
                </a:moveTo>
                <a:cubicBezTo>
                  <a:pt x="691" y="61"/>
                  <a:pt x="691" y="61"/>
                  <a:pt x="691" y="61"/>
                </a:cubicBezTo>
                <a:cubicBezTo>
                  <a:pt x="689" y="101"/>
                  <a:pt x="689" y="101"/>
                  <a:pt x="689" y="101"/>
                </a:cubicBezTo>
                <a:cubicBezTo>
                  <a:pt x="674" y="107"/>
                  <a:pt x="674" y="107"/>
                  <a:pt x="674" y="107"/>
                </a:cubicBezTo>
                <a:lnTo>
                  <a:pt x="676" y="68"/>
                </a:lnTo>
                <a:close/>
                <a:moveTo>
                  <a:pt x="674" y="111"/>
                </a:moveTo>
                <a:cubicBezTo>
                  <a:pt x="689" y="104"/>
                  <a:pt x="689" y="104"/>
                  <a:pt x="689" y="104"/>
                </a:cubicBezTo>
                <a:cubicBezTo>
                  <a:pt x="687" y="148"/>
                  <a:pt x="687" y="148"/>
                  <a:pt x="687" y="148"/>
                </a:cubicBezTo>
                <a:cubicBezTo>
                  <a:pt x="671" y="155"/>
                  <a:pt x="671" y="155"/>
                  <a:pt x="671" y="155"/>
                </a:cubicBezTo>
                <a:lnTo>
                  <a:pt x="674" y="111"/>
                </a:lnTo>
                <a:close/>
                <a:moveTo>
                  <a:pt x="657" y="76"/>
                </a:moveTo>
                <a:cubicBezTo>
                  <a:pt x="673" y="69"/>
                  <a:pt x="673" y="69"/>
                  <a:pt x="673" y="69"/>
                </a:cubicBezTo>
                <a:cubicBezTo>
                  <a:pt x="671" y="109"/>
                  <a:pt x="671" y="109"/>
                  <a:pt x="671" y="109"/>
                </a:cubicBezTo>
                <a:cubicBezTo>
                  <a:pt x="654" y="116"/>
                  <a:pt x="654" y="116"/>
                  <a:pt x="654" y="116"/>
                </a:cubicBezTo>
                <a:lnTo>
                  <a:pt x="657" y="76"/>
                </a:lnTo>
                <a:close/>
                <a:moveTo>
                  <a:pt x="671" y="112"/>
                </a:moveTo>
                <a:cubicBezTo>
                  <a:pt x="668" y="156"/>
                  <a:pt x="668" y="156"/>
                  <a:pt x="668" y="156"/>
                </a:cubicBezTo>
                <a:cubicBezTo>
                  <a:pt x="650" y="164"/>
                  <a:pt x="650" y="164"/>
                  <a:pt x="650" y="164"/>
                </a:cubicBezTo>
                <a:cubicBezTo>
                  <a:pt x="654" y="120"/>
                  <a:pt x="654" y="120"/>
                  <a:pt x="654" y="120"/>
                </a:cubicBezTo>
                <a:lnTo>
                  <a:pt x="671" y="112"/>
                </a:lnTo>
                <a:close/>
                <a:moveTo>
                  <a:pt x="633" y="86"/>
                </a:moveTo>
                <a:cubicBezTo>
                  <a:pt x="653" y="77"/>
                  <a:pt x="653" y="77"/>
                  <a:pt x="653" y="77"/>
                </a:cubicBezTo>
                <a:cubicBezTo>
                  <a:pt x="651" y="117"/>
                  <a:pt x="651" y="117"/>
                  <a:pt x="651" y="117"/>
                </a:cubicBezTo>
                <a:cubicBezTo>
                  <a:pt x="630" y="126"/>
                  <a:pt x="630" y="126"/>
                  <a:pt x="630" y="126"/>
                </a:cubicBezTo>
                <a:lnTo>
                  <a:pt x="633" y="86"/>
                </a:lnTo>
                <a:close/>
                <a:moveTo>
                  <a:pt x="630" y="130"/>
                </a:moveTo>
                <a:cubicBezTo>
                  <a:pt x="650" y="121"/>
                  <a:pt x="650" y="121"/>
                  <a:pt x="650" y="121"/>
                </a:cubicBezTo>
                <a:cubicBezTo>
                  <a:pt x="647" y="166"/>
                  <a:pt x="647" y="166"/>
                  <a:pt x="647" y="166"/>
                </a:cubicBezTo>
                <a:cubicBezTo>
                  <a:pt x="627" y="175"/>
                  <a:pt x="627" y="175"/>
                  <a:pt x="627" y="175"/>
                </a:cubicBezTo>
                <a:lnTo>
                  <a:pt x="630" y="130"/>
                </a:lnTo>
                <a:close/>
                <a:moveTo>
                  <a:pt x="610" y="96"/>
                </a:moveTo>
                <a:cubicBezTo>
                  <a:pt x="630" y="88"/>
                  <a:pt x="630" y="88"/>
                  <a:pt x="630" y="88"/>
                </a:cubicBezTo>
                <a:cubicBezTo>
                  <a:pt x="627" y="128"/>
                  <a:pt x="627" y="128"/>
                  <a:pt x="627" y="128"/>
                </a:cubicBezTo>
                <a:cubicBezTo>
                  <a:pt x="608" y="136"/>
                  <a:pt x="608" y="136"/>
                  <a:pt x="608" y="136"/>
                </a:cubicBezTo>
                <a:lnTo>
                  <a:pt x="610" y="96"/>
                </a:lnTo>
                <a:close/>
                <a:moveTo>
                  <a:pt x="608" y="140"/>
                </a:moveTo>
                <a:cubicBezTo>
                  <a:pt x="627" y="131"/>
                  <a:pt x="627" y="131"/>
                  <a:pt x="627" y="131"/>
                </a:cubicBezTo>
                <a:cubicBezTo>
                  <a:pt x="624" y="176"/>
                  <a:pt x="624" y="176"/>
                  <a:pt x="624" y="176"/>
                </a:cubicBezTo>
                <a:cubicBezTo>
                  <a:pt x="605" y="185"/>
                  <a:pt x="605" y="185"/>
                  <a:pt x="605" y="185"/>
                </a:cubicBezTo>
                <a:lnTo>
                  <a:pt x="608" y="140"/>
                </a:lnTo>
                <a:close/>
                <a:moveTo>
                  <a:pt x="587" y="106"/>
                </a:moveTo>
                <a:cubicBezTo>
                  <a:pt x="607" y="97"/>
                  <a:pt x="607" y="97"/>
                  <a:pt x="607" y="97"/>
                </a:cubicBezTo>
                <a:cubicBezTo>
                  <a:pt x="605" y="138"/>
                  <a:pt x="605" y="138"/>
                  <a:pt x="605" y="138"/>
                </a:cubicBezTo>
                <a:cubicBezTo>
                  <a:pt x="585" y="146"/>
                  <a:pt x="585" y="146"/>
                  <a:pt x="585" y="146"/>
                </a:cubicBezTo>
                <a:lnTo>
                  <a:pt x="587" y="106"/>
                </a:lnTo>
                <a:close/>
                <a:moveTo>
                  <a:pt x="585" y="150"/>
                </a:moveTo>
                <a:cubicBezTo>
                  <a:pt x="605" y="141"/>
                  <a:pt x="605" y="141"/>
                  <a:pt x="605" y="141"/>
                </a:cubicBezTo>
                <a:cubicBezTo>
                  <a:pt x="602" y="186"/>
                  <a:pt x="602" y="186"/>
                  <a:pt x="602" y="186"/>
                </a:cubicBezTo>
                <a:cubicBezTo>
                  <a:pt x="582" y="195"/>
                  <a:pt x="582" y="195"/>
                  <a:pt x="582" y="195"/>
                </a:cubicBezTo>
                <a:lnTo>
                  <a:pt x="585" y="150"/>
                </a:lnTo>
                <a:close/>
                <a:moveTo>
                  <a:pt x="567" y="114"/>
                </a:moveTo>
                <a:cubicBezTo>
                  <a:pt x="584" y="107"/>
                  <a:pt x="584" y="107"/>
                  <a:pt x="584" y="107"/>
                </a:cubicBezTo>
                <a:cubicBezTo>
                  <a:pt x="582" y="148"/>
                  <a:pt x="582" y="148"/>
                  <a:pt x="582" y="148"/>
                </a:cubicBezTo>
                <a:cubicBezTo>
                  <a:pt x="565" y="155"/>
                  <a:pt x="565" y="155"/>
                  <a:pt x="565" y="155"/>
                </a:cubicBezTo>
                <a:lnTo>
                  <a:pt x="567" y="114"/>
                </a:lnTo>
                <a:close/>
                <a:moveTo>
                  <a:pt x="565" y="159"/>
                </a:moveTo>
                <a:cubicBezTo>
                  <a:pt x="582" y="151"/>
                  <a:pt x="582" y="151"/>
                  <a:pt x="582" y="151"/>
                </a:cubicBezTo>
                <a:cubicBezTo>
                  <a:pt x="579" y="197"/>
                  <a:pt x="579" y="197"/>
                  <a:pt x="579" y="197"/>
                </a:cubicBezTo>
                <a:cubicBezTo>
                  <a:pt x="562" y="205"/>
                  <a:pt x="562" y="205"/>
                  <a:pt x="562" y="205"/>
                </a:cubicBezTo>
                <a:lnTo>
                  <a:pt x="565" y="159"/>
                </a:lnTo>
                <a:close/>
                <a:moveTo>
                  <a:pt x="542" y="125"/>
                </a:moveTo>
                <a:cubicBezTo>
                  <a:pt x="564" y="116"/>
                  <a:pt x="564" y="116"/>
                  <a:pt x="564" y="116"/>
                </a:cubicBezTo>
                <a:cubicBezTo>
                  <a:pt x="562" y="156"/>
                  <a:pt x="562" y="156"/>
                  <a:pt x="562" y="156"/>
                </a:cubicBezTo>
                <a:cubicBezTo>
                  <a:pt x="539" y="166"/>
                  <a:pt x="539" y="166"/>
                  <a:pt x="539" y="166"/>
                </a:cubicBezTo>
                <a:lnTo>
                  <a:pt x="542" y="125"/>
                </a:lnTo>
                <a:close/>
                <a:moveTo>
                  <a:pt x="539" y="170"/>
                </a:moveTo>
                <a:cubicBezTo>
                  <a:pt x="561" y="160"/>
                  <a:pt x="561" y="160"/>
                  <a:pt x="561" y="160"/>
                </a:cubicBezTo>
                <a:cubicBezTo>
                  <a:pt x="559" y="206"/>
                  <a:pt x="559" y="206"/>
                  <a:pt x="559" y="206"/>
                </a:cubicBezTo>
                <a:cubicBezTo>
                  <a:pt x="537" y="216"/>
                  <a:pt x="537" y="216"/>
                  <a:pt x="537" y="216"/>
                </a:cubicBezTo>
                <a:lnTo>
                  <a:pt x="539" y="170"/>
                </a:lnTo>
                <a:close/>
                <a:moveTo>
                  <a:pt x="520" y="134"/>
                </a:moveTo>
                <a:cubicBezTo>
                  <a:pt x="538" y="126"/>
                  <a:pt x="538" y="126"/>
                  <a:pt x="538" y="126"/>
                </a:cubicBezTo>
                <a:cubicBezTo>
                  <a:pt x="536" y="168"/>
                  <a:pt x="536" y="168"/>
                  <a:pt x="536" y="168"/>
                </a:cubicBezTo>
                <a:cubicBezTo>
                  <a:pt x="518" y="176"/>
                  <a:pt x="518" y="176"/>
                  <a:pt x="518" y="176"/>
                </a:cubicBezTo>
                <a:lnTo>
                  <a:pt x="520" y="134"/>
                </a:lnTo>
                <a:close/>
                <a:moveTo>
                  <a:pt x="517" y="179"/>
                </a:moveTo>
                <a:cubicBezTo>
                  <a:pt x="536" y="171"/>
                  <a:pt x="536" y="171"/>
                  <a:pt x="536" y="171"/>
                </a:cubicBezTo>
                <a:cubicBezTo>
                  <a:pt x="534" y="217"/>
                  <a:pt x="534" y="217"/>
                  <a:pt x="534" y="217"/>
                </a:cubicBezTo>
                <a:cubicBezTo>
                  <a:pt x="515" y="226"/>
                  <a:pt x="515" y="226"/>
                  <a:pt x="515" y="226"/>
                </a:cubicBezTo>
                <a:lnTo>
                  <a:pt x="517" y="179"/>
                </a:lnTo>
                <a:close/>
                <a:moveTo>
                  <a:pt x="495" y="145"/>
                </a:moveTo>
                <a:cubicBezTo>
                  <a:pt x="517" y="136"/>
                  <a:pt x="517" y="136"/>
                  <a:pt x="517" y="136"/>
                </a:cubicBezTo>
                <a:cubicBezTo>
                  <a:pt x="514" y="177"/>
                  <a:pt x="514" y="177"/>
                  <a:pt x="514" y="177"/>
                </a:cubicBezTo>
                <a:cubicBezTo>
                  <a:pt x="493" y="187"/>
                  <a:pt x="493" y="187"/>
                  <a:pt x="493" y="187"/>
                </a:cubicBezTo>
                <a:lnTo>
                  <a:pt x="495" y="145"/>
                </a:lnTo>
                <a:close/>
                <a:moveTo>
                  <a:pt x="493" y="190"/>
                </a:moveTo>
                <a:cubicBezTo>
                  <a:pt x="514" y="181"/>
                  <a:pt x="514" y="181"/>
                  <a:pt x="514" y="181"/>
                </a:cubicBezTo>
                <a:cubicBezTo>
                  <a:pt x="512" y="228"/>
                  <a:pt x="512" y="228"/>
                  <a:pt x="512" y="228"/>
                </a:cubicBezTo>
                <a:cubicBezTo>
                  <a:pt x="491" y="237"/>
                  <a:pt x="491" y="237"/>
                  <a:pt x="491" y="237"/>
                </a:cubicBezTo>
                <a:lnTo>
                  <a:pt x="493" y="190"/>
                </a:lnTo>
                <a:close/>
                <a:moveTo>
                  <a:pt x="468" y="156"/>
                </a:moveTo>
                <a:cubicBezTo>
                  <a:pt x="492" y="146"/>
                  <a:pt x="492" y="146"/>
                  <a:pt x="492" y="146"/>
                </a:cubicBezTo>
                <a:cubicBezTo>
                  <a:pt x="490" y="188"/>
                  <a:pt x="490" y="188"/>
                  <a:pt x="490" y="188"/>
                </a:cubicBezTo>
                <a:cubicBezTo>
                  <a:pt x="467" y="198"/>
                  <a:pt x="467" y="198"/>
                  <a:pt x="467" y="198"/>
                </a:cubicBezTo>
                <a:lnTo>
                  <a:pt x="468" y="156"/>
                </a:lnTo>
                <a:close/>
                <a:moveTo>
                  <a:pt x="467" y="201"/>
                </a:moveTo>
                <a:cubicBezTo>
                  <a:pt x="490" y="191"/>
                  <a:pt x="490" y="191"/>
                  <a:pt x="490" y="191"/>
                </a:cubicBezTo>
                <a:cubicBezTo>
                  <a:pt x="488" y="239"/>
                  <a:pt x="488" y="239"/>
                  <a:pt x="488" y="239"/>
                </a:cubicBezTo>
                <a:cubicBezTo>
                  <a:pt x="465" y="249"/>
                  <a:pt x="465" y="249"/>
                  <a:pt x="465" y="249"/>
                </a:cubicBezTo>
                <a:lnTo>
                  <a:pt x="467" y="201"/>
                </a:lnTo>
                <a:close/>
                <a:moveTo>
                  <a:pt x="448" y="165"/>
                </a:moveTo>
                <a:cubicBezTo>
                  <a:pt x="465" y="158"/>
                  <a:pt x="465" y="158"/>
                  <a:pt x="465" y="158"/>
                </a:cubicBezTo>
                <a:cubicBezTo>
                  <a:pt x="464" y="199"/>
                  <a:pt x="464" y="199"/>
                  <a:pt x="464" y="199"/>
                </a:cubicBezTo>
                <a:cubicBezTo>
                  <a:pt x="446" y="207"/>
                  <a:pt x="446" y="207"/>
                  <a:pt x="446" y="207"/>
                </a:cubicBezTo>
                <a:lnTo>
                  <a:pt x="448" y="165"/>
                </a:lnTo>
                <a:close/>
                <a:moveTo>
                  <a:pt x="446" y="211"/>
                </a:moveTo>
                <a:cubicBezTo>
                  <a:pt x="463" y="203"/>
                  <a:pt x="463" y="203"/>
                  <a:pt x="463" y="203"/>
                </a:cubicBezTo>
                <a:cubicBezTo>
                  <a:pt x="461" y="250"/>
                  <a:pt x="461" y="250"/>
                  <a:pt x="461" y="250"/>
                </a:cubicBezTo>
                <a:cubicBezTo>
                  <a:pt x="443" y="259"/>
                  <a:pt x="443" y="259"/>
                  <a:pt x="443" y="259"/>
                </a:cubicBezTo>
                <a:lnTo>
                  <a:pt x="446" y="211"/>
                </a:lnTo>
                <a:close/>
                <a:moveTo>
                  <a:pt x="424" y="175"/>
                </a:moveTo>
                <a:cubicBezTo>
                  <a:pt x="445" y="166"/>
                  <a:pt x="445" y="166"/>
                  <a:pt x="445" y="166"/>
                </a:cubicBezTo>
                <a:cubicBezTo>
                  <a:pt x="443" y="208"/>
                  <a:pt x="443" y="208"/>
                  <a:pt x="443" y="208"/>
                </a:cubicBezTo>
                <a:cubicBezTo>
                  <a:pt x="422" y="218"/>
                  <a:pt x="422" y="218"/>
                  <a:pt x="422" y="218"/>
                </a:cubicBezTo>
                <a:lnTo>
                  <a:pt x="424" y="175"/>
                </a:lnTo>
                <a:close/>
                <a:moveTo>
                  <a:pt x="422" y="221"/>
                </a:moveTo>
                <a:cubicBezTo>
                  <a:pt x="443" y="212"/>
                  <a:pt x="443" y="212"/>
                  <a:pt x="443" y="212"/>
                </a:cubicBezTo>
                <a:cubicBezTo>
                  <a:pt x="440" y="260"/>
                  <a:pt x="440" y="260"/>
                  <a:pt x="440" y="260"/>
                </a:cubicBezTo>
                <a:cubicBezTo>
                  <a:pt x="419" y="270"/>
                  <a:pt x="419" y="270"/>
                  <a:pt x="419" y="270"/>
                </a:cubicBezTo>
                <a:lnTo>
                  <a:pt x="422" y="221"/>
                </a:lnTo>
                <a:close/>
                <a:moveTo>
                  <a:pt x="396" y="187"/>
                </a:moveTo>
                <a:cubicBezTo>
                  <a:pt x="421" y="177"/>
                  <a:pt x="421" y="177"/>
                  <a:pt x="421" y="177"/>
                </a:cubicBezTo>
                <a:cubicBezTo>
                  <a:pt x="419" y="219"/>
                  <a:pt x="419" y="219"/>
                  <a:pt x="419" y="219"/>
                </a:cubicBezTo>
                <a:cubicBezTo>
                  <a:pt x="394" y="230"/>
                  <a:pt x="394" y="230"/>
                  <a:pt x="394" y="230"/>
                </a:cubicBezTo>
                <a:lnTo>
                  <a:pt x="396" y="187"/>
                </a:lnTo>
                <a:close/>
                <a:moveTo>
                  <a:pt x="394" y="233"/>
                </a:moveTo>
                <a:cubicBezTo>
                  <a:pt x="418" y="223"/>
                  <a:pt x="418" y="223"/>
                  <a:pt x="418" y="223"/>
                </a:cubicBezTo>
                <a:cubicBezTo>
                  <a:pt x="416" y="271"/>
                  <a:pt x="416" y="271"/>
                  <a:pt x="416" y="271"/>
                </a:cubicBezTo>
                <a:cubicBezTo>
                  <a:pt x="393" y="282"/>
                  <a:pt x="393" y="282"/>
                  <a:pt x="393" y="282"/>
                </a:cubicBezTo>
                <a:lnTo>
                  <a:pt x="394" y="233"/>
                </a:lnTo>
                <a:close/>
                <a:moveTo>
                  <a:pt x="372" y="198"/>
                </a:moveTo>
                <a:cubicBezTo>
                  <a:pt x="393" y="189"/>
                  <a:pt x="393" y="189"/>
                  <a:pt x="393" y="189"/>
                </a:cubicBezTo>
                <a:cubicBezTo>
                  <a:pt x="391" y="231"/>
                  <a:pt x="391" y="231"/>
                  <a:pt x="391" y="231"/>
                </a:cubicBezTo>
                <a:cubicBezTo>
                  <a:pt x="370" y="240"/>
                  <a:pt x="370" y="240"/>
                  <a:pt x="370" y="240"/>
                </a:cubicBezTo>
                <a:lnTo>
                  <a:pt x="372" y="198"/>
                </a:lnTo>
                <a:close/>
                <a:moveTo>
                  <a:pt x="370" y="244"/>
                </a:moveTo>
                <a:cubicBezTo>
                  <a:pt x="391" y="234"/>
                  <a:pt x="391" y="234"/>
                  <a:pt x="391" y="234"/>
                </a:cubicBezTo>
                <a:cubicBezTo>
                  <a:pt x="390" y="283"/>
                  <a:pt x="390" y="283"/>
                  <a:pt x="390" y="283"/>
                </a:cubicBezTo>
                <a:cubicBezTo>
                  <a:pt x="368" y="293"/>
                  <a:pt x="368" y="293"/>
                  <a:pt x="368" y="293"/>
                </a:cubicBezTo>
                <a:lnTo>
                  <a:pt x="370" y="244"/>
                </a:lnTo>
                <a:close/>
                <a:moveTo>
                  <a:pt x="347" y="208"/>
                </a:moveTo>
                <a:cubicBezTo>
                  <a:pt x="369" y="199"/>
                  <a:pt x="369" y="199"/>
                  <a:pt x="369" y="199"/>
                </a:cubicBezTo>
                <a:cubicBezTo>
                  <a:pt x="367" y="242"/>
                  <a:pt x="367" y="242"/>
                  <a:pt x="367" y="242"/>
                </a:cubicBezTo>
                <a:cubicBezTo>
                  <a:pt x="345" y="251"/>
                  <a:pt x="345" y="251"/>
                  <a:pt x="345" y="251"/>
                </a:cubicBezTo>
                <a:lnTo>
                  <a:pt x="347" y="208"/>
                </a:lnTo>
                <a:close/>
                <a:moveTo>
                  <a:pt x="345" y="255"/>
                </a:moveTo>
                <a:cubicBezTo>
                  <a:pt x="367" y="245"/>
                  <a:pt x="367" y="245"/>
                  <a:pt x="367" y="245"/>
                </a:cubicBezTo>
                <a:cubicBezTo>
                  <a:pt x="365" y="295"/>
                  <a:pt x="365" y="295"/>
                  <a:pt x="365" y="295"/>
                </a:cubicBezTo>
                <a:cubicBezTo>
                  <a:pt x="343" y="304"/>
                  <a:pt x="343" y="304"/>
                  <a:pt x="343" y="304"/>
                </a:cubicBezTo>
                <a:lnTo>
                  <a:pt x="345" y="255"/>
                </a:lnTo>
                <a:close/>
                <a:moveTo>
                  <a:pt x="320" y="220"/>
                </a:moveTo>
                <a:cubicBezTo>
                  <a:pt x="344" y="210"/>
                  <a:pt x="344" y="210"/>
                  <a:pt x="344" y="210"/>
                </a:cubicBezTo>
                <a:cubicBezTo>
                  <a:pt x="342" y="253"/>
                  <a:pt x="342" y="253"/>
                  <a:pt x="342" y="253"/>
                </a:cubicBezTo>
                <a:cubicBezTo>
                  <a:pt x="318" y="263"/>
                  <a:pt x="318" y="263"/>
                  <a:pt x="318" y="263"/>
                </a:cubicBezTo>
                <a:lnTo>
                  <a:pt x="320" y="220"/>
                </a:lnTo>
                <a:close/>
                <a:moveTo>
                  <a:pt x="318" y="266"/>
                </a:moveTo>
                <a:cubicBezTo>
                  <a:pt x="342" y="256"/>
                  <a:pt x="342" y="256"/>
                  <a:pt x="342" y="256"/>
                </a:cubicBezTo>
                <a:cubicBezTo>
                  <a:pt x="340" y="306"/>
                  <a:pt x="340" y="306"/>
                  <a:pt x="340" y="306"/>
                </a:cubicBezTo>
                <a:cubicBezTo>
                  <a:pt x="316" y="317"/>
                  <a:pt x="316" y="317"/>
                  <a:pt x="316" y="317"/>
                </a:cubicBezTo>
                <a:lnTo>
                  <a:pt x="318" y="266"/>
                </a:lnTo>
                <a:close/>
                <a:moveTo>
                  <a:pt x="293" y="231"/>
                </a:moveTo>
                <a:cubicBezTo>
                  <a:pt x="317" y="221"/>
                  <a:pt x="317" y="221"/>
                  <a:pt x="317" y="221"/>
                </a:cubicBezTo>
                <a:cubicBezTo>
                  <a:pt x="315" y="264"/>
                  <a:pt x="315" y="264"/>
                  <a:pt x="315" y="264"/>
                </a:cubicBezTo>
                <a:cubicBezTo>
                  <a:pt x="292" y="275"/>
                  <a:pt x="292" y="275"/>
                  <a:pt x="292" y="275"/>
                </a:cubicBezTo>
                <a:lnTo>
                  <a:pt x="293" y="231"/>
                </a:lnTo>
                <a:close/>
                <a:moveTo>
                  <a:pt x="291" y="278"/>
                </a:moveTo>
                <a:cubicBezTo>
                  <a:pt x="315" y="268"/>
                  <a:pt x="315" y="268"/>
                  <a:pt x="315" y="268"/>
                </a:cubicBezTo>
                <a:cubicBezTo>
                  <a:pt x="313" y="318"/>
                  <a:pt x="313" y="318"/>
                  <a:pt x="313" y="318"/>
                </a:cubicBezTo>
                <a:cubicBezTo>
                  <a:pt x="290" y="329"/>
                  <a:pt x="290" y="329"/>
                  <a:pt x="290" y="329"/>
                </a:cubicBezTo>
                <a:lnTo>
                  <a:pt x="291" y="278"/>
                </a:lnTo>
                <a:close/>
                <a:moveTo>
                  <a:pt x="267" y="243"/>
                </a:moveTo>
                <a:cubicBezTo>
                  <a:pt x="290" y="233"/>
                  <a:pt x="290" y="233"/>
                  <a:pt x="290" y="233"/>
                </a:cubicBezTo>
                <a:cubicBezTo>
                  <a:pt x="288" y="276"/>
                  <a:pt x="288" y="276"/>
                  <a:pt x="288" y="276"/>
                </a:cubicBezTo>
                <a:cubicBezTo>
                  <a:pt x="265" y="286"/>
                  <a:pt x="265" y="286"/>
                  <a:pt x="265" y="286"/>
                </a:cubicBezTo>
                <a:lnTo>
                  <a:pt x="267" y="243"/>
                </a:lnTo>
                <a:close/>
                <a:moveTo>
                  <a:pt x="265" y="290"/>
                </a:moveTo>
                <a:cubicBezTo>
                  <a:pt x="288" y="280"/>
                  <a:pt x="288" y="280"/>
                  <a:pt x="288" y="280"/>
                </a:cubicBezTo>
                <a:cubicBezTo>
                  <a:pt x="286" y="330"/>
                  <a:pt x="286" y="330"/>
                  <a:pt x="286" y="330"/>
                </a:cubicBezTo>
                <a:cubicBezTo>
                  <a:pt x="264" y="341"/>
                  <a:pt x="264" y="341"/>
                  <a:pt x="264" y="341"/>
                </a:cubicBezTo>
                <a:lnTo>
                  <a:pt x="265" y="290"/>
                </a:lnTo>
                <a:close/>
                <a:moveTo>
                  <a:pt x="239" y="254"/>
                </a:moveTo>
                <a:cubicBezTo>
                  <a:pt x="264" y="244"/>
                  <a:pt x="264" y="244"/>
                  <a:pt x="264" y="244"/>
                </a:cubicBezTo>
                <a:cubicBezTo>
                  <a:pt x="262" y="288"/>
                  <a:pt x="262" y="288"/>
                  <a:pt x="262" y="288"/>
                </a:cubicBezTo>
                <a:cubicBezTo>
                  <a:pt x="238" y="298"/>
                  <a:pt x="238" y="298"/>
                  <a:pt x="238" y="298"/>
                </a:cubicBezTo>
                <a:lnTo>
                  <a:pt x="239" y="254"/>
                </a:lnTo>
                <a:close/>
                <a:moveTo>
                  <a:pt x="238" y="302"/>
                </a:moveTo>
                <a:cubicBezTo>
                  <a:pt x="262" y="291"/>
                  <a:pt x="262" y="291"/>
                  <a:pt x="262" y="291"/>
                </a:cubicBezTo>
                <a:cubicBezTo>
                  <a:pt x="260" y="342"/>
                  <a:pt x="260" y="342"/>
                  <a:pt x="260" y="342"/>
                </a:cubicBezTo>
                <a:cubicBezTo>
                  <a:pt x="236" y="353"/>
                  <a:pt x="236" y="353"/>
                  <a:pt x="236" y="353"/>
                </a:cubicBezTo>
                <a:lnTo>
                  <a:pt x="238" y="302"/>
                </a:lnTo>
                <a:close/>
                <a:moveTo>
                  <a:pt x="213" y="266"/>
                </a:moveTo>
                <a:cubicBezTo>
                  <a:pt x="236" y="256"/>
                  <a:pt x="236" y="256"/>
                  <a:pt x="236" y="256"/>
                </a:cubicBezTo>
                <a:cubicBezTo>
                  <a:pt x="235" y="300"/>
                  <a:pt x="235" y="300"/>
                  <a:pt x="235" y="300"/>
                </a:cubicBezTo>
                <a:cubicBezTo>
                  <a:pt x="211" y="310"/>
                  <a:pt x="211" y="310"/>
                  <a:pt x="211" y="310"/>
                </a:cubicBezTo>
                <a:lnTo>
                  <a:pt x="213" y="266"/>
                </a:lnTo>
                <a:close/>
                <a:moveTo>
                  <a:pt x="211" y="313"/>
                </a:moveTo>
                <a:cubicBezTo>
                  <a:pt x="235" y="303"/>
                  <a:pt x="235" y="303"/>
                  <a:pt x="235" y="303"/>
                </a:cubicBezTo>
                <a:cubicBezTo>
                  <a:pt x="233" y="355"/>
                  <a:pt x="233" y="355"/>
                  <a:pt x="233" y="355"/>
                </a:cubicBezTo>
                <a:cubicBezTo>
                  <a:pt x="210" y="365"/>
                  <a:pt x="210" y="365"/>
                  <a:pt x="210" y="365"/>
                </a:cubicBezTo>
                <a:lnTo>
                  <a:pt x="211" y="313"/>
                </a:lnTo>
                <a:close/>
                <a:moveTo>
                  <a:pt x="210" y="369"/>
                </a:moveTo>
                <a:cubicBezTo>
                  <a:pt x="233" y="358"/>
                  <a:pt x="233" y="358"/>
                  <a:pt x="233" y="358"/>
                </a:cubicBezTo>
                <a:cubicBezTo>
                  <a:pt x="232" y="403"/>
                  <a:pt x="232" y="403"/>
                  <a:pt x="232" y="403"/>
                </a:cubicBezTo>
                <a:cubicBezTo>
                  <a:pt x="209" y="413"/>
                  <a:pt x="209" y="413"/>
                  <a:pt x="209" y="413"/>
                </a:cubicBezTo>
                <a:lnTo>
                  <a:pt x="210" y="369"/>
                </a:lnTo>
                <a:close/>
                <a:moveTo>
                  <a:pt x="182" y="279"/>
                </a:moveTo>
                <a:cubicBezTo>
                  <a:pt x="210" y="267"/>
                  <a:pt x="210" y="267"/>
                  <a:pt x="210" y="267"/>
                </a:cubicBezTo>
                <a:cubicBezTo>
                  <a:pt x="208" y="311"/>
                  <a:pt x="208" y="311"/>
                  <a:pt x="208" y="311"/>
                </a:cubicBezTo>
                <a:cubicBezTo>
                  <a:pt x="181" y="323"/>
                  <a:pt x="181" y="323"/>
                  <a:pt x="181" y="323"/>
                </a:cubicBezTo>
                <a:lnTo>
                  <a:pt x="182" y="279"/>
                </a:lnTo>
                <a:close/>
                <a:moveTo>
                  <a:pt x="181" y="327"/>
                </a:moveTo>
                <a:cubicBezTo>
                  <a:pt x="208" y="315"/>
                  <a:pt x="208" y="315"/>
                  <a:pt x="208" y="315"/>
                </a:cubicBezTo>
                <a:cubicBezTo>
                  <a:pt x="207" y="367"/>
                  <a:pt x="207" y="367"/>
                  <a:pt x="207" y="367"/>
                </a:cubicBezTo>
                <a:cubicBezTo>
                  <a:pt x="179" y="379"/>
                  <a:pt x="179" y="379"/>
                  <a:pt x="179" y="379"/>
                </a:cubicBezTo>
                <a:lnTo>
                  <a:pt x="181" y="327"/>
                </a:lnTo>
                <a:close/>
                <a:moveTo>
                  <a:pt x="179" y="383"/>
                </a:moveTo>
                <a:cubicBezTo>
                  <a:pt x="207" y="370"/>
                  <a:pt x="207" y="370"/>
                  <a:pt x="207" y="370"/>
                </a:cubicBezTo>
                <a:cubicBezTo>
                  <a:pt x="205" y="415"/>
                  <a:pt x="205" y="415"/>
                  <a:pt x="205" y="415"/>
                </a:cubicBezTo>
                <a:cubicBezTo>
                  <a:pt x="178" y="427"/>
                  <a:pt x="178" y="427"/>
                  <a:pt x="178" y="427"/>
                </a:cubicBezTo>
                <a:lnTo>
                  <a:pt x="179" y="383"/>
                </a:lnTo>
                <a:close/>
                <a:moveTo>
                  <a:pt x="153" y="291"/>
                </a:moveTo>
                <a:cubicBezTo>
                  <a:pt x="179" y="280"/>
                  <a:pt x="179" y="280"/>
                  <a:pt x="179" y="280"/>
                </a:cubicBezTo>
                <a:cubicBezTo>
                  <a:pt x="178" y="325"/>
                  <a:pt x="178" y="325"/>
                  <a:pt x="178" y="325"/>
                </a:cubicBezTo>
                <a:cubicBezTo>
                  <a:pt x="152" y="336"/>
                  <a:pt x="152" y="336"/>
                  <a:pt x="152" y="336"/>
                </a:cubicBezTo>
                <a:lnTo>
                  <a:pt x="153" y="291"/>
                </a:lnTo>
                <a:close/>
                <a:moveTo>
                  <a:pt x="152" y="339"/>
                </a:moveTo>
                <a:cubicBezTo>
                  <a:pt x="178" y="328"/>
                  <a:pt x="178" y="328"/>
                  <a:pt x="178" y="328"/>
                </a:cubicBezTo>
                <a:cubicBezTo>
                  <a:pt x="176" y="381"/>
                  <a:pt x="176" y="381"/>
                  <a:pt x="176" y="381"/>
                </a:cubicBezTo>
                <a:cubicBezTo>
                  <a:pt x="151" y="392"/>
                  <a:pt x="151" y="392"/>
                  <a:pt x="151" y="392"/>
                </a:cubicBezTo>
                <a:lnTo>
                  <a:pt x="152" y="339"/>
                </a:lnTo>
                <a:close/>
                <a:moveTo>
                  <a:pt x="151" y="396"/>
                </a:moveTo>
                <a:cubicBezTo>
                  <a:pt x="176" y="384"/>
                  <a:pt x="176" y="384"/>
                  <a:pt x="176" y="384"/>
                </a:cubicBezTo>
                <a:cubicBezTo>
                  <a:pt x="175" y="429"/>
                  <a:pt x="175" y="429"/>
                  <a:pt x="175" y="429"/>
                </a:cubicBezTo>
                <a:cubicBezTo>
                  <a:pt x="150" y="440"/>
                  <a:pt x="150" y="440"/>
                  <a:pt x="150" y="440"/>
                </a:cubicBezTo>
                <a:lnTo>
                  <a:pt x="151" y="396"/>
                </a:lnTo>
                <a:close/>
                <a:moveTo>
                  <a:pt x="175" y="432"/>
                </a:moveTo>
                <a:cubicBezTo>
                  <a:pt x="174" y="476"/>
                  <a:pt x="174" y="476"/>
                  <a:pt x="174" y="476"/>
                </a:cubicBezTo>
                <a:cubicBezTo>
                  <a:pt x="149" y="488"/>
                  <a:pt x="149" y="488"/>
                  <a:pt x="149" y="488"/>
                </a:cubicBezTo>
                <a:cubicBezTo>
                  <a:pt x="150" y="444"/>
                  <a:pt x="150" y="444"/>
                  <a:pt x="150" y="444"/>
                </a:cubicBezTo>
                <a:lnTo>
                  <a:pt x="175" y="432"/>
                </a:lnTo>
                <a:close/>
                <a:moveTo>
                  <a:pt x="124" y="304"/>
                </a:moveTo>
                <a:cubicBezTo>
                  <a:pt x="150" y="293"/>
                  <a:pt x="150" y="293"/>
                  <a:pt x="150" y="293"/>
                </a:cubicBezTo>
                <a:cubicBezTo>
                  <a:pt x="149" y="337"/>
                  <a:pt x="149" y="337"/>
                  <a:pt x="149" y="337"/>
                </a:cubicBezTo>
                <a:cubicBezTo>
                  <a:pt x="123" y="349"/>
                  <a:pt x="123" y="349"/>
                  <a:pt x="123" y="349"/>
                </a:cubicBezTo>
                <a:lnTo>
                  <a:pt x="124" y="304"/>
                </a:lnTo>
                <a:close/>
                <a:moveTo>
                  <a:pt x="123" y="352"/>
                </a:moveTo>
                <a:cubicBezTo>
                  <a:pt x="149" y="341"/>
                  <a:pt x="149" y="341"/>
                  <a:pt x="149" y="341"/>
                </a:cubicBezTo>
                <a:cubicBezTo>
                  <a:pt x="148" y="394"/>
                  <a:pt x="148" y="394"/>
                  <a:pt x="148" y="394"/>
                </a:cubicBezTo>
                <a:cubicBezTo>
                  <a:pt x="123" y="405"/>
                  <a:pt x="123" y="405"/>
                  <a:pt x="123" y="405"/>
                </a:cubicBezTo>
                <a:lnTo>
                  <a:pt x="123" y="352"/>
                </a:lnTo>
                <a:close/>
                <a:moveTo>
                  <a:pt x="123" y="408"/>
                </a:moveTo>
                <a:cubicBezTo>
                  <a:pt x="148" y="397"/>
                  <a:pt x="148" y="397"/>
                  <a:pt x="148" y="397"/>
                </a:cubicBezTo>
                <a:cubicBezTo>
                  <a:pt x="147" y="442"/>
                  <a:pt x="147" y="442"/>
                  <a:pt x="147" y="442"/>
                </a:cubicBezTo>
                <a:cubicBezTo>
                  <a:pt x="122" y="453"/>
                  <a:pt x="122" y="453"/>
                  <a:pt x="122" y="453"/>
                </a:cubicBezTo>
                <a:lnTo>
                  <a:pt x="123" y="408"/>
                </a:lnTo>
                <a:close/>
                <a:moveTo>
                  <a:pt x="122" y="457"/>
                </a:moveTo>
                <a:cubicBezTo>
                  <a:pt x="147" y="445"/>
                  <a:pt x="147" y="445"/>
                  <a:pt x="147" y="445"/>
                </a:cubicBezTo>
                <a:cubicBezTo>
                  <a:pt x="146" y="490"/>
                  <a:pt x="146" y="490"/>
                  <a:pt x="146" y="490"/>
                </a:cubicBezTo>
                <a:cubicBezTo>
                  <a:pt x="121" y="501"/>
                  <a:pt x="121" y="501"/>
                  <a:pt x="121" y="501"/>
                </a:cubicBezTo>
                <a:lnTo>
                  <a:pt x="122" y="457"/>
                </a:lnTo>
                <a:close/>
                <a:moveTo>
                  <a:pt x="121" y="505"/>
                </a:moveTo>
                <a:cubicBezTo>
                  <a:pt x="146" y="493"/>
                  <a:pt x="146" y="493"/>
                  <a:pt x="146" y="493"/>
                </a:cubicBezTo>
                <a:cubicBezTo>
                  <a:pt x="145" y="542"/>
                  <a:pt x="145" y="542"/>
                  <a:pt x="145" y="542"/>
                </a:cubicBezTo>
                <a:cubicBezTo>
                  <a:pt x="121" y="553"/>
                  <a:pt x="121" y="553"/>
                  <a:pt x="121" y="553"/>
                </a:cubicBezTo>
                <a:lnTo>
                  <a:pt x="121" y="505"/>
                </a:lnTo>
                <a:close/>
                <a:moveTo>
                  <a:pt x="121" y="557"/>
                </a:moveTo>
                <a:cubicBezTo>
                  <a:pt x="145" y="545"/>
                  <a:pt x="145" y="545"/>
                  <a:pt x="145" y="545"/>
                </a:cubicBezTo>
                <a:cubicBezTo>
                  <a:pt x="144" y="586"/>
                  <a:pt x="144" y="586"/>
                  <a:pt x="144" y="586"/>
                </a:cubicBezTo>
                <a:cubicBezTo>
                  <a:pt x="120" y="598"/>
                  <a:pt x="120" y="598"/>
                  <a:pt x="120" y="598"/>
                </a:cubicBezTo>
                <a:lnTo>
                  <a:pt x="121" y="557"/>
                </a:lnTo>
                <a:close/>
                <a:moveTo>
                  <a:pt x="95" y="316"/>
                </a:moveTo>
                <a:cubicBezTo>
                  <a:pt x="121" y="305"/>
                  <a:pt x="121" y="305"/>
                  <a:pt x="121" y="305"/>
                </a:cubicBezTo>
                <a:cubicBezTo>
                  <a:pt x="120" y="350"/>
                  <a:pt x="120" y="350"/>
                  <a:pt x="120" y="350"/>
                </a:cubicBezTo>
                <a:cubicBezTo>
                  <a:pt x="94" y="361"/>
                  <a:pt x="94" y="361"/>
                  <a:pt x="94" y="361"/>
                </a:cubicBezTo>
                <a:lnTo>
                  <a:pt x="95" y="316"/>
                </a:lnTo>
                <a:close/>
                <a:moveTo>
                  <a:pt x="94" y="365"/>
                </a:moveTo>
                <a:cubicBezTo>
                  <a:pt x="120" y="353"/>
                  <a:pt x="120" y="353"/>
                  <a:pt x="120" y="353"/>
                </a:cubicBezTo>
                <a:cubicBezTo>
                  <a:pt x="120" y="406"/>
                  <a:pt x="120" y="406"/>
                  <a:pt x="120" y="406"/>
                </a:cubicBezTo>
                <a:cubicBezTo>
                  <a:pt x="94" y="418"/>
                  <a:pt x="94" y="418"/>
                  <a:pt x="94" y="418"/>
                </a:cubicBezTo>
                <a:lnTo>
                  <a:pt x="94" y="365"/>
                </a:lnTo>
                <a:close/>
                <a:moveTo>
                  <a:pt x="94" y="421"/>
                </a:moveTo>
                <a:cubicBezTo>
                  <a:pt x="120" y="410"/>
                  <a:pt x="120" y="410"/>
                  <a:pt x="120" y="410"/>
                </a:cubicBezTo>
                <a:cubicBezTo>
                  <a:pt x="119" y="455"/>
                  <a:pt x="119" y="455"/>
                  <a:pt x="119" y="455"/>
                </a:cubicBezTo>
                <a:cubicBezTo>
                  <a:pt x="94" y="466"/>
                  <a:pt x="94" y="466"/>
                  <a:pt x="94" y="466"/>
                </a:cubicBezTo>
                <a:lnTo>
                  <a:pt x="94" y="421"/>
                </a:lnTo>
                <a:close/>
                <a:moveTo>
                  <a:pt x="94" y="470"/>
                </a:moveTo>
                <a:cubicBezTo>
                  <a:pt x="119" y="458"/>
                  <a:pt x="119" y="458"/>
                  <a:pt x="119" y="458"/>
                </a:cubicBezTo>
                <a:cubicBezTo>
                  <a:pt x="118" y="503"/>
                  <a:pt x="118" y="503"/>
                  <a:pt x="118" y="503"/>
                </a:cubicBezTo>
                <a:cubicBezTo>
                  <a:pt x="93" y="514"/>
                  <a:pt x="93" y="514"/>
                  <a:pt x="93" y="514"/>
                </a:cubicBezTo>
                <a:lnTo>
                  <a:pt x="94" y="470"/>
                </a:lnTo>
                <a:close/>
                <a:moveTo>
                  <a:pt x="93" y="518"/>
                </a:moveTo>
                <a:cubicBezTo>
                  <a:pt x="118" y="506"/>
                  <a:pt x="118" y="506"/>
                  <a:pt x="118" y="506"/>
                </a:cubicBezTo>
                <a:cubicBezTo>
                  <a:pt x="118" y="555"/>
                  <a:pt x="118" y="555"/>
                  <a:pt x="118" y="555"/>
                </a:cubicBezTo>
                <a:cubicBezTo>
                  <a:pt x="93" y="567"/>
                  <a:pt x="93" y="567"/>
                  <a:pt x="93" y="567"/>
                </a:cubicBezTo>
                <a:lnTo>
                  <a:pt x="93" y="518"/>
                </a:lnTo>
                <a:close/>
                <a:moveTo>
                  <a:pt x="93" y="570"/>
                </a:moveTo>
                <a:cubicBezTo>
                  <a:pt x="118" y="558"/>
                  <a:pt x="118" y="558"/>
                  <a:pt x="118" y="558"/>
                </a:cubicBezTo>
                <a:cubicBezTo>
                  <a:pt x="117" y="600"/>
                  <a:pt x="117" y="600"/>
                  <a:pt x="117" y="600"/>
                </a:cubicBezTo>
                <a:cubicBezTo>
                  <a:pt x="93" y="612"/>
                  <a:pt x="93" y="612"/>
                  <a:pt x="93" y="612"/>
                </a:cubicBezTo>
                <a:lnTo>
                  <a:pt x="93" y="570"/>
                </a:lnTo>
                <a:close/>
                <a:moveTo>
                  <a:pt x="93" y="615"/>
                </a:moveTo>
                <a:cubicBezTo>
                  <a:pt x="117" y="603"/>
                  <a:pt x="117" y="603"/>
                  <a:pt x="117" y="603"/>
                </a:cubicBezTo>
                <a:cubicBezTo>
                  <a:pt x="117" y="655"/>
                  <a:pt x="117" y="655"/>
                  <a:pt x="117" y="655"/>
                </a:cubicBezTo>
                <a:cubicBezTo>
                  <a:pt x="93" y="668"/>
                  <a:pt x="93" y="668"/>
                  <a:pt x="93" y="668"/>
                </a:cubicBezTo>
                <a:lnTo>
                  <a:pt x="93" y="615"/>
                </a:lnTo>
                <a:close/>
                <a:moveTo>
                  <a:pt x="93" y="671"/>
                </a:moveTo>
                <a:cubicBezTo>
                  <a:pt x="117" y="658"/>
                  <a:pt x="117" y="658"/>
                  <a:pt x="117" y="658"/>
                </a:cubicBezTo>
                <a:cubicBezTo>
                  <a:pt x="116" y="702"/>
                  <a:pt x="116" y="702"/>
                  <a:pt x="116" y="702"/>
                </a:cubicBezTo>
                <a:cubicBezTo>
                  <a:pt x="92" y="714"/>
                  <a:pt x="92" y="714"/>
                  <a:pt x="92" y="714"/>
                </a:cubicBezTo>
                <a:lnTo>
                  <a:pt x="93" y="671"/>
                </a:lnTo>
                <a:close/>
                <a:moveTo>
                  <a:pt x="92" y="718"/>
                </a:moveTo>
                <a:cubicBezTo>
                  <a:pt x="116" y="705"/>
                  <a:pt x="116" y="705"/>
                  <a:pt x="116" y="705"/>
                </a:cubicBezTo>
                <a:cubicBezTo>
                  <a:pt x="116" y="756"/>
                  <a:pt x="116" y="756"/>
                  <a:pt x="116" y="756"/>
                </a:cubicBezTo>
                <a:cubicBezTo>
                  <a:pt x="92" y="769"/>
                  <a:pt x="92" y="769"/>
                  <a:pt x="92" y="769"/>
                </a:cubicBezTo>
                <a:lnTo>
                  <a:pt x="92" y="718"/>
                </a:lnTo>
                <a:close/>
                <a:moveTo>
                  <a:pt x="65" y="329"/>
                </a:moveTo>
                <a:cubicBezTo>
                  <a:pt x="91" y="317"/>
                  <a:pt x="91" y="317"/>
                  <a:pt x="91" y="317"/>
                </a:cubicBezTo>
                <a:cubicBezTo>
                  <a:pt x="91" y="363"/>
                  <a:pt x="91" y="363"/>
                  <a:pt x="91" y="363"/>
                </a:cubicBezTo>
                <a:cubicBezTo>
                  <a:pt x="65" y="374"/>
                  <a:pt x="65" y="374"/>
                  <a:pt x="65" y="374"/>
                </a:cubicBezTo>
                <a:lnTo>
                  <a:pt x="65" y="329"/>
                </a:lnTo>
                <a:close/>
                <a:moveTo>
                  <a:pt x="65" y="378"/>
                </a:moveTo>
                <a:cubicBezTo>
                  <a:pt x="91" y="366"/>
                  <a:pt x="91" y="366"/>
                  <a:pt x="91" y="366"/>
                </a:cubicBezTo>
                <a:cubicBezTo>
                  <a:pt x="91" y="419"/>
                  <a:pt x="91" y="419"/>
                  <a:pt x="91" y="419"/>
                </a:cubicBezTo>
                <a:cubicBezTo>
                  <a:pt x="64" y="432"/>
                  <a:pt x="64" y="432"/>
                  <a:pt x="64" y="432"/>
                </a:cubicBezTo>
                <a:lnTo>
                  <a:pt x="65" y="378"/>
                </a:lnTo>
                <a:close/>
                <a:moveTo>
                  <a:pt x="64" y="435"/>
                </a:moveTo>
                <a:cubicBezTo>
                  <a:pt x="91" y="423"/>
                  <a:pt x="91" y="423"/>
                  <a:pt x="91" y="423"/>
                </a:cubicBezTo>
                <a:cubicBezTo>
                  <a:pt x="91" y="468"/>
                  <a:pt x="91" y="468"/>
                  <a:pt x="91" y="468"/>
                </a:cubicBezTo>
                <a:cubicBezTo>
                  <a:pt x="64" y="480"/>
                  <a:pt x="64" y="480"/>
                  <a:pt x="64" y="480"/>
                </a:cubicBezTo>
                <a:lnTo>
                  <a:pt x="64" y="435"/>
                </a:lnTo>
                <a:close/>
                <a:moveTo>
                  <a:pt x="64" y="484"/>
                </a:moveTo>
                <a:cubicBezTo>
                  <a:pt x="91" y="471"/>
                  <a:pt x="91" y="471"/>
                  <a:pt x="91" y="471"/>
                </a:cubicBezTo>
                <a:cubicBezTo>
                  <a:pt x="90" y="516"/>
                  <a:pt x="90" y="516"/>
                  <a:pt x="90" y="516"/>
                </a:cubicBezTo>
                <a:cubicBezTo>
                  <a:pt x="64" y="529"/>
                  <a:pt x="64" y="529"/>
                  <a:pt x="64" y="529"/>
                </a:cubicBezTo>
                <a:lnTo>
                  <a:pt x="64" y="484"/>
                </a:lnTo>
                <a:close/>
                <a:moveTo>
                  <a:pt x="64" y="532"/>
                </a:moveTo>
                <a:cubicBezTo>
                  <a:pt x="90" y="519"/>
                  <a:pt x="90" y="519"/>
                  <a:pt x="90" y="519"/>
                </a:cubicBezTo>
                <a:cubicBezTo>
                  <a:pt x="90" y="568"/>
                  <a:pt x="90" y="568"/>
                  <a:pt x="90" y="568"/>
                </a:cubicBezTo>
                <a:cubicBezTo>
                  <a:pt x="63" y="582"/>
                  <a:pt x="63" y="582"/>
                  <a:pt x="63" y="582"/>
                </a:cubicBezTo>
                <a:lnTo>
                  <a:pt x="64" y="532"/>
                </a:lnTo>
                <a:close/>
                <a:moveTo>
                  <a:pt x="63" y="585"/>
                </a:moveTo>
                <a:cubicBezTo>
                  <a:pt x="90" y="572"/>
                  <a:pt x="90" y="572"/>
                  <a:pt x="90" y="572"/>
                </a:cubicBezTo>
                <a:cubicBezTo>
                  <a:pt x="90" y="613"/>
                  <a:pt x="90" y="613"/>
                  <a:pt x="90" y="613"/>
                </a:cubicBezTo>
                <a:cubicBezTo>
                  <a:pt x="63" y="627"/>
                  <a:pt x="63" y="627"/>
                  <a:pt x="63" y="627"/>
                </a:cubicBezTo>
                <a:lnTo>
                  <a:pt x="63" y="585"/>
                </a:lnTo>
                <a:close/>
                <a:moveTo>
                  <a:pt x="63" y="630"/>
                </a:moveTo>
                <a:cubicBezTo>
                  <a:pt x="90" y="617"/>
                  <a:pt x="90" y="617"/>
                  <a:pt x="90" y="617"/>
                </a:cubicBezTo>
                <a:cubicBezTo>
                  <a:pt x="90" y="669"/>
                  <a:pt x="90" y="669"/>
                  <a:pt x="90" y="669"/>
                </a:cubicBezTo>
                <a:cubicBezTo>
                  <a:pt x="63" y="683"/>
                  <a:pt x="63" y="683"/>
                  <a:pt x="63" y="683"/>
                </a:cubicBezTo>
                <a:lnTo>
                  <a:pt x="63" y="630"/>
                </a:lnTo>
                <a:close/>
                <a:moveTo>
                  <a:pt x="63" y="686"/>
                </a:moveTo>
                <a:cubicBezTo>
                  <a:pt x="90" y="673"/>
                  <a:pt x="90" y="673"/>
                  <a:pt x="90" y="673"/>
                </a:cubicBezTo>
                <a:cubicBezTo>
                  <a:pt x="89" y="716"/>
                  <a:pt x="89" y="716"/>
                  <a:pt x="89" y="716"/>
                </a:cubicBezTo>
                <a:cubicBezTo>
                  <a:pt x="63" y="730"/>
                  <a:pt x="63" y="730"/>
                  <a:pt x="63" y="730"/>
                </a:cubicBezTo>
                <a:lnTo>
                  <a:pt x="63" y="686"/>
                </a:lnTo>
                <a:close/>
                <a:moveTo>
                  <a:pt x="63" y="733"/>
                </a:moveTo>
                <a:cubicBezTo>
                  <a:pt x="89" y="719"/>
                  <a:pt x="89" y="719"/>
                  <a:pt x="89" y="719"/>
                </a:cubicBezTo>
                <a:cubicBezTo>
                  <a:pt x="89" y="771"/>
                  <a:pt x="89" y="771"/>
                  <a:pt x="89" y="771"/>
                </a:cubicBezTo>
                <a:cubicBezTo>
                  <a:pt x="62" y="785"/>
                  <a:pt x="62" y="785"/>
                  <a:pt x="62" y="785"/>
                </a:cubicBezTo>
                <a:lnTo>
                  <a:pt x="63" y="733"/>
                </a:lnTo>
                <a:close/>
                <a:moveTo>
                  <a:pt x="35" y="341"/>
                </a:moveTo>
                <a:cubicBezTo>
                  <a:pt x="62" y="330"/>
                  <a:pt x="62" y="330"/>
                  <a:pt x="62" y="330"/>
                </a:cubicBezTo>
                <a:cubicBezTo>
                  <a:pt x="62" y="376"/>
                  <a:pt x="62" y="376"/>
                  <a:pt x="62" y="376"/>
                </a:cubicBezTo>
                <a:cubicBezTo>
                  <a:pt x="35" y="387"/>
                  <a:pt x="35" y="387"/>
                  <a:pt x="35" y="387"/>
                </a:cubicBezTo>
                <a:lnTo>
                  <a:pt x="35" y="341"/>
                </a:lnTo>
                <a:close/>
                <a:moveTo>
                  <a:pt x="35" y="391"/>
                </a:moveTo>
                <a:cubicBezTo>
                  <a:pt x="62" y="379"/>
                  <a:pt x="62" y="379"/>
                  <a:pt x="62" y="379"/>
                </a:cubicBezTo>
                <a:cubicBezTo>
                  <a:pt x="61" y="433"/>
                  <a:pt x="61" y="433"/>
                  <a:pt x="61" y="433"/>
                </a:cubicBezTo>
                <a:cubicBezTo>
                  <a:pt x="35" y="445"/>
                  <a:pt x="35" y="445"/>
                  <a:pt x="35" y="445"/>
                </a:cubicBezTo>
                <a:lnTo>
                  <a:pt x="35" y="391"/>
                </a:lnTo>
                <a:close/>
                <a:moveTo>
                  <a:pt x="35" y="448"/>
                </a:moveTo>
                <a:cubicBezTo>
                  <a:pt x="61" y="436"/>
                  <a:pt x="61" y="436"/>
                  <a:pt x="61" y="436"/>
                </a:cubicBezTo>
                <a:cubicBezTo>
                  <a:pt x="61" y="482"/>
                  <a:pt x="61" y="482"/>
                  <a:pt x="61" y="482"/>
                </a:cubicBezTo>
                <a:cubicBezTo>
                  <a:pt x="34" y="494"/>
                  <a:pt x="34" y="494"/>
                  <a:pt x="34" y="494"/>
                </a:cubicBezTo>
                <a:lnTo>
                  <a:pt x="35" y="448"/>
                </a:lnTo>
                <a:close/>
                <a:moveTo>
                  <a:pt x="34" y="497"/>
                </a:moveTo>
                <a:cubicBezTo>
                  <a:pt x="61" y="485"/>
                  <a:pt x="61" y="485"/>
                  <a:pt x="61" y="485"/>
                </a:cubicBezTo>
                <a:cubicBezTo>
                  <a:pt x="61" y="530"/>
                  <a:pt x="61" y="530"/>
                  <a:pt x="61" y="530"/>
                </a:cubicBezTo>
                <a:cubicBezTo>
                  <a:pt x="34" y="543"/>
                  <a:pt x="34" y="543"/>
                  <a:pt x="34" y="543"/>
                </a:cubicBezTo>
                <a:lnTo>
                  <a:pt x="34" y="497"/>
                </a:lnTo>
                <a:close/>
                <a:moveTo>
                  <a:pt x="34" y="546"/>
                </a:moveTo>
                <a:cubicBezTo>
                  <a:pt x="61" y="533"/>
                  <a:pt x="61" y="533"/>
                  <a:pt x="61" y="533"/>
                </a:cubicBezTo>
                <a:cubicBezTo>
                  <a:pt x="60" y="583"/>
                  <a:pt x="60" y="583"/>
                  <a:pt x="60" y="583"/>
                </a:cubicBezTo>
                <a:cubicBezTo>
                  <a:pt x="34" y="596"/>
                  <a:pt x="34" y="596"/>
                  <a:pt x="34" y="596"/>
                </a:cubicBezTo>
                <a:lnTo>
                  <a:pt x="34" y="546"/>
                </a:lnTo>
                <a:close/>
                <a:moveTo>
                  <a:pt x="34" y="600"/>
                </a:moveTo>
                <a:cubicBezTo>
                  <a:pt x="60" y="587"/>
                  <a:pt x="60" y="587"/>
                  <a:pt x="60" y="587"/>
                </a:cubicBezTo>
                <a:cubicBezTo>
                  <a:pt x="60" y="628"/>
                  <a:pt x="60" y="628"/>
                  <a:pt x="60" y="628"/>
                </a:cubicBezTo>
                <a:cubicBezTo>
                  <a:pt x="34" y="641"/>
                  <a:pt x="34" y="641"/>
                  <a:pt x="34" y="641"/>
                </a:cubicBezTo>
                <a:lnTo>
                  <a:pt x="34" y="600"/>
                </a:lnTo>
                <a:close/>
                <a:moveTo>
                  <a:pt x="33" y="645"/>
                </a:moveTo>
                <a:cubicBezTo>
                  <a:pt x="60" y="632"/>
                  <a:pt x="60" y="632"/>
                  <a:pt x="60" y="632"/>
                </a:cubicBezTo>
                <a:cubicBezTo>
                  <a:pt x="60" y="685"/>
                  <a:pt x="60" y="685"/>
                  <a:pt x="60" y="685"/>
                </a:cubicBezTo>
                <a:cubicBezTo>
                  <a:pt x="33" y="699"/>
                  <a:pt x="33" y="699"/>
                  <a:pt x="33" y="699"/>
                </a:cubicBezTo>
                <a:lnTo>
                  <a:pt x="33" y="645"/>
                </a:lnTo>
                <a:close/>
                <a:moveTo>
                  <a:pt x="33" y="702"/>
                </a:moveTo>
                <a:cubicBezTo>
                  <a:pt x="60" y="688"/>
                  <a:pt x="60" y="688"/>
                  <a:pt x="60" y="688"/>
                </a:cubicBezTo>
                <a:cubicBezTo>
                  <a:pt x="60" y="732"/>
                  <a:pt x="60" y="732"/>
                  <a:pt x="60" y="732"/>
                </a:cubicBezTo>
                <a:cubicBezTo>
                  <a:pt x="33" y="746"/>
                  <a:pt x="33" y="746"/>
                  <a:pt x="33" y="746"/>
                </a:cubicBezTo>
                <a:lnTo>
                  <a:pt x="33" y="702"/>
                </a:lnTo>
                <a:close/>
                <a:moveTo>
                  <a:pt x="33" y="749"/>
                </a:moveTo>
                <a:cubicBezTo>
                  <a:pt x="60" y="735"/>
                  <a:pt x="60" y="735"/>
                  <a:pt x="60" y="735"/>
                </a:cubicBezTo>
                <a:cubicBezTo>
                  <a:pt x="59" y="787"/>
                  <a:pt x="59" y="787"/>
                  <a:pt x="59" y="787"/>
                </a:cubicBezTo>
                <a:cubicBezTo>
                  <a:pt x="33" y="801"/>
                  <a:pt x="33" y="801"/>
                  <a:pt x="33" y="801"/>
                </a:cubicBezTo>
                <a:lnTo>
                  <a:pt x="33" y="749"/>
                </a:lnTo>
                <a:close/>
                <a:moveTo>
                  <a:pt x="5" y="354"/>
                </a:moveTo>
                <a:cubicBezTo>
                  <a:pt x="32" y="343"/>
                  <a:pt x="32" y="343"/>
                  <a:pt x="32" y="343"/>
                </a:cubicBezTo>
                <a:cubicBezTo>
                  <a:pt x="32" y="389"/>
                  <a:pt x="32" y="389"/>
                  <a:pt x="32" y="389"/>
                </a:cubicBezTo>
                <a:cubicBezTo>
                  <a:pt x="5" y="400"/>
                  <a:pt x="5" y="400"/>
                  <a:pt x="5" y="400"/>
                </a:cubicBezTo>
                <a:lnTo>
                  <a:pt x="5" y="354"/>
                </a:lnTo>
                <a:close/>
                <a:moveTo>
                  <a:pt x="5" y="404"/>
                </a:moveTo>
                <a:cubicBezTo>
                  <a:pt x="32" y="392"/>
                  <a:pt x="32" y="392"/>
                  <a:pt x="32" y="392"/>
                </a:cubicBezTo>
                <a:cubicBezTo>
                  <a:pt x="31" y="447"/>
                  <a:pt x="31" y="447"/>
                  <a:pt x="31" y="447"/>
                </a:cubicBezTo>
                <a:cubicBezTo>
                  <a:pt x="5" y="459"/>
                  <a:pt x="5" y="459"/>
                  <a:pt x="5" y="459"/>
                </a:cubicBezTo>
                <a:lnTo>
                  <a:pt x="5" y="404"/>
                </a:lnTo>
                <a:close/>
                <a:moveTo>
                  <a:pt x="5" y="462"/>
                </a:moveTo>
                <a:cubicBezTo>
                  <a:pt x="5" y="462"/>
                  <a:pt x="5" y="462"/>
                  <a:pt x="5" y="462"/>
                </a:cubicBezTo>
                <a:cubicBezTo>
                  <a:pt x="31" y="450"/>
                  <a:pt x="31" y="450"/>
                  <a:pt x="31" y="450"/>
                </a:cubicBezTo>
                <a:cubicBezTo>
                  <a:pt x="31" y="495"/>
                  <a:pt x="31" y="495"/>
                  <a:pt x="31" y="495"/>
                </a:cubicBezTo>
                <a:cubicBezTo>
                  <a:pt x="5" y="508"/>
                  <a:pt x="5" y="508"/>
                  <a:pt x="5" y="508"/>
                </a:cubicBezTo>
                <a:lnTo>
                  <a:pt x="5" y="462"/>
                </a:lnTo>
                <a:close/>
                <a:moveTo>
                  <a:pt x="5" y="511"/>
                </a:moveTo>
                <a:cubicBezTo>
                  <a:pt x="31" y="499"/>
                  <a:pt x="31" y="499"/>
                  <a:pt x="31" y="499"/>
                </a:cubicBezTo>
                <a:cubicBezTo>
                  <a:pt x="31" y="544"/>
                  <a:pt x="31" y="544"/>
                  <a:pt x="31" y="544"/>
                </a:cubicBezTo>
                <a:cubicBezTo>
                  <a:pt x="4" y="557"/>
                  <a:pt x="4" y="557"/>
                  <a:pt x="4" y="557"/>
                </a:cubicBezTo>
                <a:lnTo>
                  <a:pt x="5" y="511"/>
                </a:lnTo>
                <a:close/>
                <a:moveTo>
                  <a:pt x="4" y="559"/>
                </a:moveTo>
                <a:cubicBezTo>
                  <a:pt x="5" y="560"/>
                  <a:pt x="5" y="560"/>
                  <a:pt x="5" y="560"/>
                </a:cubicBezTo>
                <a:cubicBezTo>
                  <a:pt x="31" y="548"/>
                  <a:pt x="31" y="548"/>
                  <a:pt x="31" y="548"/>
                </a:cubicBezTo>
                <a:cubicBezTo>
                  <a:pt x="31" y="598"/>
                  <a:pt x="31" y="598"/>
                  <a:pt x="31" y="598"/>
                </a:cubicBezTo>
                <a:cubicBezTo>
                  <a:pt x="4" y="611"/>
                  <a:pt x="4" y="611"/>
                  <a:pt x="4" y="611"/>
                </a:cubicBezTo>
                <a:lnTo>
                  <a:pt x="4" y="559"/>
                </a:lnTo>
                <a:close/>
                <a:moveTo>
                  <a:pt x="4" y="612"/>
                </a:moveTo>
                <a:cubicBezTo>
                  <a:pt x="5" y="614"/>
                  <a:pt x="5" y="614"/>
                  <a:pt x="5" y="614"/>
                </a:cubicBezTo>
                <a:cubicBezTo>
                  <a:pt x="31" y="601"/>
                  <a:pt x="31" y="601"/>
                  <a:pt x="31" y="601"/>
                </a:cubicBezTo>
                <a:cubicBezTo>
                  <a:pt x="30" y="643"/>
                  <a:pt x="30" y="643"/>
                  <a:pt x="30" y="643"/>
                </a:cubicBezTo>
                <a:cubicBezTo>
                  <a:pt x="4" y="656"/>
                  <a:pt x="4" y="656"/>
                  <a:pt x="4" y="656"/>
                </a:cubicBezTo>
                <a:lnTo>
                  <a:pt x="4" y="612"/>
                </a:lnTo>
                <a:close/>
                <a:moveTo>
                  <a:pt x="4" y="660"/>
                </a:moveTo>
                <a:cubicBezTo>
                  <a:pt x="30" y="646"/>
                  <a:pt x="30" y="646"/>
                  <a:pt x="30" y="646"/>
                </a:cubicBezTo>
                <a:cubicBezTo>
                  <a:pt x="30" y="700"/>
                  <a:pt x="30" y="700"/>
                  <a:pt x="30" y="700"/>
                </a:cubicBezTo>
                <a:cubicBezTo>
                  <a:pt x="3" y="714"/>
                  <a:pt x="3" y="714"/>
                  <a:pt x="3" y="714"/>
                </a:cubicBezTo>
                <a:lnTo>
                  <a:pt x="4" y="660"/>
                </a:lnTo>
                <a:close/>
                <a:moveTo>
                  <a:pt x="3" y="717"/>
                </a:moveTo>
                <a:cubicBezTo>
                  <a:pt x="30" y="704"/>
                  <a:pt x="30" y="704"/>
                  <a:pt x="30" y="704"/>
                </a:cubicBezTo>
                <a:cubicBezTo>
                  <a:pt x="30" y="747"/>
                  <a:pt x="30" y="747"/>
                  <a:pt x="30" y="747"/>
                </a:cubicBezTo>
                <a:cubicBezTo>
                  <a:pt x="3" y="762"/>
                  <a:pt x="3" y="762"/>
                  <a:pt x="3" y="762"/>
                </a:cubicBezTo>
                <a:lnTo>
                  <a:pt x="3" y="717"/>
                </a:lnTo>
                <a:close/>
                <a:moveTo>
                  <a:pt x="3" y="765"/>
                </a:moveTo>
                <a:cubicBezTo>
                  <a:pt x="30" y="751"/>
                  <a:pt x="30" y="751"/>
                  <a:pt x="30" y="751"/>
                </a:cubicBezTo>
                <a:cubicBezTo>
                  <a:pt x="30" y="803"/>
                  <a:pt x="30" y="803"/>
                  <a:pt x="30" y="803"/>
                </a:cubicBezTo>
                <a:cubicBezTo>
                  <a:pt x="3" y="817"/>
                  <a:pt x="3" y="817"/>
                  <a:pt x="3" y="817"/>
                </a:cubicBezTo>
                <a:lnTo>
                  <a:pt x="3" y="7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571A3A4F-D63B-45B0-A4B8-C182941277A9}"/>
              </a:ext>
            </a:extLst>
          </p:cNvPr>
          <p:cNvSpPr>
            <a:spLocks noEditPoints="1"/>
          </p:cNvSpPr>
          <p:nvPr/>
        </p:nvSpPr>
        <p:spPr bwMode="auto">
          <a:xfrm>
            <a:off x="1501775" y="3217863"/>
            <a:ext cx="4664075" cy="2535238"/>
          </a:xfrm>
          <a:custGeom>
            <a:avLst/>
            <a:gdLst>
              <a:gd name="T0" fmla="*/ 359 w 1059"/>
              <a:gd name="T1" fmla="*/ 510 h 574"/>
              <a:gd name="T2" fmla="*/ 447 w 1059"/>
              <a:gd name="T3" fmla="*/ 489 h 574"/>
              <a:gd name="T4" fmla="*/ 148 w 1059"/>
              <a:gd name="T5" fmla="*/ 462 h 574"/>
              <a:gd name="T6" fmla="*/ 375 w 1059"/>
              <a:gd name="T7" fmla="*/ 462 h 574"/>
              <a:gd name="T8" fmla="*/ 278 w 1059"/>
              <a:gd name="T9" fmla="*/ 453 h 574"/>
              <a:gd name="T10" fmla="*/ 179 w 1059"/>
              <a:gd name="T11" fmla="*/ 445 h 574"/>
              <a:gd name="T12" fmla="*/ 364 w 1059"/>
              <a:gd name="T13" fmla="*/ 435 h 574"/>
              <a:gd name="T14" fmla="*/ 495 w 1059"/>
              <a:gd name="T15" fmla="*/ 427 h 574"/>
              <a:gd name="T16" fmla="*/ 103 w 1059"/>
              <a:gd name="T17" fmla="*/ 418 h 574"/>
              <a:gd name="T18" fmla="*/ 290 w 1059"/>
              <a:gd name="T19" fmla="*/ 410 h 574"/>
              <a:gd name="T20" fmla="*/ 191 w 1059"/>
              <a:gd name="T21" fmla="*/ 400 h 574"/>
              <a:gd name="T22" fmla="*/ 382 w 1059"/>
              <a:gd name="T23" fmla="*/ 391 h 574"/>
              <a:gd name="T24" fmla="*/ 502 w 1059"/>
              <a:gd name="T25" fmla="*/ 384 h 574"/>
              <a:gd name="T26" fmla="*/ 117 w 1059"/>
              <a:gd name="T27" fmla="*/ 375 h 574"/>
              <a:gd name="T28" fmla="*/ 311 w 1059"/>
              <a:gd name="T29" fmla="*/ 368 h 574"/>
              <a:gd name="T30" fmla="*/ 207 w 1059"/>
              <a:gd name="T31" fmla="*/ 361 h 574"/>
              <a:gd name="T32" fmla="*/ 614 w 1059"/>
              <a:gd name="T33" fmla="*/ 353 h 574"/>
              <a:gd name="T34" fmla="*/ 514 w 1059"/>
              <a:gd name="T35" fmla="*/ 344 h 574"/>
              <a:gd name="T36" fmla="*/ 417 w 1059"/>
              <a:gd name="T37" fmla="*/ 336 h 574"/>
              <a:gd name="T38" fmla="*/ 321 w 1059"/>
              <a:gd name="T39" fmla="*/ 327 h 574"/>
              <a:gd name="T40" fmla="*/ 504 w 1059"/>
              <a:gd name="T41" fmla="*/ 319 h 574"/>
              <a:gd name="T42" fmla="*/ 618 w 1059"/>
              <a:gd name="T43" fmla="*/ 313 h 574"/>
              <a:gd name="T44" fmla="*/ 247 w 1059"/>
              <a:gd name="T45" fmla="*/ 304 h 574"/>
              <a:gd name="T46" fmla="*/ 642 w 1059"/>
              <a:gd name="T47" fmla="*/ 299 h 574"/>
              <a:gd name="T48" fmla="*/ 336 w 1059"/>
              <a:gd name="T49" fmla="*/ 289 h 574"/>
              <a:gd name="T50" fmla="*/ 456 w 1059"/>
              <a:gd name="T51" fmla="*/ 284 h 574"/>
              <a:gd name="T52" fmla="*/ 361 w 1059"/>
              <a:gd name="T53" fmla="*/ 275 h 574"/>
              <a:gd name="T54" fmla="*/ 535 w 1059"/>
              <a:gd name="T55" fmla="*/ 267 h 574"/>
              <a:gd name="T56" fmla="*/ 443 w 1059"/>
              <a:gd name="T57" fmla="*/ 258 h 574"/>
              <a:gd name="T58" fmla="*/ 615 w 1059"/>
              <a:gd name="T59" fmla="*/ 253 h 574"/>
              <a:gd name="T60" fmla="*/ 464 w 1059"/>
              <a:gd name="T61" fmla="*/ 246 h 574"/>
              <a:gd name="T62" fmla="*/ 371 w 1059"/>
              <a:gd name="T63" fmla="*/ 236 h 574"/>
              <a:gd name="T64" fmla="*/ 809 w 1059"/>
              <a:gd name="T65" fmla="*/ 231 h 574"/>
              <a:gd name="T66" fmla="*/ 454 w 1059"/>
              <a:gd name="T67" fmla="*/ 223 h 574"/>
              <a:gd name="T68" fmla="*/ 570 w 1059"/>
              <a:gd name="T69" fmla="*/ 218 h 574"/>
              <a:gd name="T70" fmla="*/ 477 w 1059"/>
              <a:gd name="T71" fmla="*/ 211 h 574"/>
              <a:gd name="T72" fmla="*/ 645 w 1059"/>
              <a:gd name="T73" fmla="*/ 203 h 574"/>
              <a:gd name="T74" fmla="*/ 810 w 1059"/>
              <a:gd name="T75" fmla="*/ 196 h 574"/>
              <a:gd name="T76" fmla="*/ 722 w 1059"/>
              <a:gd name="T77" fmla="*/ 189 h 574"/>
              <a:gd name="T78" fmla="*/ 577 w 1059"/>
              <a:gd name="T79" fmla="*/ 183 h 574"/>
              <a:gd name="T80" fmla="*/ 484 w 1059"/>
              <a:gd name="T81" fmla="*/ 174 h 574"/>
              <a:gd name="T82" fmla="*/ 598 w 1059"/>
              <a:gd name="T83" fmla="*/ 171 h 574"/>
              <a:gd name="T84" fmla="*/ 815 w 1059"/>
              <a:gd name="T85" fmla="*/ 162 h 574"/>
              <a:gd name="T86" fmla="*/ 676 w 1059"/>
              <a:gd name="T87" fmla="*/ 157 h 574"/>
              <a:gd name="T88" fmla="*/ 886 w 1059"/>
              <a:gd name="T89" fmla="*/ 150 h 574"/>
              <a:gd name="T90" fmla="*/ 748 w 1059"/>
              <a:gd name="T91" fmla="*/ 143 h 574"/>
              <a:gd name="T92" fmla="*/ 905 w 1059"/>
              <a:gd name="T93" fmla="*/ 138 h 574"/>
              <a:gd name="T94" fmla="*/ 820 w 1059"/>
              <a:gd name="T95" fmla="*/ 131 h 574"/>
              <a:gd name="T96" fmla="*/ 680 w 1059"/>
              <a:gd name="T97" fmla="*/ 125 h 574"/>
              <a:gd name="T98" fmla="*/ 588 w 1059"/>
              <a:gd name="T99" fmla="*/ 117 h 574"/>
              <a:gd name="T100" fmla="*/ 858 w 1059"/>
              <a:gd name="T101" fmla="*/ 108 h 574"/>
              <a:gd name="T102" fmla="*/ 825 w 1059"/>
              <a:gd name="T103" fmla="*/ 98 h 574"/>
              <a:gd name="T104" fmla="*/ 709 w 1059"/>
              <a:gd name="T105" fmla="*/ 82 h 574"/>
              <a:gd name="T106" fmla="*/ 690 w 1059"/>
              <a:gd name="T107" fmla="*/ 61 h 574"/>
              <a:gd name="T108" fmla="*/ 543 w 1059"/>
              <a:gd name="T109" fmla="*/ 139 h 574"/>
              <a:gd name="T110" fmla="*/ 264 w 1059"/>
              <a:gd name="T111" fmla="*/ 292 h 574"/>
              <a:gd name="T112" fmla="*/ 400 w 1059"/>
              <a:gd name="T113" fmla="*/ 521 h 574"/>
              <a:gd name="T114" fmla="*/ 575 w 1059"/>
              <a:gd name="T115" fmla="*/ 410 h 574"/>
              <a:gd name="T116" fmla="*/ 754 w 1059"/>
              <a:gd name="T117" fmla="*/ 335 h 574"/>
              <a:gd name="T118" fmla="*/ 879 w 1059"/>
              <a:gd name="T119" fmla="*/ 252 h 574"/>
              <a:gd name="T120" fmla="*/ 955 w 1059"/>
              <a:gd name="T121" fmla="*/ 170 h 574"/>
              <a:gd name="T122" fmla="*/ 960 w 1059"/>
              <a:gd name="T123" fmla="*/ 74 h 574"/>
              <a:gd name="T124" fmla="*/ 797 w 1059"/>
              <a:gd name="T125" fmla="*/ 0 h 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59" h="574">
                <a:moveTo>
                  <a:pt x="345" y="554"/>
                </a:moveTo>
                <a:cubicBezTo>
                  <a:pt x="311" y="542"/>
                  <a:pt x="311" y="542"/>
                  <a:pt x="311" y="542"/>
                </a:cubicBezTo>
                <a:cubicBezTo>
                  <a:pt x="335" y="527"/>
                  <a:pt x="335" y="527"/>
                  <a:pt x="335" y="527"/>
                </a:cubicBezTo>
                <a:cubicBezTo>
                  <a:pt x="369" y="539"/>
                  <a:pt x="369" y="539"/>
                  <a:pt x="369" y="539"/>
                </a:cubicBezTo>
                <a:cubicBezTo>
                  <a:pt x="345" y="554"/>
                  <a:pt x="345" y="554"/>
                  <a:pt x="345" y="554"/>
                </a:cubicBezTo>
                <a:moveTo>
                  <a:pt x="309" y="541"/>
                </a:moveTo>
                <a:cubicBezTo>
                  <a:pt x="268" y="527"/>
                  <a:pt x="268" y="527"/>
                  <a:pt x="268" y="527"/>
                </a:cubicBezTo>
                <a:cubicBezTo>
                  <a:pt x="292" y="512"/>
                  <a:pt x="292" y="512"/>
                  <a:pt x="292" y="512"/>
                </a:cubicBezTo>
                <a:cubicBezTo>
                  <a:pt x="333" y="526"/>
                  <a:pt x="333" y="526"/>
                  <a:pt x="333" y="526"/>
                </a:cubicBezTo>
                <a:cubicBezTo>
                  <a:pt x="309" y="541"/>
                  <a:pt x="309" y="541"/>
                  <a:pt x="309" y="541"/>
                </a:cubicBezTo>
                <a:moveTo>
                  <a:pt x="371" y="537"/>
                </a:moveTo>
                <a:cubicBezTo>
                  <a:pt x="338" y="525"/>
                  <a:pt x="338" y="525"/>
                  <a:pt x="338" y="525"/>
                </a:cubicBezTo>
                <a:cubicBezTo>
                  <a:pt x="361" y="511"/>
                  <a:pt x="361" y="511"/>
                  <a:pt x="361" y="511"/>
                </a:cubicBezTo>
                <a:cubicBezTo>
                  <a:pt x="395" y="522"/>
                  <a:pt x="395" y="522"/>
                  <a:pt x="395" y="522"/>
                </a:cubicBezTo>
                <a:cubicBezTo>
                  <a:pt x="371" y="537"/>
                  <a:pt x="371" y="537"/>
                  <a:pt x="371" y="537"/>
                </a:cubicBezTo>
                <a:moveTo>
                  <a:pt x="266" y="526"/>
                </a:moveTo>
                <a:cubicBezTo>
                  <a:pt x="232" y="515"/>
                  <a:pt x="232" y="515"/>
                  <a:pt x="232" y="515"/>
                </a:cubicBezTo>
                <a:cubicBezTo>
                  <a:pt x="257" y="500"/>
                  <a:pt x="257" y="500"/>
                  <a:pt x="257" y="500"/>
                </a:cubicBezTo>
                <a:cubicBezTo>
                  <a:pt x="290" y="511"/>
                  <a:pt x="290" y="511"/>
                  <a:pt x="290" y="511"/>
                </a:cubicBezTo>
                <a:cubicBezTo>
                  <a:pt x="266" y="526"/>
                  <a:pt x="266" y="526"/>
                  <a:pt x="266" y="526"/>
                </a:cubicBezTo>
                <a:cubicBezTo>
                  <a:pt x="266" y="526"/>
                  <a:pt x="266" y="526"/>
                  <a:pt x="266" y="526"/>
                </a:cubicBezTo>
                <a:moveTo>
                  <a:pt x="335" y="524"/>
                </a:moveTo>
                <a:cubicBezTo>
                  <a:pt x="295" y="511"/>
                  <a:pt x="295" y="511"/>
                  <a:pt x="295" y="511"/>
                </a:cubicBezTo>
                <a:cubicBezTo>
                  <a:pt x="319" y="496"/>
                  <a:pt x="319" y="496"/>
                  <a:pt x="319" y="496"/>
                </a:cubicBezTo>
                <a:cubicBezTo>
                  <a:pt x="359" y="510"/>
                  <a:pt x="359" y="510"/>
                  <a:pt x="359" y="510"/>
                </a:cubicBezTo>
                <a:cubicBezTo>
                  <a:pt x="335" y="524"/>
                  <a:pt x="335" y="524"/>
                  <a:pt x="335" y="524"/>
                </a:cubicBezTo>
                <a:moveTo>
                  <a:pt x="397" y="520"/>
                </a:moveTo>
                <a:cubicBezTo>
                  <a:pt x="364" y="509"/>
                  <a:pt x="364" y="509"/>
                  <a:pt x="364" y="509"/>
                </a:cubicBezTo>
                <a:cubicBezTo>
                  <a:pt x="388" y="494"/>
                  <a:pt x="388" y="494"/>
                  <a:pt x="388" y="494"/>
                </a:cubicBezTo>
                <a:cubicBezTo>
                  <a:pt x="421" y="505"/>
                  <a:pt x="421" y="505"/>
                  <a:pt x="421" y="505"/>
                </a:cubicBezTo>
                <a:cubicBezTo>
                  <a:pt x="397" y="520"/>
                  <a:pt x="397" y="520"/>
                  <a:pt x="397" y="520"/>
                </a:cubicBezTo>
                <a:moveTo>
                  <a:pt x="230" y="514"/>
                </a:moveTo>
                <a:cubicBezTo>
                  <a:pt x="196" y="502"/>
                  <a:pt x="196" y="502"/>
                  <a:pt x="196" y="502"/>
                </a:cubicBezTo>
                <a:cubicBezTo>
                  <a:pt x="221" y="487"/>
                  <a:pt x="221" y="487"/>
                  <a:pt x="221" y="487"/>
                </a:cubicBezTo>
                <a:cubicBezTo>
                  <a:pt x="254" y="499"/>
                  <a:pt x="254" y="499"/>
                  <a:pt x="254" y="499"/>
                </a:cubicBezTo>
                <a:cubicBezTo>
                  <a:pt x="230" y="514"/>
                  <a:pt x="230" y="514"/>
                  <a:pt x="230" y="514"/>
                </a:cubicBezTo>
                <a:moveTo>
                  <a:pt x="293" y="510"/>
                </a:moveTo>
                <a:cubicBezTo>
                  <a:pt x="259" y="498"/>
                  <a:pt x="259" y="498"/>
                  <a:pt x="259" y="498"/>
                </a:cubicBezTo>
                <a:cubicBezTo>
                  <a:pt x="284" y="484"/>
                  <a:pt x="284" y="484"/>
                  <a:pt x="284" y="484"/>
                </a:cubicBezTo>
                <a:cubicBezTo>
                  <a:pt x="317" y="495"/>
                  <a:pt x="317" y="495"/>
                  <a:pt x="317" y="495"/>
                </a:cubicBezTo>
                <a:cubicBezTo>
                  <a:pt x="293" y="510"/>
                  <a:pt x="293" y="510"/>
                  <a:pt x="293" y="510"/>
                </a:cubicBezTo>
                <a:moveTo>
                  <a:pt x="362" y="508"/>
                </a:moveTo>
                <a:cubicBezTo>
                  <a:pt x="322" y="494"/>
                  <a:pt x="322" y="494"/>
                  <a:pt x="322" y="494"/>
                </a:cubicBezTo>
                <a:cubicBezTo>
                  <a:pt x="346" y="480"/>
                  <a:pt x="346" y="480"/>
                  <a:pt x="346" y="480"/>
                </a:cubicBezTo>
                <a:cubicBezTo>
                  <a:pt x="385" y="493"/>
                  <a:pt x="385" y="493"/>
                  <a:pt x="385" y="493"/>
                </a:cubicBezTo>
                <a:cubicBezTo>
                  <a:pt x="362" y="508"/>
                  <a:pt x="362" y="508"/>
                  <a:pt x="362" y="508"/>
                </a:cubicBezTo>
                <a:moveTo>
                  <a:pt x="424" y="504"/>
                </a:moveTo>
                <a:cubicBezTo>
                  <a:pt x="391" y="492"/>
                  <a:pt x="391" y="492"/>
                  <a:pt x="391" y="492"/>
                </a:cubicBezTo>
                <a:cubicBezTo>
                  <a:pt x="414" y="478"/>
                  <a:pt x="414" y="478"/>
                  <a:pt x="414" y="478"/>
                </a:cubicBezTo>
                <a:cubicBezTo>
                  <a:pt x="447" y="489"/>
                  <a:pt x="447" y="489"/>
                  <a:pt x="447" y="489"/>
                </a:cubicBezTo>
                <a:cubicBezTo>
                  <a:pt x="424" y="504"/>
                  <a:pt x="424" y="504"/>
                  <a:pt x="424" y="504"/>
                </a:cubicBezTo>
                <a:moveTo>
                  <a:pt x="195" y="502"/>
                </a:moveTo>
                <a:cubicBezTo>
                  <a:pt x="157" y="488"/>
                  <a:pt x="157" y="488"/>
                  <a:pt x="157" y="488"/>
                </a:cubicBezTo>
                <a:cubicBezTo>
                  <a:pt x="181" y="474"/>
                  <a:pt x="181" y="474"/>
                  <a:pt x="181" y="474"/>
                </a:cubicBezTo>
                <a:cubicBezTo>
                  <a:pt x="218" y="487"/>
                  <a:pt x="218" y="487"/>
                  <a:pt x="218" y="487"/>
                </a:cubicBezTo>
                <a:cubicBezTo>
                  <a:pt x="194" y="501"/>
                  <a:pt x="194" y="501"/>
                  <a:pt x="194" y="501"/>
                </a:cubicBezTo>
                <a:cubicBezTo>
                  <a:pt x="195" y="502"/>
                  <a:pt x="195" y="502"/>
                  <a:pt x="195" y="502"/>
                </a:cubicBezTo>
                <a:moveTo>
                  <a:pt x="257" y="497"/>
                </a:moveTo>
                <a:cubicBezTo>
                  <a:pt x="224" y="486"/>
                  <a:pt x="224" y="486"/>
                  <a:pt x="224" y="486"/>
                </a:cubicBezTo>
                <a:cubicBezTo>
                  <a:pt x="248" y="471"/>
                  <a:pt x="248" y="471"/>
                  <a:pt x="248" y="471"/>
                </a:cubicBezTo>
                <a:cubicBezTo>
                  <a:pt x="281" y="483"/>
                  <a:pt x="281" y="483"/>
                  <a:pt x="281" y="483"/>
                </a:cubicBezTo>
                <a:cubicBezTo>
                  <a:pt x="257" y="497"/>
                  <a:pt x="257" y="497"/>
                  <a:pt x="257" y="497"/>
                </a:cubicBezTo>
                <a:moveTo>
                  <a:pt x="320" y="493"/>
                </a:moveTo>
                <a:cubicBezTo>
                  <a:pt x="286" y="482"/>
                  <a:pt x="286" y="482"/>
                  <a:pt x="286" y="482"/>
                </a:cubicBezTo>
                <a:cubicBezTo>
                  <a:pt x="311" y="467"/>
                  <a:pt x="311" y="467"/>
                  <a:pt x="311" y="467"/>
                </a:cubicBezTo>
                <a:cubicBezTo>
                  <a:pt x="344" y="479"/>
                  <a:pt x="344" y="479"/>
                  <a:pt x="344" y="479"/>
                </a:cubicBezTo>
                <a:cubicBezTo>
                  <a:pt x="320" y="493"/>
                  <a:pt x="320" y="493"/>
                  <a:pt x="320" y="493"/>
                </a:cubicBezTo>
                <a:moveTo>
                  <a:pt x="388" y="491"/>
                </a:moveTo>
                <a:cubicBezTo>
                  <a:pt x="349" y="478"/>
                  <a:pt x="349" y="478"/>
                  <a:pt x="349" y="478"/>
                </a:cubicBezTo>
                <a:cubicBezTo>
                  <a:pt x="372" y="464"/>
                  <a:pt x="372" y="464"/>
                  <a:pt x="372" y="464"/>
                </a:cubicBezTo>
                <a:cubicBezTo>
                  <a:pt x="411" y="477"/>
                  <a:pt x="411" y="477"/>
                  <a:pt x="411" y="477"/>
                </a:cubicBezTo>
                <a:cubicBezTo>
                  <a:pt x="388" y="491"/>
                  <a:pt x="388" y="491"/>
                  <a:pt x="388" y="491"/>
                </a:cubicBezTo>
                <a:moveTo>
                  <a:pt x="156" y="488"/>
                </a:moveTo>
                <a:cubicBezTo>
                  <a:pt x="123" y="477"/>
                  <a:pt x="123" y="477"/>
                  <a:pt x="123" y="477"/>
                </a:cubicBezTo>
                <a:cubicBezTo>
                  <a:pt x="148" y="462"/>
                  <a:pt x="148" y="462"/>
                  <a:pt x="148" y="462"/>
                </a:cubicBezTo>
                <a:cubicBezTo>
                  <a:pt x="179" y="473"/>
                  <a:pt x="179" y="473"/>
                  <a:pt x="179" y="473"/>
                </a:cubicBezTo>
                <a:cubicBezTo>
                  <a:pt x="155" y="487"/>
                  <a:pt x="155" y="487"/>
                  <a:pt x="155" y="487"/>
                </a:cubicBezTo>
                <a:cubicBezTo>
                  <a:pt x="156" y="488"/>
                  <a:pt x="156" y="488"/>
                  <a:pt x="156" y="488"/>
                </a:cubicBezTo>
                <a:moveTo>
                  <a:pt x="449" y="487"/>
                </a:moveTo>
                <a:cubicBezTo>
                  <a:pt x="416" y="476"/>
                  <a:pt x="416" y="476"/>
                  <a:pt x="416" y="476"/>
                </a:cubicBezTo>
                <a:cubicBezTo>
                  <a:pt x="439" y="462"/>
                  <a:pt x="439" y="462"/>
                  <a:pt x="439" y="462"/>
                </a:cubicBezTo>
                <a:cubicBezTo>
                  <a:pt x="472" y="473"/>
                  <a:pt x="472" y="473"/>
                  <a:pt x="472" y="473"/>
                </a:cubicBezTo>
                <a:cubicBezTo>
                  <a:pt x="449" y="487"/>
                  <a:pt x="449" y="487"/>
                  <a:pt x="449" y="487"/>
                </a:cubicBezTo>
                <a:moveTo>
                  <a:pt x="221" y="485"/>
                </a:moveTo>
                <a:cubicBezTo>
                  <a:pt x="184" y="472"/>
                  <a:pt x="184" y="472"/>
                  <a:pt x="184" y="472"/>
                </a:cubicBezTo>
                <a:cubicBezTo>
                  <a:pt x="209" y="458"/>
                  <a:pt x="209" y="458"/>
                  <a:pt x="209" y="458"/>
                </a:cubicBezTo>
                <a:cubicBezTo>
                  <a:pt x="246" y="470"/>
                  <a:pt x="246" y="470"/>
                  <a:pt x="246" y="470"/>
                </a:cubicBezTo>
                <a:cubicBezTo>
                  <a:pt x="221" y="485"/>
                  <a:pt x="221" y="485"/>
                  <a:pt x="221" y="485"/>
                </a:cubicBezTo>
                <a:moveTo>
                  <a:pt x="284" y="481"/>
                </a:moveTo>
                <a:cubicBezTo>
                  <a:pt x="251" y="470"/>
                  <a:pt x="251" y="470"/>
                  <a:pt x="251" y="470"/>
                </a:cubicBezTo>
                <a:cubicBezTo>
                  <a:pt x="275" y="455"/>
                  <a:pt x="275" y="455"/>
                  <a:pt x="275" y="455"/>
                </a:cubicBezTo>
                <a:cubicBezTo>
                  <a:pt x="308" y="466"/>
                  <a:pt x="308" y="466"/>
                  <a:pt x="308" y="466"/>
                </a:cubicBezTo>
                <a:cubicBezTo>
                  <a:pt x="284" y="481"/>
                  <a:pt x="284" y="481"/>
                  <a:pt x="284" y="481"/>
                </a:cubicBezTo>
                <a:moveTo>
                  <a:pt x="346" y="477"/>
                </a:moveTo>
                <a:cubicBezTo>
                  <a:pt x="313" y="466"/>
                  <a:pt x="313" y="466"/>
                  <a:pt x="313" y="466"/>
                </a:cubicBezTo>
                <a:cubicBezTo>
                  <a:pt x="336" y="452"/>
                  <a:pt x="336" y="452"/>
                  <a:pt x="336" y="452"/>
                </a:cubicBezTo>
                <a:cubicBezTo>
                  <a:pt x="369" y="463"/>
                  <a:pt x="369" y="463"/>
                  <a:pt x="369" y="463"/>
                </a:cubicBezTo>
                <a:cubicBezTo>
                  <a:pt x="346" y="477"/>
                  <a:pt x="346" y="477"/>
                  <a:pt x="346" y="477"/>
                </a:cubicBezTo>
                <a:moveTo>
                  <a:pt x="414" y="475"/>
                </a:moveTo>
                <a:cubicBezTo>
                  <a:pt x="375" y="462"/>
                  <a:pt x="375" y="462"/>
                  <a:pt x="375" y="462"/>
                </a:cubicBezTo>
                <a:cubicBezTo>
                  <a:pt x="397" y="448"/>
                  <a:pt x="397" y="448"/>
                  <a:pt x="397" y="448"/>
                </a:cubicBezTo>
                <a:cubicBezTo>
                  <a:pt x="436" y="461"/>
                  <a:pt x="436" y="461"/>
                  <a:pt x="436" y="461"/>
                </a:cubicBezTo>
                <a:cubicBezTo>
                  <a:pt x="414" y="475"/>
                  <a:pt x="414" y="475"/>
                  <a:pt x="414" y="475"/>
                </a:cubicBezTo>
                <a:moveTo>
                  <a:pt x="121" y="476"/>
                </a:moveTo>
                <a:cubicBezTo>
                  <a:pt x="81" y="462"/>
                  <a:pt x="81" y="462"/>
                  <a:pt x="81" y="462"/>
                </a:cubicBezTo>
                <a:cubicBezTo>
                  <a:pt x="106" y="448"/>
                  <a:pt x="106" y="448"/>
                  <a:pt x="106" y="448"/>
                </a:cubicBezTo>
                <a:cubicBezTo>
                  <a:pt x="146" y="462"/>
                  <a:pt x="146" y="462"/>
                  <a:pt x="146" y="462"/>
                </a:cubicBezTo>
                <a:cubicBezTo>
                  <a:pt x="121" y="476"/>
                  <a:pt x="121" y="476"/>
                  <a:pt x="121" y="476"/>
                </a:cubicBezTo>
                <a:moveTo>
                  <a:pt x="182" y="471"/>
                </a:moveTo>
                <a:cubicBezTo>
                  <a:pt x="151" y="461"/>
                  <a:pt x="151" y="461"/>
                  <a:pt x="151" y="461"/>
                </a:cubicBezTo>
                <a:cubicBezTo>
                  <a:pt x="176" y="446"/>
                  <a:pt x="176" y="446"/>
                  <a:pt x="176" y="446"/>
                </a:cubicBezTo>
                <a:cubicBezTo>
                  <a:pt x="207" y="457"/>
                  <a:pt x="207" y="457"/>
                  <a:pt x="207" y="457"/>
                </a:cubicBezTo>
                <a:cubicBezTo>
                  <a:pt x="182" y="471"/>
                  <a:pt x="182" y="471"/>
                  <a:pt x="182" y="471"/>
                </a:cubicBezTo>
                <a:moveTo>
                  <a:pt x="475" y="471"/>
                </a:moveTo>
                <a:cubicBezTo>
                  <a:pt x="442" y="460"/>
                  <a:pt x="442" y="460"/>
                  <a:pt x="442" y="460"/>
                </a:cubicBezTo>
                <a:cubicBezTo>
                  <a:pt x="465" y="446"/>
                  <a:pt x="465" y="446"/>
                  <a:pt x="465" y="446"/>
                </a:cubicBezTo>
                <a:cubicBezTo>
                  <a:pt x="498" y="457"/>
                  <a:pt x="498" y="457"/>
                  <a:pt x="498" y="457"/>
                </a:cubicBezTo>
                <a:cubicBezTo>
                  <a:pt x="475" y="471"/>
                  <a:pt x="475" y="471"/>
                  <a:pt x="475" y="471"/>
                </a:cubicBezTo>
                <a:moveTo>
                  <a:pt x="248" y="469"/>
                </a:moveTo>
                <a:cubicBezTo>
                  <a:pt x="212" y="456"/>
                  <a:pt x="212" y="456"/>
                  <a:pt x="212" y="456"/>
                </a:cubicBezTo>
                <a:cubicBezTo>
                  <a:pt x="237" y="442"/>
                  <a:pt x="237" y="442"/>
                  <a:pt x="237" y="442"/>
                </a:cubicBezTo>
                <a:cubicBezTo>
                  <a:pt x="273" y="454"/>
                  <a:pt x="273" y="454"/>
                  <a:pt x="273" y="454"/>
                </a:cubicBezTo>
                <a:cubicBezTo>
                  <a:pt x="248" y="469"/>
                  <a:pt x="248" y="469"/>
                  <a:pt x="248" y="469"/>
                </a:cubicBezTo>
                <a:moveTo>
                  <a:pt x="311" y="465"/>
                </a:moveTo>
                <a:cubicBezTo>
                  <a:pt x="278" y="453"/>
                  <a:pt x="278" y="453"/>
                  <a:pt x="278" y="453"/>
                </a:cubicBezTo>
                <a:cubicBezTo>
                  <a:pt x="301" y="440"/>
                  <a:pt x="301" y="440"/>
                  <a:pt x="301" y="440"/>
                </a:cubicBezTo>
                <a:cubicBezTo>
                  <a:pt x="334" y="451"/>
                  <a:pt x="334" y="451"/>
                  <a:pt x="334" y="451"/>
                </a:cubicBezTo>
                <a:cubicBezTo>
                  <a:pt x="311" y="465"/>
                  <a:pt x="311" y="465"/>
                  <a:pt x="311" y="465"/>
                </a:cubicBezTo>
                <a:moveTo>
                  <a:pt x="372" y="461"/>
                </a:moveTo>
                <a:cubicBezTo>
                  <a:pt x="339" y="450"/>
                  <a:pt x="339" y="450"/>
                  <a:pt x="339" y="450"/>
                </a:cubicBezTo>
                <a:cubicBezTo>
                  <a:pt x="361" y="436"/>
                  <a:pt x="361" y="436"/>
                  <a:pt x="361" y="436"/>
                </a:cubicBezTo>
                <a:cubicBezTo>
                  <a:pt x="395" y="447"/>
                  <a:pt x="395" y="447"/>
                  <a:pt x="395" y="447"/>
                </a:cubicBezTo>
                <a:cubicBezTo>
                  <a:pt x="372" y="461"/>
                  <a:pt x="372" y="461"/>
                  <a:pt x="372" y="461"/>
                </a:cubicBezTo>
                <a:moveTo>
                  <a:pt x="79" y="461"/>
                </a:moveTo>
                <a:cubicBezTo>
                  <a:pt x="46" y="450"/>
                  <a:pt x="46" y="450"/>
                  <a:pt x="46" y="450"/>
                </a:cubicBezTo>
                <a:cubicBezTo>
                  <a:pt x="72" y="436"/>
                  <a:pt x="72" y="436"/>
                  <a:pt x="72" y="436"/>
                </a:cubicBezTo>
                <a:cubicBezTo>
                  <a:pt x="104" y="447"/>
                  <a:pt x="104" y="447"/>
                  <a:pt x="104" y="447"/>
                </a:cubicBezTo>
                <a:cubicBezTo>
                  <a:pt x="79" y="461"/>
                  <a:pt x="79" y="461"/>
                  <a:pt x="79" y="461"/>
                </a:cubicBezTo>
                <a:moveTo>
                  <a:pt x="439" y="459"/>
                </a:moveTo>
                <a:cubicBezTo>
                  <a:pt x="400" y="447"/>
                  <a:pt x="400" y="447"/>
                  <a:pt x="400" y="447"/>
                </a:cubicBezTo>
                <a:cubicBezTo>
                  <a:pt x="423" y="433"/>
                  <a:pt x="423" y="433"/>
                  <a:pt x="423" y="433"/>
                </a:cubicBezTo>
                <a:cubicBezTo>
                  <a:pt x="462" y="445"/>
                  <a:pt x="462" y="445"/>
                  <a:pt x="462" y="445"/>
                </a:cubicBezTo>
                <a:cubicBezTo>
                  <a:pt x="439" y="459"/>
                  <a:pt x="439" y="459"/>
                  <a:pt x="439" y="459"/>
                </a:cubicBezTo>
                <a:moveTo>
                  <a:pt x="149" y="460"/>
                </a:moveTo>
                <a:cubicBezTo>
                  <a:pt x="109" y="446"/>
                  <a:pt x="109" y="446"/>
                  <a:pt x="109" y="446"/>
                </a:cubicBezTo>
                <a:cubicBezTo>
                  <a:pt x="135" y="432"/>
                  <a:pt x="135" y="432"/>
                  <a:pt x="135" y="432"/>
                </a:cubicBezTo>
                <a:cubicBezTo>
                  <a:pt x="174" y="445"/>
                  <a:pt x="174" y="445"/>
                  <a:pt x="174" y="445"/>
                </a:cubicBezTo>
                <a:cubicBezTo>
                  <a:pt x="149" y="460"/>
                  <a:pt x="149" y="460"/>
                  <a:pt x="149" y="460"/>
                </a:cubicBezTo>
                <a:moveTo>
                  <a:pt x="209" y="455"/>
                </a:moveTo>
                <a:cubicBezTo>
                  <a:pt x="179" y="445"/>
                  <a:pt x="179" y="445"/>
                  <a:pt x="179" y="445"/>
                </a:cubicBezTo>
                <a:cubicBezTo>
                  <a:pt x="204" y="430"/>
                  <a:pt x="204" y="430"/>
                  <a:pt x="204" y="430"/>
                </a:cubicBezTo>
                <a:cubicBezTo>
                  <a:pt x="234" y="441"/>
                  <a:pt x="234" y="441"/>
                  <a:pt x="234" y="441"/>
                </a:cubicBezTo>
                <a:cubicBezTo>
                  <a:pt x="209" y="455"/>
                  <a:pt x="209" y="455"/>
                  <a:pt x="209" y="455"/>
                </a:cubicBezTo>
                <a:moveTo>
                  <a:pt x="501" y="455"/>
                </a:moveTo>
                <a:cubicBezTo>
                  <a:pt x="467" y="444"/>
                  <a:pt x="467" y="444"/>
                  <a:pt x="467" y="444"/>
                </a:cubicBezTo>
                <a:cubicBezTo>
                  <a:pt x="492" y="429"/>
                  <a:pt x="492" y="429"/>
                  <a:pt x="492" y="429"/>
                </a:cubicBezTo>
                <a:cubicBezTo>
                  <a:pt x="525" y="440"/>
                  <a:pt x="525" y="440"/>
                  <a:pt x="525" y="440"/>
                </a:cubicBezTo>
                <a:cubicBezTo>
                  <a:pt x="501" y="455"/>
                  <a:pt x="501" y="455"/>
                  <a:pt x="501" y="455"/>
                </a:cubicBezTo>
                <a:moveTo>
                  <a:pt x="276" y="452"/>
                </a:moveTo>
                <a:cubicBezTo>
                  <a:pt x="240" y="440"/>
                  <a:pt x="240" y="440"/>
                  <a:pt x="240" y="440"/>
                </a:cubicBezTo>
                <a:cubicBezTo>
                  <a:pt x="262" y="427"/>
                  <a:pt x="262" y="427"/>
                  <a:pt x="262" y="427"/>
                </a:cubicBezTo>
                <a:cubicBezTo>
                  <a:pt x="298" y="439"/>
                  <a:pt x="298" y="439"/>
                  <a:pt x="298" y="439"/>
                </a:cubicBezTo>
                <a:cubicBezTo>
                  <a:pt x="276" y="452"/>
                  <a:pt x="276" y="452"/>
                  <a:pt x="276" y="452"/>
                </a:cubicBezTo>
                <a:moveTo>
                  <a:pt x="337" y="449"/>
                </a:moveTo>
                <a:cubicBezTo>
                  <a:pt x="304" y="438"/>
                  <a:pt x="304" y="438"/>
                  <a:pt x="304" y="438"/>
                </a:cubicBezTo>
                <a:cubicBezTo>
                  <a:pt x="326" y="425"/>
                  <a:pt x="326" y="425"/>
                  <a:pt x="326" y="425"/>
                </a:cubicBezTo>
                <a:cubicBezTo>
                  <a:pt x="359" y="436"/>
                  <a:pt x="359" y="436"/>
                  <a:pt x="359" y="436"/>
                </a:cubicBezTo>
                <a:cubicBezTo>
                  <a:pt x="337" y="449"/>
                  <a:pt x="337" y="449"/>
                  <a:pt x="337" y="449"/>
                </a:cubicBezTo>
                <a:moveTo>
                  <a:pt x="44" y="449"/>
                </a:moveTo>
                <a:cubicBezTo>
                  <a:pt x="5" y="436"/>
                  <a:pt x="5" y="436"/>
                  <a:pt x="5" y="436"/>
                </a:cubicBezTo>
                <a:cubicBezTo>
                  <a:pt x="31" y="422"/>
                  <a:pt x="31" y="422"/>
                  <a:pt x="31" y="422"/>
                </a:cubicBezTo>
                <a:cubicBezTo>
                  <a:pt x="69" y="435"/>
                  <a:pt x="69" y="435"/>
                  <a:pt x="69" y="435"/>
                </a:cubicBezTo>
                <a:cubicBezTo>
                  <a:pt x="44" y="449"/>
                  <a:pt x="44" y="449"/>
                  <a:pt x="44" y="449"/>
                </a:cubicBezTo>
                <a:moveTo>
                  <a:pt x="398" y="446"/>
                </a:moveTo>
                <a:cubicBezTo>
                  <a:pt x="364" y="435"/>
                  <a:pt x="364" y="435"/>
                  <a:pt x="364" y="435"/>
                </a:cubicBezTo>
                <a:cubicBezTo>
                  <a:pt x="387" y="421"/>
                  <a:pt x="387" y="421"/>
                  <a:pt x="387" y="421"/>
                </a:cubicBezTo>
                <a:cubicBezTo>
                  <a:pt x="420" y="432"/>
                  <a:pt x="420" y="432"/>
                  <a:pt x="420" y="432"/>
                </a:cubicBezTo>
                <a:cubicBezTo>
                  <a:pt x="398" y="446"/>
                  <a:pt x="398" y="446"/>
                  <a:pt x="398" y="446"/>
                </a:cubicBezTo>
                <a:moveTo>
                  <a:pt x="107" y="445"/>
                </a:moveTo>
                <a:cubicBezTo>
                  <a:pt x="75" y="434"/>
                  <a:pt x="75" y="434"/>
                  <a:pt x="75" y="434"/>
                </a:cubicBezTo>
                <a:cubicBezTo>
                  <a:pt x="100" y="420"/>
                  <a:pt x="100" y="420"/>
                  <a:pt x="100" y="420"/>
                </a:cubicBezTo>
                <a:cubicBezTo>
                  <a:pt x="132" y="431"/>
                  <a:pt x="132" y="431"/>
                  <a:pt x="132" y="431"/>
                </a:cubicBezTo>
                <a:cubicBezTo>
                  <a:pt x="107" y="445"/>
                  <a:pt x="107" y="445"/>
                  <a:pt x="107" y="445"/>
                </a:cubicBezTo>
                <a:moveTo>
                  <a:pt x="176" y="444"/>
                </a:moveTo>
                <a:cubicBezTo>
                  <a:pt x="137" y="430"/>
                  <a:pt x="137" y="430"/>
                  <a:pt x="137" y="430"/>
                </a:cubicBezTo>
                <a:cubicBezTo>
                  <a:pt x="163" y="416"/>
                  <a:pt x="163" y="416"/>
                  <a:pt x="163" y="416"/>
                </a:cubicBezTo>
                <a:cubicBezTo>
                  <a:pt x="201" y="429"/>
                  <a:pt x="201" y="429"/>
                  <a:pt x="201" y="429"/>
                </a:cubicBezTo>
                <a:cubicBezTo>
                  <a:pt x="176" y="444"/>
                  <a:pt x="176" y="444"/>
                  <a:pt x="176" y="444"/>
                </a:cubicBezTo>
                <a:moveTo>
                  <a:pt x="465" y="443"/>
                </a:moveTo>
                <a:cubicBezTo>
                  <a:pt x="426" y="431"/>
                  <a:pt x="426" y="431"/>
                  <a:pt x="426" y="431"/>
                </a:cubicBezTo>
                <a:cubicBezTo>
                  <a:pt x="451" y="416"/>
                  <a:pt x="451" y="416"/>
                  <a:pt x="451" y="416"/>
                </a:cubicBezTo>
                <a:cubicBezTo>
                  <a:pt x="489" y="428"/>
                  <a:pt x="489" y="428"/>
                  <a:pt x="489" y="428"/>
                </a:cubicBezTo>
                <a:cubicBezTo>
                  <a:pt x="465" y="443"/>
                  <a:pt x="465" y="443"/>
                  <a:pt x="465" y="443"/>
                </a:cubicBezTo>
                <a:moveTo>
                  <a:pt x="237" y="439"/>
                </a:moveTo>
                <a:cubicBezTo>
                  <a:pt x="207" y="429"/>
                  <a:pt x="207" y="429"/>
                  <a:pt x="207" y="429"/>
                </a:cubicBezTo>
                <a:cubicBezTo>
                  <a:pt x="229" y="415"/>
                  <a:pt x="229" y="415"/>
                  <a:pt x="229" y="415"/>
                </a:cubicBezTo>
                <a:cubicBezTo>
                  <a:pt x="260" y="426"/>
                  <a:pt x="260" y="426"/>
                  <a:pt x="260" y="426"/>
                </a:cubicBezTo>
                <a:cubicBezTo>
                  <a:pt x="237" y="439"/>
                  <a:pt x="237" y="439"/>
                  <a:pt x="237" y="439"/>
                </a:cubicBezTo>
                <a:moveTo>
                  <a:pt x="528" y="438"/>
                </a:moveTo>
                <a:cubicBezTo>
                  <a:pt x="495" y="427"/>
                  <a:pt x="495" y="427"/>
                  <a:pt x="495" y="427"/>
                </a:cubicBezTo>
                <a:cubicBezTo>
                  <a:pt x="515" y="414"/>
                  <a:pt x="515" y="414"/>
                  <a:pt x="515" y="414"/>
                </a:cubicBezTo>
                <a:cubicBezTo>
                  <a:pt x="548" y="425"/>
                  <a:pt x="548" y="425"/>
                  <a:pt x="548" y="425"/>
                </a:cubicBezTo>
                <a:cubicBezTo>
                  <a:pt x="528" y="438"/>
                  <a:pt x="528" y="438"/>
                  <a:pt x="528" y="438"/>
                </a:cubicBezTo>
                <a:moveTo>
                  <a:pt x="301" y="437"/>
                </a:moveTo>
                <a:cubicBezTo>
                  <a:pt x="265" y="425"/>
                  <a:pt x="265" y="425"/>
                  <a:pt x="265" y="425"/>
                </a:cubicBezTo>
                <a:cubicBezTo>
                  <a:pt x="287" y="412"/>
                  <a:pt x="287" y="412"/>
                  <a:pt x="287" y="412"/>
                </a:cubicBezTo>
                <a:cubicBezTo>
                  <a:pt x="323" y="424"/>
                  <a:pt x="323" y="424"/>
                  <a:pt x="323" y="424"/>
                </a:cubicBezTo>
                <a:cubicBezTo>
                  <a:pt x="301" y="437"/>
                  <a:pt x="301" y="437"/>
                  <a:pt x="301" y="437"/>
                </a:cubicBezTo>
                <a:moveTo>
                  <a:pt x="362" y="434"/>
                </a:moveTo>
                <a:cubicBezTo>
                  <a:pt x="329" y="423"/>
                  <a:pt x="329" y="423"/>
                  <a:pt x="329" y="423"/>
                </a:cubicBezTo>
                <a:cubicBezTo>
                  <a:pt x="352" y="410"/>
                  <a:pt x="352" y="410"/>
                  <a:pt x="352" y="410"/>
                </a:cubicBezTo>
                <a:cubicBezTo>
                  <a:pt x="384" y="420"/>
                  <a:pt x="384" y="420"/>
                  <a:pt x="384" y="420"/>
                </a:cubicBezTo>
                <a:cubicBezTo>
                  <a:pt x="362" y="434"/>
                  <a:pt x="362" y="434"/>
                  <a:pt x="362" y="434"/>
                </a:cubicBezTo>
                <a:moveTo>
                  <a:pt x="72" y="433"/>
                </a:moveTo>
                <a:cubicBezTo>
                  <a:pt x="34" y="420"/>
                  <a:pt x="34" y="420"/>
                  <a:pt x="34" y="420"/>
                </a:cubicBezTo>
                <a:cubicBezTo>
                  <a:pt x="60" y="406"/>
                  <a:pt x="60" y="406"/>
                  <a:pt x="60" y="406"/>
                </a:cubicBezTo>
                <a:cubicBezTo>
                  <a:pt x="98" y="419"/>
                  <a:pt x="98" y="419"/>
                  <a:pt x="98" y="419"/>
                </a:cubicBezTo>
                <a:cubicBezTo>
                  <a:pt x="72" y="433"/>
                  <a:pt x="72" y="433"/>
                  <a:pt x="72" y="433"/>
                </a:cubicBezTo>
                <a:moveTo>
                  <a:pt x="423" y="430"/>
                </a:moveTo>
                <a:cubicBezTo>
                  <a:pt x="390" y="419"/>
                  <a:pt x="390" y="419"/>
                  <a:pt x="390" y="419"/>
                </a:cubicBezTo>
                <a:cubicBezTo>
                  <a:pt x="415" y="404"/>
                  <a:pt x="415" y="404"/>
                  <a:pt x="415" y="404"/>
                </a:cubicBezTo>
                <a:cubicBezTo>
                  <a:pt x="448" y="415"/>
                  <a:pt x="448" y="415"/>
                  <a:pt x="448" y="415"/>
                </a:cubicBezTo>
                <a:cubicBezTo>
                  <a:pt x="423" y="430"/>
                  <a:pt x="423" y="430"/>
                  <a:pt x="423" y="430"/>
                </a:cubicBezTo>
                <a:moveTo>
                  <a:pt x="135" y="429"/>
                </a:moveTo>
                <a:cubicBezTo>
                  <a:pt x="103" y="418"/>
                  <a:pt x="103" y="418"/>
                  <a:pt x="103" y="418"/>
                </a:cubicBezTo>
                <a:cubicBezTo>
                  <a:pt x="129" y="404"/>
                  <a:pt x="129" y="404"/>
                  <a:pt x="129" y="404"/>
                </a:cubicBezTo>
                <a:cubicBezTo>
                  <a:pt x="160" y="415"/>
                  <a:pt x="160" y="415"/>
                  <a:pt x="160" y="415"/>
                </a:cubicBezTo>
                <a:cubicBezTo>
                  <a:pt x="135" y="429"/>
                  <a:pt x="135" y="429"/>
                  <a:pt x="135" y="429"/>
                </a:cubicBezTo>
                <a:moveTo>
                  <a:pt x="204" y="428"/>
                </a:moveTo>
                <a:cubicBezTo>
                  <a:pt x="166" y="414"/>
                  <a:pt x="166" y="414"/>
                  <a:pt x="166" y="414"/>
                </a:cubicBezTo>
                <a:cubicBezTo>
                  <a:pt x="188" y="402"/>
                  <a:pt x="188" y="402"/>
                  <a:pt x="188" y="402"/>
                </a:cubicBezTo>
                <a:cubicBezTo>
                  <a:pt x="227" y="415"/>
                  <a:pt x="227" y="415"/>
                  <a:pt x="227" y="415"/>
                </a:cubicBezTo>
                <a:cubicBezTo>
                  <a:pt x="204" y="428"/>
                  <a:pt x="204" y="428"/>
                  <a:pt x="204" y="428"/>
                </a:cubicBezTo>
                <a:moveTo>
                  <a:pt x="492" y="426"/>
                </a:moveTo>
                <a:cubicBezTo>
                  <a:pt x="453" y="414"/>
                  <a:pt x="453" y="414"/>
                  <a:pt x="453" y="414"/>
                </a:cubicBezTo>
                <a:cubicBezTo>
                  <a:pt x="474" y="401"/>
                  <a:pt x="474" y="401"/>
                  <a:pt x="474" y="401"/>
                </a:cubicBezTo>
                <a:cubicBezTo>
                  <a:pt x="513" y="413"/>
                  <a:pt x="513" y="413"/>
                  <a:pt x="513" y="413"/>
                </a:cubicBezTo>
                <a:cubicBezTo>
                  <a:pt x="492" y="426"/>
                  <a:pt x="492" y="426"/>
                  <a:pt x="492" y="426"/>
                </a:cubicBezTo>
                <a:moveTo>
                  <a:pt x="263" y="424"/>
                </a:moveTo>
                <a:cubicBezTo>
                  <a:pt x="232" y="414"/>
                  <a:pt x="232" y="414"/>
                  <a:pt x="232" y="414"/>
                </a:cubicBezTo>
                <a:cubicBezTo>
                  <a:pt x="254" y="401"/>
                  <a:pt x="254" y="401"/>
                  <a:pt x="254" y="401"/>
                </a:cubicBezTo>
                <a:cubicBezTo>
                  <a:pt x="285" y="411"/>
                  <a:pt x="285" y="411"/>
                  <a:pt x="285" y="411"/>
                </a:cubicBezTo>
                <a:cubicBezTo>
                  <a:pt x="263" y="424"/>
                  <a:pt x="263" y="424"/>
                  <a:pt x="263" y="424"/>
                </a:cubicBezTo>
                <a:moveTo>
                  <a:pt x="551" y="423"/>
                </a:moveTo>
                <a:cubicBezTo>
                  <a:pt x="518" y="413"/>
                  <a:pt x="518" y="413"/>
                  <a:pt x="518" y="413"/>
                </a:cubicBezTo>
                <a:cubicBezTo>
                  <a:pt x="540" y="399"/>
                  <a:pt x="540" y="399"/>
                  <a:pt x="540" y="399"/>
                </a:cubicBezTo>
                <a:cubicBezTo>
                  <a:pt x="572" y="409"/>
                  <a:pt x="572" y="409"/>
                  <a:pt x="572" y="409"/>
                </a:cubicBezTo>
                <a:cubicBezTo>
                  <a:pt x="551" y="423"/>
                  <a:pt x="551" y="423"/>
                  <a:pt x="551" y="423"/>
                </a:cubicBezTo>
                <a:moveTo>
                  <a:pt x="326" y="422"/>
                </a:moveTo>
                <a:cubicBezTo>
                  <a:pt x="290" y="410"/>
                  <a:pt x="290" y="410"/>
                  <a:pt x="290" y="410"/>
                </a:cubicBezTo>
                <a:cubicBezTo>
                  <a:pt x="313" y="397"/>
                  <a:pt x="313" y="397"/>
                  <a:pt x="313" y="397"/>
                </a:cubicBezTo>
                <a:cubicBezTo>
                  <a:pt x="349" y="409"/>
                  <a:pt x="349" y="409"/>
                  <a:pt x="349" y="409"/>
                </a:cubicBezTo>
                <a:cubicBezTo>
                  <a:pt x="326" y="422"/>
                  <a:pt x="326" y="422"/>
                  <a:pt x="326" y="422"/>
                </a:cubicBezTo>
                <a:moveTo>
                  <a:pt x="387" y="418"/>
                </a:moveTo>
                <a:cubicBezTo>
                  <a:pt x="354" y="408"/>
                  <a:pt x="354" y="408"/>
                  <a:pt x="354" y="408"/>
                </a:cubicBezTo>
                <a:cubicBezTo>
                  <a:pt x="379" y="393"/>
                  <a:pt x="379" y="393"/>
                  <a:pt x="379" y="393"/>
                </a:cubicBezTo>
                <a:cubicBezTo>
                  <a:pt x="412" y="403"/>
                  <a:pt x="412" y="403"/>
                  <a:pt x="412" y="403"/>
                </a:cubicBezTo>
                <a:cubicBezTo>
                  <a:pt x="387" y="418"/>
                  <a:pt x="387" y="418"/>
                  <a:pt x="387" y="418"/>
                </a:cubicBezTo>
                <a:moveTo>
                  <a:pt x="101" y="418"/>
                </a:moveTo>
                <a:cubicBezTo>
                  <a:pt x="63" y="404"/>
                  <a:pt x="63" y="404"/>
                  <a:pt x="63" y="404"/>
                </a:cubicBezTo>
                <a:cubicBezTo>
                  <a:pt x="88" y="390"/>
                  <a:pt x="88" y="390"/>
                  <a:pt x="88" y="390"/>
                </a:cubicBezTo>
                <a:cubicBezTo>
                  <a:pt x="126" y="403"/>
                  <a:pt x="126" y="403"/>
                  <a:pt x="126" y="403"/>
                </a:cubicBezTo>
                <a:cubicBezTo>
                  <a:pt x="101" y="418"/>
                  <a:pt x="101" y="418"/>
                  <a:pt x="101" y="418"/>
                </a:cubicBezTo>
                <a:moveTo>
                  <a:pt x="163" y="414"/>
                </a:moveTo>
                <a:cubicBezTo>
                  <a:pt x="132" y="403"/>
                  <a:pt x="132" y="403"/>
                  <a:pt x="132" y="403"/>
                </a:cubicBezTo>
                <a:cubicBezTo>
                  <a:pt x="154" y="390"/>
                  <a:pt x="154" y="390"/>
                  <a:pt x="154" y="390"/>
                </a:cubicBezTo>
                <a:cubicBezTo>
                  <a:pt x="186" y="401"/>
                  <a:pt x="186" y="401"/>
                  <a:pt x="186" y="401"/>
                </a:cubicBezTo>
                <a:cubicBezTo>
                  <a:pt x="163" y="414"/>
                  <a:pt x="163" y="414"/>
                  <a:pt x="163" y="414"/>
                </a:cubicBezTo>
                <a:moveTo>
                  <a:pt x="451" y="413"/>
                </a:moveTo>
                <a:cubicBezTo>
                  <a:pt x="417" y="403"/>
                  <a:pt x="417" y="403"/>
                  <a:pt x="417" y="403"/>
                </a:cubicBezTo>
                <a:cubicBezTo>
                  <a:pt x="438" y="390"/>
                  <a:pt x="438" y="390"/>
                  <a:pt x="438" y="390"/>
                </a:cubicBezTo>
                <a:cubicBezTo>
                  <a:pt x="472" y="400"/>
                  <a:pt x="472" y="400"/>
                  <a:pt x="472" y="400"/>
                </a:cubicBezTo>
                <a:cubicBezTo>
                  <a:pt x="451" y="413"/>
                  <a:pt x="451" y="413"/>
                  <a:pt x="451" y="413"/>
                </a:cubicBezTo>
                <a:moveTo>
                  <a:pt x="230" y="413"/>
                </a:moveTo>
                <a:cubicBezTo>
                  <a:pt x="191" y="400"/>
                  <a:pt x="191" y="400"/>
                  <a:pt x="191" y="400"/>
                </a:cubicBezTo>
                <a:cubicBezTo>
                  <a:pt x="213" y="388"/>
                  <a:pt x="213" y="388"/>
                  <a:pt x="213" y="388"/>
                </a:cubicBezTo>
                <a:cubicBezTo>
                  <a:pt x="252" y="400"/>
                  <a:pt x="252" y="400"/>
                  <a:pt x="252" y="400"/>
                </a:cubicBezTo>
                <a:cubicBezTo>
                  <a:pt x="230" y="413"/>
                  <a:pt x="230" y="413"/>
                  <a:pt x="230" y="413"/>
                </a:cubicBezTo>
                <a:moveTo>
                  <a:pt x="288" y="410"/>
                </a:moveTo>
                <a:cubicBezTo>
                  <a:pt x="257" y="400"/>
                  <a:pt x="257" y="400"/>
                  <a:pt x="257" y="400"/>
                </a:cubicBezTo>
                <a:cubicBezTo>
                  <a:pt x="280" y="386"/>
                  <a:pt x="280" y="386"/>
                  <a:pt x="280" y="386"/>
                </a:cubicBezTo>
                <a:cubicBezTo>
                  <a:pt x="310" y="396"/>
                  <a:pt x="310" y="396"/>
                  <a:pt x="310" y="396"/>
                </a:cubicBezTo>
                <a:cubicBezTo>
                  <a:pt x="288" y="410"/>
                  <a:pt x="288" y="410"/>
                  <a:pt x="288" y="410"/>
                </a:cubicBezTo>
                <a:moveTo>
                  <a:pt x="516" y="412"/>
                </a:moveTo>
                <a:cubicBezTo>
                  <a:pt x="477" y="400"/>
                  <a:pt x="477" y="400"/>
                  <a:pt x="477" y="400"/>
                </a:cubicBezTo>
                <a:cubicBezTo>
                  <a:pt x="499" y="386"/>
                  <a:pt x="499" y="386"/>
                  <a:pt x="499" y="386"/>
                </a:cubicBezTo>
                <a:cubicBezTo>
                  <a:pt x="537" y="398"/>
                  <a:pt x="537" y="398"/>
                  <a:pt x="537" y="398"/>
                </a:cubicBezTo>
                <a:cubicBezTo>
                  <a:pt x="516" y="412"/>
                  <a:pt x="516" y="412"/>
                  <a:pt x="516" y="412"/>
                </a:cubicBezTo>
                <a:moveTo>
                  <a:pt x="575" y="408"/>
                </a:moveTo>
                <a:cubicBezTo>
                  <a:pt x="542" y="397"/>
                  <a:pt x="542" y="397"/>
                  <a:pt x="542" y="397"/>
                </a:cubicBezTo>
                <a:cubicBezTo>
                  <a:pt x="563" y="384"/>
                  <a:pt x="563" y="384"/>
                  <a:pt x="563" y="384"/>
                </a:cubicBezTo>
                <a:cubicBezTo>
                  <a:pt x="596" y="395"/>
                  <a:pt x="596" y="395"/>
                  <a:pt x="596" y="395"/>
                </a:cubicBezTo>
                <a:cubicBezTo>
                  <a:pt x="575" y="408"/>
                  <a:pt x="575" y="408"/>
                  <a:pt x="575" y="408"/>
                </a:cubicBezTo>
                <a:moveTo>
                  <a:pt x="352" y="407"/>
                </a:moveTo>
                <a:cubicBezTo>
                  <a:pt x="316" y="395"/>
                  <a:pt x="316" y="395"/>
                  <a:pt x="316" y="395"/>
                </a:cubicBezTo>
                <a:cubicBezTo>
                  <a:pt x="341" y="381"/>
                  <a:pt x="341" y="381"/>
                  <a:pt x="341" y="381"/>
                </a:cubicBezTo>
                <a:cubicBezTo>
                  <a:pt x="377" y="392"/>
                  <a:pt x="377" y="392"/>
                  <a:pt x="377" y="392"/>
                </a:cubicBezTo>
                <a:cubicBezTo>
                  <a:pt x="352" y="407"/>
                  <a:pt x="352" y="407"/>
                  <a:pt x="352" y="407"/>
                </a:cubicBezTo>
                <a:moveTo>
                  <a:pt x="415" y="402"/>
                </a:moveTo>
                <a:cubicBezTo>
                  <a:pt x="382" y="391"/>
                  <a:pt x="382" y="391"/>
                  <a:pt x="382" y="391"/>
                </a:cubicBezTo>
                <a:cubicBezTo>
                  <a:pt x="403" y="379"/>
                  <a:pt x="403" y="379"/>
                  <a:pt x="403" y="379"/>
                </a:cubicBezTo>
                <a:cubicBezTo>
                  <a:pt x="436" y="389"/>
                  <a:pt x="436" y="389"/>
                  <a:pt x="436" y="389"/>
                </a:cubicBezTo>
                <a:cubicBezTo>
                  <a:pt x="415" y="402"/>
                  <a:pt x="415" y="402"/>
                  <a:pt x="415" y="402"/>
                </a:cubicBezTo>
                <a:moveTo>
                  <a:pt x="189" y="399"/>
                </a:moveTo>
                <a:cubicBezTo>
                  <a:pt x="157" y="388"/>
                  <a:pt x="157" y="388"/>
                  <a:pt x="157" y="388"/>
                </a:cubicBezTo>
                <a:cubicBezTo>
                  <a:pt x="179" y="376"/>
                  <a:pt x="179" y="376"/>
                  <a:pt x="179" y="376"/>
                </a:cubicBezTo>
                <a:cubicBezTo>
                  <a:pt x="211" y="387"/>
                  <a:pt x="211" y="387"/>
                  <a:pt x="211" y="387"/>
                </a:cubicBezTo>
                <a:cubicBezTo>
                  <a:pt x="189" y="399"/>
                  <a:pt x="189" y="399"/>
                  <a:pt x="189" y="399"/>
                </a:cubicBezTo>
                <a:moveTo>
                  <a:pt x="129" y="402"/>
                </a:moveTo>
                <a:cubicBezTo>
                  <a:pt x="91" y="389"/>
                  <a:pt x="91" y="389"/>
                  <a:pt x="91" y="389"/>
                </a:cubicBezTo>
                <a:cubicBezTo>
                  <a:pt x="114" y="376"/>
                  <a:pt x="114" y="376"/>
                  <a:pt x="114" y="376"/>
                </a:cubicBezTo>
                <a:cubicBezTo>
                  <a:pt x="152" y="389"/>
                  <a:pt x="152" y="389"/>
                  <a:pt x="152" y="389"/>
                </a:cubicBezTo>
                <a:cubicBezTo>
                  <a:pt x="129" y="402"/>
                  <a:pt x="129" y="402"/>
                  <a:pt x="129" y="402"/>
                </a:cubicBezTo>
                <a:moveTo>
                  <a:pt x="474" y="399"/>
                </a:moveTo>
                <a:cubicBezTo>
                  <a:pt x="441" y="388"/>
                  <a:pt x="441" y="388"/>
                  <a:pt x="441" y="388"/>
                </a:cubicBezTo>
                <a:cubicBezTo>
                  <a:pt x="463" y="375"/>
                  <a:pt x="463" y="375"/>
                  <a:pt x="463" y="375"/>
                </a:cubicBezTo>
                <a:cubicBezTo>
                  <a:pt x="496" y="385"/>
                  <a:pt x="496" y="385"/>
                  <a:pt x="496" y="385"/>
                </a:cubicBezTo>
                <a:cubicBezTo>
                  <a:pt x="474" y="399"/>
                  <a:pt x="474" y="399"/>
                  <a:pt x="474" y="399"/>
                </a:cubicBezTo>
                <a:moveTo>
                  <a:pt x="254" y="399"/>
                </a:moveTo>
                <a:cubicBezTo>
                  <a:pt x="216" y="386"/>
                  <a:pt x="216" y="386"/>
                  <a:pt x="216" y="386"/>
                </a:cubicBezTo>
                <a:cubicBezTo>
                  <a:pt x="239" y="373"/>
                  <a:pt x="239" y="373"/>
                  <a:pt x="239" y="373"/>
                </a:cubicBezTo>
                <a:cubicBezTo>
                  <a:pt x="277" y="386"/>
                  <a:pt x="277" y="386"/>
                  <a:pt x="277" y="386"/>
                </a:cubicBezTo>
                <a:cubicBezTo>
                  <a:pt x="254" y="399"/>
                  <a:pt x="254" y="399"/>
                  <a:pt x="254" y="399"/>
                </a:cubicBezTo>
                <a:moveTo>
                  <a:pt x="540" y="397"/>
                </a:moveTo>
                <a:cubicBezTo>
                  <a:pt x="502" y="384"/>
                  <a:pt x="502" y="384"/>
                  <a:pt x="502" y="384"/>
                </a:cubicBezTo>
                <a:cubicBezTo>
                  <a:pt x="522" y="372"/>
                  <a:pt x="522" y="372"/>
                  <a:pt x="522" y="372"/>
                </a:cubicBezTo>
                <a:cubicBezTo>
                  <a:pt x="560" y="384"/>
                  <a:pt x="560" y="384"/>
                  <a:pt x="560" y="384"/>
                </a:cubicBezTo>
                <a:cubicBezTo>
                  <a:pt x="540" y="397"/>
                  <a:pt x="540" y="397"/>
                  <a:pt x="540" y="397"/>
                </a:cubicBezTo>
                <a:moveTo>
                  <a:pt x="313" y="395"/>
                </a:moveTo>
                <a:cubicBezTo>
                  <a:pt x="282" y="385"/>
                  <a:pt x="282" y="385"/>
                  <a:pt x="282" y="385"/>
                </a:cubicBezTo>
                <a:cubicBezTo>
                  <a:pt x="308" y="370"/>
                  <a:pt x="308" y="370"/>
                  <a:pt x="308" y="370"/>
                </a:cubicBezTo>
                <a:cubicBezTo>
                  <a:pt x="339" y="380"/>
                  <a:pt x="339" y="380"/>
                  <a:pt x="339" y="380"/>
                </a:cubicBezTo>
                <a:cubicBezTo>
                  <a:pt x="313" y="395"/>
                  <a:pt x="313" y="395"/>
                  <a:pt x="313" y="395"/>
                </a:cubicBezTo>
                <a:moveTo>
                  <a:pt x="598" y="393"/>
                </a:moveTo>
                <a:cubicBezTo>
                  <a:pt x="566" y="383"/>
                  <a:pt x="566" y="383"/>
                  <a:pt x="566" y="383"/>
                </a:cubicBezTo>
                <a:cubicBezTo>
                  <a:pt x="587" y="370"/>
                  <a:pt x="587" y="370"/>
                  <a:pt x="587" y="370"/>
                </a:cubicBezTo>
                <a:cubicBezTo>
                  <a:pt x="619" y="380"/>
                  <a:pt x="619" y="380"/>
                  <a:pt x="619" y="380"/>
                </a:cubicBezTo>
                <a:cubicBezTo>
                  <a:pt x="598" y="393"/>
                  <a:pt x="598" y="393"/>
                  <a:pt x="598" y="393"/>
                </a:cubicBezTo>
                <a:moveTo>
                  <a:pt x="380" y="390"/>
                </a:moveTo>
                <a:cubicBezTo>
                  <a:pt x="344" y="379"/>
                  <a:pt x="344" y="379"/>
                  <a:pt x="344" y="379"/>
                </a:cubicBezTo>
                <a:cubicBezTo>
                  <a:pt x="365" y="367"/>
                  <a:pt x="365" y="367"/>
                  <a:pt x="365" y="367"/>
                </a:cubicBezTo>
                <a:cubicBezTo>
                  <a:pt x="401" y="378"/>
                  <a:pt x="401" y="378"/>
                  <a:pt x="401" y="378"/>
                </a:cubicBezTo>
                <a:cubicBezTo>
                  <a:pt x="380" y="390"/>
                  <a:pt x="380" y="390"/>
                  <a:pt x="380" y="390"/>
                </a:cubicBezTo>
                <a:moveTo>
                  <a:pt x="439" y="387"/>
                </a:moveTo>
                <a:cubicBezTo>
                  <a:pt x="406" y="377"/>
                  <a:pt x="406" y="377"/>
                  <a:pt x="406" y="377"/>
                </a:cubicBezTo>
                <a:cubicBezTo>
                  <a:pt x="428" y="364"/>
                  <a:pt x="428" y="364"/>
                  <a:pt x="428" y="364"/>
                </a:cubicBezTo>
                <a:cubicBezTo>
                  <a:pt x="461" y="374"/>
                  <a:pt x="461" y="374"/>
                  <a:pt x="461" y="374"/>
                </a:cubicBezTo>
                <a:cubicBezTo>
                  <a:pt x="439" y="387"/>
                  <a:pt x="439" y="387"/>
                  <a:pt x="439" y="387"/>
                </a:cubicBezTo>
                <a:moveTo>
                  <a:pt x="155" y="387"/>
                </a:moveTo>
                <a:cubicBezTo>
                  <a:pt x="117" y="375"/>
                  <a:pt x="117" y="375"/>
                  <a:pt x="117" y="375"/>
                </a:cubicBezTo>
                <a:cubicBezTo>
                  <a:pt x="138" y="363"/>
                  <a:pt x="138" y="363"/>
                  <a:pt x="138" y="363"/>
                </a:cubicBezTo>
                <a:cubicBezTo>
                  <a:pt x="176" y="376"/>
                  <a:pt x="176" y="376"/>
                  <a:pt x="176" y="376"/>
                </a:cubicBezTo>
                <a:cubicBezTo>
                  <a:pt x="155" y="387"/>
                  <a:pt x="155" y="387"/>
                  <a:pt x="155" y="387"/>
                </a:cubicBezTo>
                <a:moveTo>
                  <a:pt x="214" y="385"/>
                </a:moveTo>
                <a:cubicBezTo>
                  <a:pt x="182" y="375"/>
                  <a:pt x="182" y="375"/>
                  <a:pt x="182" y="375"/>
                </a:cubicBezTo>
                <a:cubicBezTo>
                  <a:pt x="204" y="362"/>
                  <a:pt x="204" y="362"/>
                  <a:pt x="204" y="362"/>
                </a:cubicBezTo>
                <a:cubicBezTo>
                  <a:pt x="236" y="372"/>
                  <a:pt x="236" y="372"/>
                  <a:pt x="236" y="372"/>
                </a:cubicBezTo>
                <a:cubicBezTo>
                  <a:pt x="214" y="385"/>
                  <a:pt x="214" y="385"/>
                  <a:pt x="214" y="385"/>
                </a:cubicBezTo>
                <a:moveTo>
                  <a:pt x="499" y="384"/>
                </a:moveTo>
                <a:cubicBezTo>
                  <a:pt x="466" y="373"/>
                  <a:pt x="466" y="373"/>
                  <a:pt x="466" y="373"/>
                </a:cubicBezTo>
                <a:cubicBezTo>
                  <a:pt x="487" y="361"/>
                  <a:pt x="487" y="361"/>
                  <a:pt x="487" y="361"/>
                </a:cubicBezTo>
                <a:cubicBezTo>
                  <a:pt x="520" y="371"/>
                  <a:pt x="520" y="371"/>
                  <a:pt x="520" y="371"/>
                </a:cubicBezTo>
                <a:cubicBezTo>
                  <a:pt x="499" y="384"/>
                  <a:pt x="499" y="384"/>
                  <a:pt x="499" y="384"/>
                </a:cubicBezTo>
                <a:moveTo>
                  <a:pt x="280" y="384"/>
                </a:moveTo>
                <a:cubicBezTo>
                  <a:pt x="242" y="372"/>
                  <a:pt x="242" y="372"/>
                  <a:pt x="242" y="372"/>
                </a:cubicBezTo>
                <a:cubicBezTo>
                  <a:pt x="267" y="357"/>
                  <a:pt x="267" y="357"/>
                  <a:pt x="267" y="357"/>
                </a:cubicBezTo>
                <a:cubicBezTo>
                  <a:pt x="305" y="369"/>
                  <a:pt x="305" y="369"/>
                  <a:pt x="305" y="369"/>
                </a:cubicBezTo>
                <a:cubicBezTo>
                  <a:pt x="280" y="384"/>
                  <a:pt x="280" y="384"/>
                  <a:pt x="280" y="384"/>
                </a:cubicBezTo>
                <a:moveTo>
                  <a:pt x="563" y="382"/>
                </a:moveTo>
                <a:cubicBezTo>
                  <a:pt x="525" y="370"/>
                  <a:pt x="525" y="370"/>
                  <a:pt x="525" y="370"/>
                </a:cubicBezTo>
                <a:cubicBezTo>
                  <a:pt x="547" y="357"/>
                  <a:pt x="547" y="357"/>
                  <a:pt x="547" y="357"/>
                </a:cubicBezTo>
                <a:cubicBezTo>
                  <a:pt x="584" y="369"/>
                  <a:pt x="584" y="369"/>
                  <a:pt x="584" y="369"/>
                </a:cubicBezTo>
                <a:cubicBezTo>
                  <a:pt x="563" y="382"/>
                  <a:pt x="563" y="382"/>
                  <a:pt x="563" y="382"/>
                </a:cubicBezTo>
                <a:moveTo>
                  <a:pt x="341" y="378"/>
                </a:moveTo>
                <a:cubicBezTo>
                  <a:pt x="311" y="368"/>
                  <a:pt x="311" y="368"/>
                  <a:pt x="311" y="368"/>
                </a:cubicBezTo>
                <a:cubicBezTo>
                  <a:pt x="332" y="356"/>
                  <a:pt x="332" y="356"/>
                  <a:pt x="332" y="356"/>
                </a:cubicBezTo>
                <a:cubicBezTo>
                  <a:pt x="363" y="366"/>
                  <a:pt x="363" y="366"/>
                  <a:pt x="363" y="366"/>
                </a:cubicBezTo>
                <a:cubicBezTo>
                  <a:pt x="341" y="378"/>
                  <a:pt x="341" y="378"/>
                  <a:pt x="341" y="378"/>
                </a:cubicBezTo>
                <a:moveTo>
                  <a:pt x="622" y="378"/>
                </a:moveTo>
                <a:cubicBezTo>
                  <a:pt x="590" y="368"/>
                  <a:pt x="590" y="368"/>
                  <a:pt x="590" y="368"/>
                </a:cubicBezTo>
                <a:cubicBezTo>
                  <a:pt x="611" y="355"/>
                  <a:pt x="611" y="355"/>
                  <a:pt x="611" y="355"/>
                </a:cubicBezTo>
                <a:cubicBezTo>
                  <a:pt x="643" y="364"/>
                  <a:pt x="643" y="364"/>
                  <a:pt x="643" y="364"/>
                </a:cubicBezTo>
                <a:cubicBezTo>
                  <a:pt x="622" y="378"/>
                  <a:pt x="622" y="378"/>
                  <a:pt x="622" y="378"/>
                </a:cubicBezTo>
                <a:moveTo>
                  <a:pt x="403" y="376"/>
                </a:moveTo>
                <a:cubicBezTo>
                  <a:pt x="368" y="365"/>
                  <a:pt x="368" y="365"/>
                  <a:pt x="368" y="365"/>
                </a:cubicBezTo>
                <a:cubicBezTo>
                  <a:pt x="391" y="352"/>
                  <a:pt x="391" y="352"/>
                  <a:pt x="391" y="352"/>
                </a:cubicBezTo>
                <a:cubicBezTo>
                  <a:pt x="426" y="363"/>
                  <a:pt x="426" y="363"/>
                  <a:pt x="426" y="363"/>
                </a:cubicBezTo>
                <a:cubicBezTo>
                  <a:pt x="403" y="376"/>
                  <a:pt x="403" y="376"/>
                  <a:pt x="403" y="376"/>
                </a:cubicBezTo>
                <a:moveTo>
                  <a:pt x="463" y="372"/>
                </a:moveTo>
                <a:cubicBezTo>
                  <a:pt x="431" y="362"/>
                  <a:pt x="431" y="362"/>
                  <a:pt x="431" y="362"/>
                </a:cubicBezTo>
                <a:cubicBezTo>
                  <a:pt x="452" y="350"/>
                  <a:pt x="452" y="350"/>
                  <a:pt x="452" y="350"/>
                </a:cubicBezTo>
                <a:cubicBezTo>
                  <a:pt x="484" y="360"/>
                  <a:pt x="484" y="360"/>
                  <a:pt x="484" y="360"/>
                </a:cubicBezTo>
                <a:cubicBezTo>
                  <a:pt x="463" y="372"/>
                  <a:pt x="463" y="372"/>
                  <a:pt x="463" y="372"/>
                </a:cubicBezTo>
                <a:moveTo>
                  <a:pt x="179" y="374"/>
                </a:moveTo>
                <a:cubicBezTo>
                  <a:pt x="141" y="361"/>
                  <a:pt x="141" y="361"/>
                  <a:pt x="141" y="361"/>
                </a:cubicBezTo>
                <a:cubicBezTo>
                  <a:pt x="164" y="349"/>
                  <a:pt x="164" y="349"/>
                  <a:pt x="164" y="349"/>
                </a:cubicBezTo>
                <a:cubicBezTo>
                  <a:pt x="202" y="361"/>
                  <a:pt x="202" y="361"/>
                  <a:pt x="202" y="361"/>
                </a:cubicBezTo>
                <a:cubicBezTo>
                  <a:pt x="179" y="374"/>
                  <a:pt x="179" y="374"/>
                  <a:pt x="179" y="374"/>
                </a:cubicBezTo>
                <a:moveTo>
                  <a:pt x="239" y="371"/>
                </a:moveTo>
                <a:cubicBezTo>
                  <a:pt x="207" y="361"/>
                  <a:pt x="207" y="361"/>
                  <a:pt x="207" y="361"/>
                </a:cubicBezTo>
                <a:cubicBezTo>
                  <a:pt x="233" y="346"/>
                  <a:pt x="233" y="346"/>
                  <a:pt x="233" y="346"/>
                </a:cubicBezTo>
                <a:cubicBezTo>
                  <a:pt x="265" y="356"/>
                  <a:pt x="265" y="356"/>
                  <a:pt x="265" y="356"/>
                </a:cubicBezTo>
                <a:cubicBezTo>
                  <a:pt x="239" y="371"/>
                  <a:pt x="239" y="371"/>
                  <a:pt x="239" y="371"/>
                </a:cubicBezTo>
                <a:moveTo>
                  <a:pt x="523" y="369"/>
                </a:moveTo>
                <a:cubicBezTo>
                  <a:pt x="489" y="359"/>
                  <a:pt x="489" y="359"/>
                  <a:pt x="489" y="359"/>
                </a:cubicBezTo>
                <a:cubicBezTo>
                  <a:pt x="511" y="346"/>
                  <a:pt x="511" y="346"/>
                  <a:pt x="511" y="346"/>
                </a:cubicBezTo>
                <a:cubicBezTo>
                  <a:pt x="544" y="356"/>
                  <a:pt x="544" y="356"/>
                  <a:pt x="544" y="356"/>
                </a:cubicBezTo>
                <a:cubicBezTo>
                  <a:pt x="523" y="369"/>
                  <a:pt x="523" y="369"/>
                  <a:pt x="523" y="369"/>
                </a:cubicBezTo>
                <a:moveTo>
                  <a:pt x="308" y="368"/>
                </a:moveTo>
                <a:cubicBezTo>
                  <a:pt x="270" y="355"/>
                  <a:pt x="270" y="355"/>
                  <a:pt x="270" y="355"/>
                </a:cubicBezTo>
                <a:cubicBezTo>
                  <a:pt x="292" y="344"/>
                  <a:pt x="292" y="344"/>
                  <a:pt x="292" y="344"/>
                </a:cubicBezTo>
                <a:cubicBezTo>
                  <a:pt x="329" y="355"/>
                  <a:pt x="329" y="355"/>
                  <a:pt x="329" y="355"/>
                </a:cubicBezTo>
                <a:cubicBezTo>
                  <a:pt x="308" y="368"/>
                  <a:pt x="308" y="368"/>
                  <a:pt x="308" y="368"/>
                </a:cubicBezTo>
                <a:moveTo>
                  <a:pt x="587" y="367"/>
                </a:moveTo>
                <a:cubicBezTo>
                  <a:pt x="549" y="355"/>
                  <a:pt x="549" y="355"/>
                  <a:pt x="549" y="355"/>
                </a:cubicBezTo>
                <a:cubicBezTo>
                  <a:pt x="571" y="342"/>
                  <a:pt x="571" y="342"/>
                  <a:pt x="571" y="342"/>
                </a:cubicBezTo>
                <a:cubicBezTo>
                  <a:pt x="608" y="354"/>
                  <a:pt x="608" y="354"/>
                  <a:pt x="608" y="354"/>
                </a:cubicBezTo>
                <a:cubicBezTo>
                  <a:pt x="587" y="367"/>
                  <a:pt x="587" y="367"/>
                  <a:pt x="587" y="367"/>
                </a:cubicBezTo>
                <a:moveTo>
                  <a:pt x="365" y="364"/>
                </a:moveTo>
                <a:cubicBezTo>
                  <a:pt x="335" y="355"/>
                  <a:pt x="335" y="355"/>
                  <a:pt x="335" y="355"/>
                </a:cubicBezTo>
                <a:cubicBezTo>
                  <a:pt x="357" y="341"/>
                  <a:pt x="357" y="341"/>
                  <a:pt x="357" y="341"/>
                </a:cubicBezTo>
                <a:cubicBezTo>
                  <a:pt x="388" y="351"/>
                  <a:pt x="388" y="351"/>
                  <a:pt x="388" y="351"/>
                </a:cubicBezTo>
                <a:cubicBezTo>
                  <a:pt x="365" y="364"/>
                  <a:pt x="365" y="364"/>
                  <a:pt x="365" y="364"/>
                </a:cubicBezTo>
                <a:moveTo>
                  <a:pt x="646" y="363"/>
                </a:moveTo>
                <a:cubicBezTo>
                  <a:pt x="614" y="353"/>
                  <a:pt x="614" y="353"/>
                  <a:pt x="614" y="353"/>
                </a:cubicBezTo>
                <a:cubicBezTo>
                  <a:pt x="633" y="341"/>
                  <a:pt x="633" y="341"/>
                  <a:pt x="633" y="341"/>
                </a:cubicBezTo>
                <a:cubicBezTo>
                  <a:pt x="665" y="351"/>
                  <a:pt x="665" y="351"/>
                  <a:pt x="665" y="351"/>
                </a:cubicBezTo>
                <a:cubicBezTo>
                  <a:pt x="646" y="363"/>
                  <a:pt x="646" y="363"/>
                  <a:pt x="646" y="363"/>
                </a:cubicBezTo>
                <a:moveTo>
                  <a:pt x="429" y="361"/>
                </a:moveTo>
                <a:cubicBezTo>
                  <a:pt x="393" y="350"/>
                  <a:pt x="393" y="350"/>
                  <a:pt x="393" y="350"/>
                </a:cubicBezTo>
                <a:cubicBezTo>
                  <a:pt x="414" y="338"/>
                  <a:pt x="414" y="338"/>
                  <a:pt x="414" y="338"/>
                </a:cubicBezTo>
                <a:cubicBezTo>
                  <a:pt x="449" y="349"/>
                  <a:pt x="449" y="349"/>
                  <a:pt x="449" y="349"/>
                </a:cubicBezTo>
                <a:cubicBezTo>
                  <a:pt x="429" y="361"/>
                  <a:pt x="429" y="361"/>
                  <a:pt x="429" y="361"/>
                </a:cubicBezTo>
                <a:moveTo>
                  <a:pt x="487" y="358"/>
                </a:moveTo>
                <a:cubicBezTo>
                  <a:pt x="455" y="348"/>
                  <a:pt x="455" y="348"/>
                  <a:pt x="455" y="348"/>
                </a:cubicBezTo>
                <a:cubicBezTo>
                  <a:pt x="476" y="335"/>
                  <a:pt x="476" y="335"/>
                  <a:pt x="476" y="335"/>
                </a:cubicBezTo>
                <a:cubicBezTo>
                  <a:pt x="508" y="345"/>
                  <a:pt x="508" y="345"/>
                  <a:pt x="508" y="345"/>
                </a:cubicBezTo>
                <a:cubicBezTo>
                  <a:pt x="487" y="358"/>
                  <a:pt x="487" y="358"/>
                  <a:pt x="487" y="358"/>
                </a:cubicBezTo>
                <a:moveTo>
                  <a:pt x="205" y="360"/>
                </a:moveTo>
                <a:cubicBezTo>
                  <a:pt x="167" y="347"/>
                  <a:pt x="167" y="347"/>
                  <a:pt x="167" y="347"/>
                </a:cubicBezTo>
                <a:cubicBezTo>
                  <a:pt x="193" y="333"/>
                  <a:pt x="193" y="333"/>
                  <a:pt x="193" y="333"/>
                </a:cubicBezTo>
                <a:cubicBezTo>
                  <a:pt x="231" y="345"/>
                  <a:pt x="231" y="345"/>
                  <a:pt x="231" y="345"/>
                </a:cubicBezTo>
                <a:cubicBezTo>
                  <a:pt x="205" y="360"/>
                  <a:pt x="205" y="360"/>
                  <a:pt x="205" y="360"/>
                </a:cubicBezTo>
                <a:moveTo>
                  <a:pt x="268" y="355"/>
                </a:moveTo>
                <a:cubicBezTo>
                  <a:pt x="236" y="345"/>
                  <a:pt x="236" y="345"/>
                  <a:pt x="236" y="345"/>
                </a:cubicBezTo>
                <a:cubicBezTo>
                  <a:pt x="257" y="333"/>
                  <a:pt x="257" y="333"/>
                  <a:pt x="257" y="333"/>
                </a:cubicBezTo>
                <a:cubicBezTo>
                  <a:pt x="289" y="343"/>
                  <a:pt x="289" y="343"/>
                  <a:pt x="289" y="343"/>
                </a:cubicBezTo>
                <a:cubicBezTo>
                  <a:pt x="268" y="355"/>
                  <a:pt x="268" y="355"/>
                  <a:pt x="268" y="355"/>
                </a:cubicBezTo>
                <a:moveTo>
                  <a:pt x="547" y="355"/>
                </a:moveTo>
                <a:cubicBezTo>
                  <a:pt x="514" y="344"/>
                  <a:pt x="514" y="344"/>
                  <a:pt x="514" y="344"/>
                </a:cubicBezTo>
                <a:cubicBezTo>
                  <a:pt x="535" y="331"/>
                  <a:pt x="535" y="331"/>
                  <a:pt x="535" y="331"/>
                </a:cubicBezTo>
                <a:cubicBezTo>
                  <a:pt x="568" y="341"/>
                  <a:pt x="568" y="341"/>
                  <a:pt x="568" y="341"/>
                </a:cubicBezTo>
                <a:cubicBezTo>
                  <a:pt x="547" y="355"/>
                  <a:pt x="547" y="355"/>
                  <a:pt x="547" y="355"/>
                </a:cubicBezTo>
                <a:moveTo>
                  <a:pt x="332" y="354"/>
                </a:moveTo>
                <a:cubicBezTo>
                  <a:pt x="295" y="342"/>
                  <a:pt x="295" y="342"/>
                  <a:pt x="295" y="342"/>
                </a:cubicBezTo>
                <a:cubicBezTo>
                  <a:pt x="318" y="329"/>
                  <a:pt x="318" y="329"/>
                  <a:pt x="318" y="329"/>
                </a:cubicBezTo>
                <a:cubicBezTo>
                  <a:pt x="355" y="341"/>
                  <a:pt x="355" y="341"/>
                  <a:pt x="355" y="341"/>
                </a:cubicBezTo>
                <a:cubicBezTo>
                  <a:pt x="332" y="354"/>
                  <a:pt x="332" y="354"/>
                  <a:pt x="332" y="354"/>
                </a:cubicBezTo>
                <a:moveTo>
                  <a:pt x="611" y="352"/>
                </a:moveTo>
                <a:cubicBezTo>
                  <a:pt x="574" y="340"/>
                  <a:pt x="574" y="340"/>
                  <a:pt x="574" y="340"/>
                </a:cubicBezTo>
                <a:cubicBezTo>
                  <a:pt x="593" y="329"/>
                  <a:pt x="593" y="329"/>
                  <a:pt x="593" y="329"/>
                </a:cubicBezTo>
                <a:cubicBezTo>
                  <a:pt x="630" y="340"/>
                  <a:pt x="630" y="340"/>
                  <a:pt x="630" y="340"/>
                </a:cubicBezTo>
                <a:cubicBezTo>
                  <a:pt x="611" y="352"/>
                  <a:pt x="611" y="352"/>
                  <a:pt x="611" y="352"/>
                </a:cubicBezTo>
                <a:moveTo>
                  <a:pt x="391" y="349"/>
                </a:moveTo>
                <a:cubicBezTo>
                  <a:pt x="360" y="340"/>
                  <a:pt x="360" y="340"/>
                  <a:pt x="360" y="340"/>
                </a:cubicBezTo>
                <a:cubicBezTo>
                  <a:pt x="381" y="328"/>
                  <a:pt x="381" y="328"/>
                  <a:pt x="381" y="328"/>
                </a:cubicBezTo>
                <a:cubicBezTo>
                  <a:pt x="412" y="337"/>
                  <a:pt x="412" y="337"/>
                  <a:pt x="412" y="337"/>
                </a:cubicBezTo>
                <a:cubicBezTo>
                  <a:pt x="391" y="349"/>
                  <a:pt x="391" y="349"/>
                  <a:pt x="391" y="349"/>
                </a:cubicBezTo>
                <a:moveTo>
                  <a:pt x="668" y="349"/>
                </a:moveTo>
                <a:cubicBezTo>
                  <a:pt x="635" y="339"/>
                  <a:pt x="635" y="339"/>
                  <a:pt x="635" y="339"/>
                </a:cubicBezTo>
                <a:cubicBezTo>
                  <a:pt x="654" y="327"/>
                  <a:pt x="654" y="327"/>
                  <a:pt x="654" y="327"/>
                </a:cubicBezTo>
                <a:cubicBezTo>
                  <a:pt x="686" y="337"/>
                  <a:pt x="686" y="337"/>
                  <a:pt x="686" y="337"/>
                </a:cubicBezTo>
                <a:cubicBezTo>
                  <a:pt x="668" y="349"/>
                  <a:pt x="668" y="349"/>
                  <a:pt x="668" y="349"/>
                </a:cubicBezTo>
                <a:moveTo>
                  <a:pt x="452" y="347"/>
                </a:moveTo>
                <a:cubicBezTo>
                  <a:pt x="417" y="336"/>
                  <a:pt x="417" y="336"/>
                  <a:pt x="417" y="336"/>
                </a:cubicBezTo>
                <a:cubicBezTo>
                  <a:pt x="439" y="324"/>
                  <a:pt x="439" y="324"/>
                  <a:pt x="439" y="324"/>
                </a:cubicBezTo>
                <a:cubicBezTo>
                  <a:pt x="474" y="334"/>
                  <a:pt x="474" y="334"/>
                  <a:pt x="474" y="334"/>
                </a:cubicBezTo>
                <a:cubicBezTo>
                  <a:pt x="452" y="347"/>
                  <a:pt x="452" y="347"/>
                  <a:pt x="452" y="347"/>
                </a:cubicBezTo>
                <a:moveTo>
                  <a:pt x="511" y="343"/>
                </a:moveTo>
                <a:cubicBezTo>
                  <a:pt x="479" y="334"/>
                  <a:pt x="479" y="334"/>
                  <a:pt x="479" y="334"/>
                </a:cubicBezTo>
                <a:cubicBezTo>
                  <a:pt x="501" y="321"/>
                  <a:pt x="501" y="321"/>
                  <a:pt x="501" y="321"/>
                </a:cubicBezTo>
                <a:cubicBezTo>
                  <a:pt x="533" y="330"/>
                  <a:pt x="533" y="330"/>
                  <a:pt x="533" y="330"/>
                </a:cubicBezTo>
                <a:cubicBezTo>
                  <a:pt x="511" y="343"/>
                  <a:pt x="511" y="343"/>
                  <a:pt x="511" y="343"/>
                </a:cubicBezTo>
                <a:moveTo>
                  <a:pt x="233" y="344"/>
                </a:moveTo>
                <a:cubicBezTo>
                  <a:pt x="196" y="332"/>
                  <a:pt x="196" y="332"/>
                  <a:pt x="196" y="332"/>
                </a:cubicBezTo>
                <a:cubicBezTo>
                  <a:pt x="217" y="320"/>
                  <a:pt x="217" y="320"/>
                  <a:pt x="217" y="320"/>
                </a:cubicBezTo>
                <a:cubicBezTo>
                  <a:pt x="255" y="332"/>
                  <a:pt x="255" y="332"/>
                  <a:pt x="255" y="332"/>
                </a:cubicBezTo>
                <a:cubicBezTo>
                  <a:pt x="233" y="344"/>
                  <a:pt x="233" y="344"/>
                  <a:pt x="233" y="344"/>
                </a:cubicBezTo>
                <a:moveTo>
                  <a:pt x="292" y="341"/>
                </a:moveTo>
                <a:cubicBezTo>
                  <a:pt x="260" y="331"/>
                  <a:pt x="260" y="331"/>
                  <a:pt x="260" y="331"/>
                </a:cubicBezTo>
                <a:cubicBezTo>
                  <a:pt x="284" y="318"/>
                  <a:pt x="284" y="318"/>
                  <a:pt x="284" y="318"/>
                </a:cubicBezTo>
                <a:cubicBezTo>
                  <a:pt x="315" y="328"/>
                  <a:pt x="315" y="328"/>
                  <a:pt x="315" y="328"/>
                </a:cubicBezTo>
                <a:cubicBezTo>
                  <a:pt x="292" y="341"/>
                  <a:pt x="292" y="341"/>
                  <a:pt x="292" y="341"/>
                </a:cubicBezTo>
                <a:moveTo>
                  <a:pt x="571" y="340"/>
                </a:moveTo>
                <a:cubicBezTo>
                  <a:pt x="538" y="330"/>
                  <a:pt x="538" y="330"/>
                  <a:pt x="538" y="330"/>
                </a:cubicBezTo>
                <a:cubicBezTo>
                  <a:pt x="557" y="318"/>
                  <a:pt x="557" y="318"/>
                  <a:pt x="557" y="318"/>
                </a:cubicBezTo>
                <a:cubicBezTo>
                  <a:pt x="590" y="328"/>
                  <a:pt x="590" y="328"/>
                  <a:pt x="590" y="328"/>
                </a:cubicBezTo>
                <a:cubicBezTo>
                  <a:pt x="571" y="340"/>
                  <a:pt x="571" y="340"/>
                  <a:pt x="571" y="340"/>
                </a:cubicBezTo>
                <a:moveTo>
                  <a:pt x="358" y="339"/>
                </a:moveTo>
                <a:cubicBezTo>
                  <a:pt x="321" y="327"/>
                  <a:pt x="321" y="327"/>
                  <a:pt x="321" y="327"/>
                </a:cubicBezTo>
                <a:cubicBezTo>
                  <a:pt x="341" y="316"/>
                  <a:pt x="341" y="316"/>
                  <a:pt x="341" y="316"/>
                </a:cubicBezTo>
                <a:cubicBezTo>
                  <a:pt x="378" y="327"/>
                  <a:pt x="378" y="327"/>
                  <a:pt x="378" y="327"/>
                </a:cubicBezTo>
                <a:cubicBezTo>
                  <a:pt x="358" y="339"/>
                  <a:pt x="358" y="339"/>
                  <a:pt x="358" y="339"/>
                </a:cubicBezTo>
                <a:moveTo>
                  <a:pt x="633" y="338"/>
                </a:moveTo>
                <a:cubicBezTo>
                  <a:pt x="596" y="327"/>
                  <a:pt x="596" y="327"/>
                  <a:pt x="596" y="327"/>
                </a:cubicBezTo>
                <a:cubicBezTo>
                  <a:pt x="615" y="315"/>
                  <a:pt x="615" y="315"/>
                  <a:pt x="615" y="315"/>
                </a:cubicBezTo>
                <a:cubicBezTo>
                  <a:pt x="652" y="326"/>
                  <a:pt x="652" y="326"/>
                  <a:pt x="652" y="326"/>
                </a:cubicBezTo>
                <a:cubicBezTo>
                  <a:pt x="633" y="338"/>
                  <a:pt x="633" y="338"/>
                  <a:pt x="633" y="338"/>
                </a:cubicBezTo>
                <a:moveTo>
                  <a:pt x="414" y="336"/>
                </a:moveTo>
                <a:cubicBezTo>
                  <a:pt x="384" y="326"/>
                  <a:pt x="384" y="326"/>
                  <a:pt x="384" y="326"/>
                </a:cubicBezTo>
                <a:cubicBezTo>
                  <a:pt x="406" y="313"/>
                  <a:pt x="406" y="313"/>
                  <a:pt x="406" y="313"/>
                </a:cubicBezTo>
                <a:cubicBezTo>
                  <a:pt x="437" y="323"/>
                  <a:pt x="437" y="323"/>
                  <a:pt x="437" y="323"/>
                </a:cubicBezTo>
                <a:cubicBezTo>
                  <a:pt x="414" y="336"/>
                  <a:pt x="414" y="336"/>
                  <a:pt x="414" y="336"/>
                </a:cubicBezTo>
                <a:moveTo>
                  <a:pt x="689" y="336"/>
                </a:moveTo>
                <a:cubicBezTo>
                  <a:pt x="657" y="326"/>
                  <a:pt x="657" y="326"/>
                  <a:pt x="657" y="326"/>
                </a:cubicBezTo>
                <a:cubicBezTo>
                  <a:pt x="679" y="312"/>
                  <a:pt x="679" y="312"/>
                  <a:pt x="679" y="312"/>
                </a:cubicBezTo>
                <a:cubicBezTo>
                  <a:pt x="711" y="322"/>
                  <a:pt x="711" y="322"/>
                  <a:pt x="711" y="322"/>
                </a:cubicBezTo>
                <a:cubicBezTo>
                  <a:pt x="689" y="336"/>
                  <a:pt x="689" y="336"/>
                  <a:pt x="689" y="336"/>
                </a:cubicBezTo>
                <a:moveTo>
                  <a:pt x="477" y="333"/>
                </a:moveTo>
                <a:cubicBezTo>
                  <a:pt x="442" y="322"/>
                  <a:pt x="442" y="322"/>
                  <a:pt x="442" y="322"/>
                </a:cubicBezTo>
                <a:cubicBezTo>
                  <a:pt x="464" y="309"/>
                  <a:pt x="464" y="309"/>
                  <a:pt x="464" y="309"/>
                </a:cubicBezTo>
                <a:cubicBezTo>
                  <a:pt x="498" y="320"/>
                  <a:pt x="498" y="320"/>
                  <a:pt x="498" y="320"/>
                </a:cubicBezTo>
                <a:cubicBezTo>
                  <a:pt x="477" y="333"/>
                  <a:pt x="477" y="333"/>
                  <a:pt x="477" y="333"/>
                </a:cubicBezTo>
                <a:moveTo>
                  <a:pt x="536" y="329"/>
                </a:moveTo>
                <a:cubicBezTo>
                  <a:pt x="504" y="319"/>
                  <a:pt x="504" y="319"/>
                  <a:pt x="504" y="319"/>
                </a:cubicBezTo>
                <a:cubicBezTo>
                  <a:pt x="523" y="307"/>
                  <a:pt x="523" y="307"/>
                  <a:pt x="523" y="307"/>
                </a:cubicBezTo>
                <a:cubicBezTo>
                  <a:pt x="555" y="317"/>
                  <a:pt x="555" y="317"/>
                  <a:pt x="555" y="317"/>
                </a:cubicBezTo>
                <a:cubicBezTo>
                  <a:pt x="536" y="329"/>
                  <a:pt x="536" y="329"/>
                  <a:pt x="536" y="329"/>
                </a:cubicBezTo>
                <a:moveTo>
                  <a:pt x="258" y="330"/>
                </a:moveTo>
                <a:cubicBezTo>
                  <a:pt x="220" y="318"/>
                  <a:pt x="220" y="318"/>
                  <a:pt x="220" y="318"/>
                </a:cubicBezTo>
                <a:cubicBezTo>
                  <a:pt x="244" y="305"/>
                  <a:pt x="244" y="305"/>
                  <a:pt x="244" y="305"/>
                </a:cubicBezTo>
                <a:cubicBezTo>
                  <a:pt x="281" y="317"/>
                  <a:pt x="281" y="317"/>
                  <a:pt x="281" y="317"/>
                </a:cubicBezTo>
                <a:cubicBezTo>
                  <a:pt x="258" y="330"/>
                  <a:pt x="258" y="330"/>
                  <a:pt x="258" y="330"/>
                </a:cubicBezTo>
                <a:moveTo>
                  <a:pt x="318" y="326"/>
                </a:moveTo>
                <a:cubicBezTo>
                  <a:pt x="287" y="316"/>
                  <a:pt x="287" y="316"/>
                  <a:pt x="287" y="316"/>
                </a:cubicBezTo>
                <a:cubicBezTo>
                  <a:pt x="307" y="305"/>
                  <a:pt x="307" y="305"/>
                  <a:pt x="307" y="305"/>
                </a:cubicBezTo>
                <a:cubicBezTo>
                  <a:pt x="339" y="315"/>
                  <a:pt x="339" y="315"/>
                  <a:pt x="339" y="315"/>
                </a:cubicBezTo>
                <a:cubicBezTo>
                  <a:pt x="318" y="326"/>
                  <a:pt x="318" y="326"/>
                  <a:pt x="318" y="326"/>
                </a:cubicBezTo>
                <a:moveTo>
                  <a:pt x="593" y="326"/>
                </a:moveTo>
                <a:cubicBezTo>
                  <a:pt x="560" y="316"/>
                  <a:pt x="560" y="316"/>
                  <a:pt x="560" y="316"/>
                </a:cubicBezTo>
                <a:cubicBezTo>
                  <a:pt x="580" y="304"/>
                  <a:pt x="580" y="304"/>
                  <a:pt x="580" y="304"/>
                </a:cubicBezTo>
                <a:cubicBezTo>
                  <a:pt x="613" y="314"/>
                  <a:pt x="613" y="314"/>
                  <a:pt x="613" y="314"/>
                </a:cubicBezTo>
                <a:cubicBezTo>
                  <a:pt x="593" y="326"/>
                  <a:pt x="593" y="326"/>
                  <a:pt x="593" y="326"/>
                </a:cubicBezTo>
                <a:moveTo>
                  <a:pt x="381" y="325"/>
                </a:moveTo>
                <a:cubicBezTo>
                  <a:pt x="344" y="314"/>
                  <a:pt x="344" y="314"/>
                  <a:pt x="344" y="314"/>
                </a:cubicBezTo>
                <a:cubicBezTo>
                  <a:pt x="367" y="301"/>
                  <a:pt x="367" y="301"/>
                  <a:pt x="367" y="301"/>
                </a:cubicBezTo>
                <a:cubicBezTo>
                  <a:pt x="403" y="312"/>
                  <a:pt x="403" y="312"/>
                  <a:pt x="403" y="312"/>
                </a:cubicBezTo>
                <a:cubicBezTo>
                  <a:pt x="381" y="325"/>
                  <a:pt x="381" y="325"/>
                  <a:pt x="381" y="325"/>
                </a:cubicBezTo>
                <a:moveTo>
                  <a:pt x="655" y="325"/>
                </a:moveTo>
                <a:cubicBezTo>
                  <a:pt x="618" y="313"/>
                  <a:pt x="618" y="313"/>
                  <a:pt x="618" y="313"/>
                </a:cubicBezTo>
                <a:cubicBezTo>
                  <a:pt x="639" y="300"/>
                  <a:pt x="639" y="300"/>
                  <a:pt x="639" y="300"/>
                </a:cubicBezTo>
                <a:cubicBezTo>
                  <a:pt x="676" y="311"/>
                  <a:pt x="676" y="311"/>
                  <a:pt x="676" y="311"/>
                </a:cubicBezTo>
                <a:cubicBezTo>
                  <a:pt x="655" y="325"/>
                  <a:pt x="655" y="325"/>
                  <a:pt x="655" y="325"/>
                </a:cubicBezTo>
                <a:moveTo>
                  <a:pt x="439" y="321"/>
                </a:moveTo>
                <a:cubicBezTo>
                  <a:pt x="409" y="312"/>
                  <a:pt x="409" y="312"/>
                  <a:pt x="409" y="312"/>
                </a:cubicBezTo>
                <a:cubicBezTo>
                  <a:pt x="431" y="299"/>
                  <a:pt x="431" y="299"/>
                  <a:pt x="431" y="299"/>
                </a:cubicBezTo>
                <a:cubicBezTo>
                  <a:pt x="461" y="308"/>
                  <a:pt x="461" y="308"/>
                  <a:pt x="461" y="308"/>
                </a:cubicBezTo>
                <a:cubicBezTo>
                  <a:pt x="439" y="321"/>
                  <a:pt x="439" y="321"/>
                  <a:pt x="439" y="321"/>
                </a:cubicBezTo>
                <a:moveTo>
                  <a:pt x="714" y="320"/>
                </a:moveTo>
                <a:cubicBezTo>
                  <a:pt x="682" y="310"/>
                  <a:pt x="682" y="310"/>
                  <a:pt x="682" y="310"/>
                </a:cubicBezTo>
                <a:cubicBezTo>
                  <a:pt x="700" y="299"/>
                  <a:pt x="700" y="299"/>
                  <a:pt x="700" y="299"/>
                </a:cubicBezTo>
                <a:cubicBezTo>
                  <a:pt x="732" y="308"/>
                  <a:pt x="732" y="308"/>
                  <a:pt x="732" y="308"/>
                </a:cubicBezTo>
                <a:cubicBezTo>
                  <a:pt x="714" y="320"/>
                  <a:pt x="714" y="320"/>
                  <a:pt x="714" y="320"/>
                </a:cubicBezTo>
                <a:moveTo>
                  <a:pt x="501" y="318"/>
                </a:moveTo>
                <a:cubicBezTo>
                  <a:pt x="467" y="307"/>
                  <a:pt x="467" y="307"/>
                  <a:pt x="467" y="307"/>
                </a:cubicBezTo>
                <a:cubicBezTo>
                  <a:pt x="486" y="296"/>
                  <a:pt x="486" y="296"/>
                  <a:pt x="486" y="296"/>
                </a:cubicBezTo>
                <a:cubicBezTo>
                  <a:pt x="521" y="307"/>
                  <a:pt x="521" y="307"/>
                  <a:pt x="521" y="307"/>
                </a:cubicBezTo>
                <a:cubicBezTo>
                  <a:pt x="501" y="318"/>
                  <a:pt x="501" y="318"/>
                  <a:pt x="501" y="318"/>
                </a:cubicBezTo>
                <a:moveTo>
                  <a:pt x="558" y="315"/>
                </a:moveTo>
                <a:cubicBezTo>
                  <a:pt x="526" y="306"/>
                  <a:pt x="526" y="306"/>
                  <a:pt x="526" y="306"/>
                </a:cubicBezTo>
                <a:cubicBezTo>
                  <a:pt x="547" y="293"/>
                  <a:pt x="547" y="293"/>
                  <a:pt x="547" y="293"/>
                </a:cubicBezTo>
                <a:cubicBezTo>
                  <a:pt x="578" y="303"/>
                  <a:pt x="578" y="303"/>
                  <a:pt x="578" y="303"/>
                </a:cubicBezTo>
                <a:cubicBezTo>
                  <a:pt x="558" y="315"/>
                  <a:pt x="558" y="315"/>
                  <a:pt x="558" y="315"/>
                </a:cubicBezTo>
                <a:moveTo>
                  <a:pt x="284" y="316"/>
                </a:moveTo>
                <a:cubicBezTo>
                  <a:pt x="247" y="304"/>
                  <a:pt x="247" y="304"/>
                  <a:pt x="247" y="304"/>
                </a:cubicBezTo>
                <a:cubicBezTo>
                  <a:pt x="267" y="292"/>
                  <a:pt x="267" y="292"/>
                  <a:pt x="267" y="292"/>
                </a:cubicBezTo>
                <a:cubicBezTo>
                  <a:pt x="305" y="304"/>
                  <a:pt x="305" y="304"/>
                  <a:pt x="305" y="304"/>
                </a:cubicBezTo>
                <a:cubicBezTo>
                  <a:pt x="284" y="316"/>
                  <a:pt x="284" y="316"/>
                  <a:pt x="284" y="316"/>
                </a:cubicBezTo>
                <a:moveTo>
                  <a:pt x="342" y="313"/>
                </a:moveTo>
                <a:cubicBezTo>
                  <a:pt x="310" y="303"/>
                  <a:pt x="310" y="303"/>
                  <a:pt x="310" y="303"/>
                </a:cubicBezTo>
                <a:cubicBezTo>
                  <a:pt x="333" y="291"/>
                  <a:pt x="333" y="291"/>
                  <a:pt x="333" y="291"/>
                </a:cubicBezTo>
                <a:cubicBezTo>
                  <a:pt x="364" y="300"/>
                  <a:pt x="364" y="300"/>
                  <a:pt x="364" y="300"/>
                </a:cubicBezTo>
                <a:cubicBezTo>
                  <a:pt x="342" y="313"/>
                  <a:pt x="342" y="313"/>
                  <a:pt x="342" y="313"/>
                </a:cubicBezTo>
                <a:moveTo>
                  <a:pt x="616" y="312"/>
                </a:moveTo>
                <a:cubicBezTo>
                  <a:pt x="583" y="302"/>
                  <a:pt x="583" y="302"/>
                  <a:pt x="583" y="302"/>
                </a:cubicBezTo>
                <a:cubicBezTo>
                  <a:pt x="603" y="290"/>
                  <a:pt x="603" y="290"/>
                  <a:pt x="603" y="290"/>
                </a:cubicBezTo>
                <a:cubicBezTo>
                  <a:pt x="637" y="300"/>
                  <a:pt x="637" y="300"/>
                  <a:pt x="637" y="300"/>
                </a:cubicBezTo>
                <a:cubicBezTo>
                  <a:pt x="616" y="312"/>
                  <a:pt x="616" y="312"/>
                  <a:pt x="616" y="312"/>
                </a:cubicBezTo>
                <a:moveTo>
                  <a:pt x="735" y="306"/>
                </a:moveTo>
                <a:cubicBezTo>
                  <a:pt x="703" y="297"/>
                  <a:pt x="703" y="297"/>
                  <a:pt x="703" y="297"/>
                </a:cubicBezTo>
                <a:cubicBezTo>
                  <a:pt x="719" y="287"/>
                  <a:pt x="719" y="287"/>
                  <a:pt x="719" y="287"/>
                </a:cubicBezTo>
                <a:cubicBezTo>
                  <a:pt x="750" y="297"/>
                  <a:pt x="750" y="297"/>
                  <a:pt x="750" y="297"/>
                </a:cubicBezTo>
                <a:cubicBezTo>
                  <a:pt x="735" y="306"/>
                  <a:pt x="735" y="306"/>
                  <a:pt x="735" y="306"/>
                </a:cubicBezTo>
                <a:moveTo>
                  <a:pt x="406" y="311"/>
                </a:moveTo>
                <a:cubicBezTo>
                  <a:pt x="370" y="299"/>
                  <a:pt x="370" y="299"/>
                  <a:pt x="370" y="299"/>
                </a:cubicBezTo>
                <a:cubicBezTo>
                  <a:pt x="392" y="287"/>
                  <a:pt x="392" y="287"/>
                  <a:pt x="392" y="287"/>
                </a:cubicBezTo>
                <a:cubicBezTo>
                  <a:pt x="428" y="298"/>
                  <a:pt x="428" y="298"/>
                  <a:pt x="428" y="298"/>
                </a:cubicBezTo>
                <a:cubicBezTo>
                  <a:pt x="406" y="311"/>
                  <a:pt x="406" y="311"/>
                  <a:pt x="406" y="311"/>
                </a:cubicBezTo>
                <a:moveTo>
                  <a:pt x="679" y="310"/>
                </a:moveTo>
                <a:cubicBezTo>
                  <a:pt x="642" y="299"/>
                  <a:pt x="642" y="299"/>
                  <a:pt x="642" y="299"/>
                </a:cubicBezTo>
                <a:cubicBezTo>
                  <a:pt x="661" y="287"/>
                  <a:pt x="661" y="287"/>
                  <a:pt x="661" y="287"/>
                </a:cubicBezTo>
                <a:cubicBezTo>
                  <a:pt x="698" y="298"/>
                  <a:pt x="698" y="298"/>
                  <a:pt x="698" y="298"/>
                </a:cubicBezTo>
                <a:cubicBezTo>
                  <a:pt x="679" y="310"/>
                  <a:pt x="679" y="310"/>
                  <a:pt x="679" y="310"/>
                </a:cubicBezTo>
                <a:moveTo>
                  <a:pt x="464" y="307"/>
                </a:moveTo>
                <a:cubicBezTo>
                  <a:pt x="434" y="297"/>
                  <a:pt x="434" y="297"/>
                  <a:pt x="434" y="297"/>
                </a:cubicBezTo>
                <a:cubicBezTo>
                  <a:pt x="453" y="286"/>
                  <a:pt x="453" y="286"/>
                  <a:pt x="453" y="286"/>
                </a:cubicBezTo>
                <a:cubicBezTo>
                  <a:pt x="484" y="295"/>
                  <a:pt x="484" y="295"/>
                  <a:pt x="484" y="295"/>
                </a:cubicBezTo>
                <a:cubicBezTo>
                  <a:pt x="464" y="307"/>
                  <a:pt x="464" y="307"/>
                  <a:pt x="464" y="307"/>
                </a:cubicBezTo>
                <a:moveTo>
                  <a:pt x="523" y="305"/>
                </a:moveTo>
                <a:cubicBezTo>
                  <a:pt x="489" y="294"/>
                  <a:pt x="489" y="294"/>
                  <a:pt x="489" y="294"/>
                </a:cubicBezTo>
                <a:cubicBezTo>
                  <a:pt x="510" y="282"/>
                  <a:pt x="510" y="282"/>
                  <a:pt x="510" y="282"/>
                </a:cubicBezTo>
                <a:cubicBezTo>
                  <a:pt x="544" y="293"/>
                  <a:pt x="544" y="293"/>
                  <a:pt x="544" y="293"/>
                </a:cubicBezTo>
                <a:cubicBezTo>
                  <a:pt x="523" y="305"/>
                  <a:pt x="523" y="305"/>
                  <a:pt x="523" y="305"/>
                </a:cubicBezTo>
                <a:moveTo>
                  <a:pt x="581" y="301"/>
                </a:moveTo>
                <a:cubicBezTo>
                  <a:pt x="549" y="292"/>
                  <a:pt x="549" y="292"/>
                  <a:pt x="549" y="292"/>
                </a:cubicBezTo>
                <a:cubicBezTo>
                  <a:pt x="569" y="280"/>
                  <a:pt x="569" y="280"/>
                  <a:pt x="569" y="280"/>
                </a:cubicBezTo>
                <a:cubicBezTo>
                  <a:pt x="601" y="289"/>
                  <a:pt x="601" y="289"/>
                  <a:pt x="601" y="289"/>
                </a:cubicBezTo>
                <a:cubicBezTo>
                  <a:pt x="581" y="301"/>
                  <a:pt x="581" y="301"/>
                  <a:pt x="581" y="301"/>
                </a:cubicBezTo>
                <a:moveTo>
                  <a:pt x="308" y="302"/>
                </a:moveTo>
                <a:cubicBezTo>
                  <a:pt x="270" y="291"/>
                  <a:pt x="270" y="291"/>
                  <a:pt x="270" y="291"/>
                </a:cubicBezTo>
                <a:cubicBezTo>
                  <a:pt x="293" y="278"/>
                  <a:pt x="293" y="278"/>
                  <a:pt x="293" y="278"/>
                </a:cubicBezTo>
                <a:cubicBezTo>
                  <a:pt x="330" y="290"/>
                  <a:pt x="330" y="290"/>
                  <a:pt x="330" y="290"/>
                </a:cubicBezTo>
                <a:cubicBezTo>
                  <a:pt x="308" y="302"/>
                  <a:pt x="308" y="302"/>
                  <a:pt x="308" y="302"/>
                </a:cubicBezTo>
                <a:moveTo>
                  <a:pt x="367" y="299"/>
                </a:moveTo>
                <a:cubicBezTo>
                  <a:pt x="336" y="289"/>
                  <a:pt x="336" y="289"/>
                  <a:pt x="336" y="289"/>
                </a:cubicBezTo>
                <a:cubicBezTo>
                  <a:pt x="358" y="277"/>
                  <a:pt x="358" y="277"/>
                  <a:pt x="358" y="277"/>
                </a:cubicBezTo>
                <a:cubicBezTo>
                  <a:pt x="389" y="286"/>
                  <a:pt x="389" y="286"/>
                  <a:pt x="389" y="286"/>
                </a:cubicBezTo>
                <a:cubicBezTo>
                  <a:pt x="367" y="299"/>
                  <a:pt x="367" y="299"/>
                  <a:pt x="367" y="299"/>
                </a:cubicBezTo>
                <a:moveTo>
                  <a:pt x="639" y="298"/>
                </a:moveTo>
                <a:cubicBezTo>
                  <a:pt x="606" y="288"/>
                  <a:pt x="606" y="288"/>
                  <a:pt x="606" y="288"/>
                </a:cubicBezTo>
                <a:cubicBezTo>
                  <a:pt x="626" y="277"/>
                  <a:pt x="626" y="277"/>
                  <a:pt x="626" y="277"/>
                </a:cubicBezTo>
                <a:cubicBezTo>
                  <a:pt x="658" y="286"/>
                  <a:pt x="658" y="286"/>
                  <a:pt x="658" y="286"/>
                </a:cubicBezTo>
                <a:cubicBezTo>
                  <a:pt x="639" y="298"/>
                  <a:pt x="639" y="298"/>
                  <a:pt x="639" y="298"/>
                </a:cubicBezTo>
                <a:moveTo>
                  <a:pt x="700" y="296"/>
                </a:moveTo>
                <a:cubicBezTo>
                  <a:pt x="664" y="285"/>
                  <a:pt x="664" y="285"/>
                  <a:pt x="664" y="285"/>
                </a:cubicBezTo>
                <a:cubicBezTo>
                  <a:pt x="680" y="275"/>
                  <a:pt x="680" y="275"/>
                  <a:pt x="680" y="275"/>
                </a:cubicBezTo>
                <a:cubicBezTo>
                  <a:pt x="716" y="286"/>
                  <a:pt x="716" y="286"/>
                  <a:pt x="716" y="286"/>
                </a:cubicBezTo>
                <a:cubicBezTo>
                  <a:pt x="700" y="296"/>
                  <a:pt x="700" y="296"/>
                  <a:pt x="700" y="296"/>
                </a:cubicBezTo>
                <a:moveTo>
                  <a:pt x="431" y="296"/>
                </a:moveTo>
                <a:cubicBezTo>
                  <a:pt x="395" y="285"/>
                  <a:pt x="395" y="285"/>
                  <a:pt x="395" y="285"/>
                </a:cubicBezTo>
                <a:cubicBezTo>
                  <a:pt x="415" y="274"/>
                  <a:pt x="415" y="274"/>
                  <a:pt x="415" y="274"/>
                </a:cubicBezTo>
                <a:cubicBezTo>
                  <a:pt x="451" y="285"/>
                  <a:pt x="451" y="285"/>
                  <a:pt x="451" y="285"/>
                </a:cubicBezTo>
                <a:cubicBezTo>
                  <a:pt x="431" y="296"/>
                  <a:pt x="431" y="296"/>
                  <a:pt x="431" y="296"/>
                </a:cubicBezTo>
                <a:moveTo>
                  <a:pt x="753" y="295"/>
                </a:moveTo>
                <a:cubicBezTo>
                  <a:pt x="721" y="285"/>
                  <a:pt x="721" y="285"/>
                  <a:pt x="721" y="285"/>
                </a:cubicBezTo>
                <a:cubicBezTo>
                  <a:pt x="742" y="273"/>
                  <a:pt x="742" y="273"/>
                  <a:pt x="742" y="273"/>
                </a:cubicBezTo>
                <a:cubicBezTo>
                  <a:pt x="773" y="282"/>
                  <a:pt x="773" y="282"/>
                  <a:pt x="773" y="282"/>
                </a:cubicBezTo>
                <a:cubicBezTo>
                  <a:pt x="753" y="295"/>
                  <a:pt x="753" y="295"/>
                  <a:pt x="753" y="295"/>
                </a:cubicBezTo>
                <a:moveTo>
                  <a:pt x="487" y="294"/>
                </a:moveTo>
                <a:cubicBezTo>
                  <a:pt x="456" y="284"/>
                  <a:pt x="456" y="284"/>
                  <a:pt x="456" y="284"/>
                </a:cubicBezTo>
                <a:cubicBezTo>
                  <a:pt x="478" y="272"/>
                  <a:pt x="478" y="272"/>
                  <a:pt x="478" y="272"/>
                </a:cubicBezTo>
                <a:cubicBezTo>
                  <a:pt x="508" y="281"/>
                  <a:pt x="508" y="281"/>
                  <a:pt x="508" y="281"/>
                </a:cubicBezTo>
                <a:cubicBezTo>
                  <a:pt x="487" y="294"/>
                  <a:pt x="487" y="294"/>
                  <a:pt x="487" y="294"/>
                </a:cubicBezTo>
                <a:moveTo>
                  <a:pt x="547" y="291"/>
                </a:moveTo>
                <a:cubicBezTo>
                  <a:pt x="513" y="280"/>
                  <a:pt x="513" y="280"/>
                  <a:pt x="513" y="280"/>
                </a:cubicBezTo>
                <a:cubicBezTo>
                  <a:pt x="533" y="269"/>
                  <a:pt x="533" y="269"/>
                  <a:pt x="533" y="269"/>
                </a:cubicBezTo>
                <a:cubicBezTo>
                  <a:pt x="567" y="279"/>
                  <a:pt x="567" y="279"/>
                  <a:pt x="567" y="279"/>
                </a:cubicBezTo>
                <a:cubicBezTo>
                  <a:pt x="547" y="291"/>
                  <a:pt x="547" y="291"/>
                  <a:pt x="547" y="291"/>
                </a:cubicBezTo>
                <a:moveTo>
                  <a:pt x="604" y="287"/>
                </a:moveTo>
                <a:cubicBezTo>
                  <a:pt x="572" y="278"/>
                  <a:pt x="572" y="278"/>
                  <a:pt x="572" y="278"/>
                </a:cubicBezTo>
                <a:cubicBezTo>
                  <a:pt x="592" y="266"/>
                  <a:pt x="592" y="266"/>
                  <a:pt x="592" y="266"/>
                </a:cubicBezTo>
                <a:cubicBezTo>
                  <a:pt x="623" y="276"/>
                  <a:pt x="623" y="276"/>
                  <a:pt x="623" y="276"/>
                </a:cubicBezTo>
                <a:cubicBezTo>
                  <a:pt x="604" y="287"/>
                  <a:pt x="604" y="287"/>
                  <a:pt x="604" y="287"/>
                </a:cubicBezTo>
                <a:moveTo>
                  <a:pt x="661" y="285"/>
                </a:moveTo>
                <a:cubicBezTo>
                  <a:pt x="629" y="275"/>
                  <a:pt x="629" y="275"/>
                  <a:pt x="629" y="275"/>
                </a:cubicBezTo>
                <a:cubicBezTo>
                  <a:pt x="645" y="265"/>
                  <a:pt x="645" y="265"/>
                  <a:pt x="645" y="265"/>
                </a:cubicBezTo>
                <a:cubicBezTo>
                  <a:pt x="678" y="275"/>
                  <a:pt x="678" y="275"/>
                  <a:pt x="678" y="275"/>
                </a:cubicBezTo>
                <a:cubicBezTo>
                  <a:pt x="661" y="285"/>
                  <a:pt x="661" y="285"/>
                  <a:pt x="661" y="285"/>
                </a:cubicBezTo>
                <a:moveTo>
                  <a:pt x="333" y="288"/>
                </a:moveTo>
                <a:cubicBezTo>
                  <a:pt x="296" y="277"/>
                  <a:pt x="296" y="277"/>
                  <a:pt x="296" y="277"/>
                </a:cubicBezTo>
                <a:cubicBezTo>
                  <a:pt x="319" y="264"/>
                  <a:pt x="319" y="264"/>
                  <a:pt x="319" y="264"/>
                </a:cubicBezTo>
                <a:cubicBezTo>
                  <a:pt x="356" y="276"/>
                  <a:pt x="356" y="276"/>
                  <a:pt x="356" y="276"/>
                </a:cubicBezTo>
                <a:cubicBezTo>
                  <a:pt x="333" y="288"/>
                  <a:pt x="333" y="288"/>
                  <a:pt x="333" y="288"/>
                </a:cubicBezTo>
                <a:moveTo>
                  <a:pt x="392" y="285"/>
                </a:moveTo>
                <a:cubicBezTo>
                  <a:pt x="361" y="275"/>
                  <a:pt x="361" y="275"/>
                  <a:pt x="361" y="275"/>
                </a:cubicBezTo>
                <a:cubicBezTo>
                  <a:pt x="381" y="264"/>
                  <a:pt x="381" y="264"/>
                  <a:pt x="381" y="264"/>
                </a:cubicBezTo>
                <a:cubicBezTo>
                  <a:pt x="412" y="273"/>
                  <a:pt x="412" y="273"/>
                  <a:pt x="412" y="273"/>
                </a:cubicBezTo>
                <a:cubicBezTo>
                  <a:pt x="392" y="285"/>
                  <a:pt x="392" y="285"/>
                  <a:pt x="392" y="285"/>
                </a:cubicBezTo>
                <a:moveTo>
                  <a:pt x="719" y="285"/>
                </a:moveTo>
                <a:cubicBezTo>
                  <a:pt x="683" y="274"/>
                  <a:pt x="683" y="274"/>
                  <a:pt x="683" y="274"/>
                </a:cubicBezTo>
                <a:cubicBezTo>
                  <a:pt x="704" y="261"/>
                  <a:pt x="704" y="261"/>
                  <a:pt x="704" y="261"/>
                </a:cubicBezTo>
                <a:cubicBezTo>
                  <a:pt x="739" y="272"/>
                  <a:pt x="739" y="272"/>
                  <a:pt x="739" y="272"/>
                </a:cubicBezTo>
                <a:cubicBezTo>
                  <a:pt x="719" y="285"/>
                  <a:pt x="719" y="285"/>
                  <a:pt x="719" y="285"/>
                </a:cubicBezTo>
                <a:moveTo>
                  <a:pt x="453" y="283"/>
                </a:moveTo>
                <a:cubicBezTo>
                  <a:pt x="418" y="273"/>
                  <a:pt x="418" y="273"/>
                  <a:pt x="418" y="273"/>
                </a:cubicBezTo>
                <a:cubicBezTo>
                  <a:pt x="440" y="260"/>
                  <a:pt x="440" y="260"/>
                  <a:pt x="440" y="260"/>
                </a:cubicBezTo>
                <a:cubicBezTo>
                  <a:pt x="475" y="271"/>
                  <a:pt x="475" y="271"/>
                  <a:pt x="475" y="271"/>
                </a:cubicBezTo>
                <a:cubicBezTo>
                  <a:pt x="453" y="283"/>
                  <a:pt x="453" y="283"/>
                  <a:pt x="453" y="283"/>
                </a:cubicBezTo>
                <a:moveTo>
                  <a:pt x="511" y="280"/>
                </a:moveTo>
                <a:cubicBezTo>
                  <a:pt x="481" y="270"/>
                  <a:pt x="481" y="270"/>
                  <a:pt x="481" y="270"/>
                </a:cubicBezTo>
                <a:cubicBezTo>
                  <a:pt x="499" y="259"/>
                  <a:pt x="499" y="259"/>
                  <a:pt x="499" y="259"/>
                </a:cubicBezTo>
                <a:cubicBezTo>
                  <a:pt x="530" y="268"/>
                  <a:pt x="530" y="268"/>
                  <a:pt x="530" y="268"/>
                </a:cubicBezTo>
                <a:cubicBezTo>
                  <a:pt x="511" y="280"/>
                  <a:pt x="511" y="280"/>
                  <a:pt x="511" y="280"/>
                </a:cubicBezTo>
                <a:moveTo>
                  <a:pt x="776" y="280"/>
                </a:moveTo>
                <a:cubicBezTo>
                  <a:pt x="745" y="271"/>
                  <a:pt x="745" y="271"/>
                  <a:pt x="745" y="271"/>
                </a:cubicBezTo>
                <a:cubicBezTo>
                  <a:pt x="764" y="259"/>
                  <a:pt x="764" y="259"/>
                  <a:pt x="764" y="259"/>
                </a:cubicBezTo>
                <a:cubicBezTo>
                  <a:pt x="795" y="268"/>
                  <a:pt x="795" y="268"/>
                  <a:pt x="795" y="268"/>
                </a:cubicBezTo>
                <a:cubicBezTo>
                  <a:pt x="776" y="280"/>
                  <a:pt x="776" y="280"/>
                  <a:pt x="776" y="280"/>
                </a:cubicBezTo>
                <a:moveTo>
                  <a:pt x="570" y="277"/>
                </a:moveTo>
                <a:cubicBezTo>
                  <a:pt x="535" y="267"/>
                  <a:pt x="535" y="267"/>
                  <a:pt x="535" y="267"/>
                </a:cubicBezTo>
                <a:cubicBezTo>
                  <a:pt x="556" y="256"/>
                  <a:pt x="556" y="256"/>
                  <a:pt x="556" y="256"/>
                </a:cubicBezTo>
                <a:cubicBezTo>
                  <a:pt x="589" y="266"/>
                  <a:pt x="589" y="266"/>
                  <a:pt x="589" y="266"/>
                </a:cubicBezTo>
                <a:cubicBezTo>
                  <a:pt x="570" y="277"/>
                  <a:pt x="570" y="277"/>
                  <a:pt x="570" y="277"/>
                </a:cubicBezTo>
                <a:moveTo>
                  <a:pt x="626" y="274"/>
                </a:moveTo>
                <a:cubicBezTo>
                  <a:pt x="595" y="265"/>
                  <a:pt x="595" y="265"/>
                  <a:pt x="595" y="265"/>
                </a:cubicBezTo>
                <a:cubicBezTo>
                  <a:pt x="612" y="255"/>
                  <a:pt x="612" y="255"/>
                  <a:pt x="612" y="255"/>
                </a:cubicBezTo>
                <a:cubicBezTo>
                  <a:pt x="643" y="264"/>
                  <a:pt x="643" y="264"/>
                  <a:pt x="643" y="264"/>
                </a:cubicBezTo>
                <a:cubicBezTo>
                  <a:pt x="626" y="274"/>
                  <a:pt x="626" y="274"/>
                  <a:pt x="626" y="274"/>
                </a:cubicBezTo>
                <a:moveTo>
                  <a:pt x="359" y="274"/>
                </a:moveTo>
                <a:cubicBezTo>
                  <a:pt x="322" y="263"/>
                  <a:pt x="322" y="263"/>
                  <a:pt x="322" y="263"/>
                </a:cubicBezTo>
                <a:cubicBezTo>
                  <a:pt x="342" y="252"/>
                  <a:pt x="342" y="252"/>
                  <a:pt x="342" y="252"/>
                </a:cubicBezTo>
                <a:cubicBezTo>
                  <a:pt x="379" y="263"/>
                  <a:pt x="379" y="263"/>
                  <a:pt x="379" y="263"/>
                </a:cubicBezTo>
                <a:cubicBezTo>
                  <a:pt x="359" y="274"/>
                  <a:pt x="359" y="274"/>
                  <a:pt x="359" y="274"/>
                </a:cubicBezTo>
                <a:moveTo>
                  <a:pt x="680" y="273"/>
                </a:moveTo>
                <a:cubicBezTo>
                  <a:pt x="648" y="263"/>
                  <a:pt x="648" y="263"/>
                  <a:pt x="648" y="263"/>
                </a:cubicBezTo>
                <a:cubicBezTo>
                  <a:pt x="669" y="251"/>
                  <a:pt x="669" y="251"/>
                  <a:pt x="669" y="251"/>
                </a:cubicBezTo>
                <a:cubicBezTo>
                  <a:pt x="701" y="260"/>
                  <a:pt x="701" y="260"/>
                  <a:pt x="701" y="260"/>
                </a:cubicBezTo>
                <a:cubicBezTo>
                  <a:pt x="680" y="273"/>
                  <a:pt x="680" y="273"/>
                  <a:pt x="680" y="273"/>
                </a:cubicBezTo>
                <a:moveTo>
                  <a:pt x="415" y="272"/>
                </a:moveTo>
                <a:cubicBezTo>
                  <a:pt x="384" y="262"/>
                  <a:pt x="384" y="262"/>
                  <a:pt x="384" y="262"/>
                </a:cubicBezTo>
                <a:cubicBezTo>
                  <a:pt x="407" y="250"/>
                  <a:pt x="407" y="250"/>
                  <a:pt x="407" y="250"/>
                </a:cubicBezTo>
                <a:cubicBezTo>
                  <a:pt x="437" y="259"/>
                  <a:pt x="437" y="259"/>
                  <a:pt x="437" y="259"/>
                </a:cubicBezTo>
                <a:cubicBezTo>
                  <a:pt x="415" y="272"/>
                  <a:pt x="415" y="272"/>
                  <a:pt x="415" y="272"/>
                </a:cubicBezTo>
                <a:moveTo>
                  <a:pt x="478" y="269"/>
                </a:moveTo>
                <a:cubicBezTo>
                  <a:pt x="443" y="258"/>
                  <a:pt x="443" y="258"/>
                  <a:pt x="443" y="258"/>
                </a:cubicBezTo>
                <a:cubicBezTo>
                  <a:pt x="461" y="248"/>
                  <a:pt x="461" y="248"/>
                  <a:pt x="461" y="248"/>
                </a:cubicBezTo>
                <a:cubicBezTo>
                  <a:pt x="497" y="259"/>
                  <a:pt x="497" y="259"/>
                  <a:pt x="497" y="259"/>
                </a:cubicBezTo>
                <a:cubicBezTo>
                  <a:pt x="478" y="269"/>
                  <a:pt x="478" y="269"/>
                  <a:pt x="478" y="269"/>
                </a:cubicBezTo>
                <a:moveTo>
                  <a:pt x="742" y="270"/>
                </a:moveTo>
                <a:cubicBezTo>
                  <a:pt x="706" y="259"/>
                  <a:pt x="706" y="259"/>
                  <a:pt x="706" y="259"/>
                </a:cubicBezTo>
                <a:cubicBezTo>
                  <a:pt x="726" y="248"/>
                  <a:pt x="726" y="248"/>
                  <a:pt x="726" y="248"/>
                </a:cubicBezTo>
                <a:cubicBezTo>
                  <a:pt x="761" y="258"/>
                  <a:pt x="761" y="258"/>
                  <a:pt x="761" y="258"/>
                </a:cubicBezTo>
                <a:cubicBezTo>
                  <a:pt x="742" y="270"/>
                  <a:pt x="742" y="270"/>
                  <a:pt x="742" y="270"/>
                </a:cubicBezTo>
                <a:moveTo>
                  <a:pt x="798" y="266"/>
                </a:moveTo>
                <a:cubicBezTo>
                  <a:pt x="767" y="257"/>
                  <a:pt x="767" y="257"/>
                  <a:pt x="767" y="257"/>
                </a:cubicBezTo>
                <a:cubicBezTo>
                  <a:pt x="783" y="247"/>
                  <a:pt x="783" y="247"/>
                  <a:pt x="783" y="247"/>
                </a:cubicBezTo>
                <a:cubicBezTo>
                  <a:pt x="814" y="256"/>
                  <a:pt x="814" y="256"/>
                  <a:pt x="814" y="256"/>
                </a:cubicBezTo>
                <a:cubicBezTo>
                  <a:pt x="798" y="266"/>
                  <a:pt x="798" y="266"/>
                  <a:pt x="798" y="266"/>
                </a:cubicBezTo>
                <a:moveTo>
                  <a:pt x="533" y="267"/>
                </a:moveTo>
                <a:cubicBezTo>
                  <a:pt x="502" y="258"/>
                  <a:pt x="502" y="258"/>
                  <a:pt x="502" y="258"/>
                </a:cubicBezTo>
                <a:cubicBezTo>
                  <a:pt x="522" y="246"/>
                  <a:pt x="522" y="246"/>
                  <a:pt x="522" y="246"/>
                </a:cubicBezTo>
                <a:cubicBezTo>
                  <a:pt x="553" y="255"/>
                  <a:pt x="553" y="255"/>
                  <a:pt x="553" y="255"/>
                </a:cubicBezTo>
                <a:cubicBezTo>
                  <a:pt x="533" y="267"/>
                  <a:pt x="533" y="267"/>
                  <a:pt x="533" y="267"/>
                </a:cubicBezTo>
                <a:moveTo>
                  <a:pt x="592" y="264"/>
                </a:moveTo>
                <a:cubicBezTo>
                  <a:pt x="558" y="254"/>
                  <a:pt x="558" y="254"/>
                  <a:pt x="558" y="254"/>
                </a:cubicBezTo>
                <a:cubicBezTo>
                  <a:pt x="576" y="244"/>
                  <a:pt x="576" y="244"/>
                  <a:pt x="576" y="244"/>
                </a:cubicBezTo>
                <a:cubicBezTo>
                  <a:pt x="609" y="254"/>
                  <a:pt x="609" y="254"/>
                  <a:pt x="609" y="254"/>
                </a:cubicBezTo>
                <a:cubicBezTo>
                  <a:pt x="592" y="264"/>
                  <a:pt x="592" y="264"/>
                  <a:pt x="592" y="264"/>
                </a:cubicBezTo>
                <a:moveTo>
                  <a:pt x="645" y="262"/>
                </a:moveTo>
                <a:cubicBezTo>
                  <a:pt x="615" y="253"/>
                  <a:pt x="615" y="253"/>
                  <a:pt x="615" y="253"/>
                </a:cubicBezTo>
                <a:cubicBezTo>
                  <a:pt x="635" y="241"/>
                  <a:pt x="635" y="241"/>
                  <a:pt x="635" y="241"/>
                </a:cubicBezTo>
                <a:cubicBezTo>
                  <a:pt x="666" y="250"/>
                  <a:pt x="666" y="250"/>
                  <a:pt x="666" y="250"/>
                </a:cubicBezTo>
                <a:cubicBezTo>
                  <a:pt x="645" y="262"/>
                  <a:pt x="645" y="262"/>
                  <a:pt x="645" y="262"/>
                </a:cubicBezTo>
                <a:moveTo>
                  <a:pt x="440" y="257"/>
                </a:moveTo>
                <a:cubicBezTo>
                  <a:pt x="410" y="248"/>
                  <a:pt x="410" y="248"/>
                  <a:pt x="410" y="248"/>
                </a:cubicBezTo>
                <a:cubicBezTo>
                  <a:pt x="427" y="238"/>
                  <a:pt x="427" y="238"/>
                  <a:pt x="427" y="238"/>
                </a:cubicBezTo>
                <a:cubicBezTo>
                  <a:pt x="458" y="247"/>
                  <a:pt x="458" y="247"/>
                  <a:pt x="458" y="247"/>
                </a:cubicBezTo>
                <a:cubicBezTo>
                  <a:pt x="440" y="257"/>
                  <a:pt x="440" y="257"/>
                  <a:pt x="440" y="257"/>
                </a:cubicBezTo>
                <a:moveTo>
                  <a:pt x="704" y="259"/>
                </a:moveTo>
                <a:cubicBezTo>
                  <a:pt x="672" y="249"/>
                  <a:pt x="672" y="249"/>
                  <a:pt x="672" y="249"/>
                </a:cubicBezTo>
                <a:cubicBezTo>
                  <a:pt x="690" y="237"/>
                  <a:pt x="690" y="237"/>
                  <a:pt x="690" y="237"/>
                </a:cubicBezTo>
                <a:cubicBezTo>
                  <a:pt x="723" y="247"/>
                  <a:pt x="723" y="247"/>
                  <a:pt x="723" y="247"/>
                </a:cubicBezTo>
                <a:cubicBezTo>
                  <a:pt x="704" y="259"/>
                  <a:pt x="704" y="259"/>
                  <a:pt x="704" y="259"/>
                </a:cubicBezTo>
                <a:moveTo>
                  <a:pt x="382" y="261"/>
                </a:moveTo>
                <a:cubicBezTo>
                  <a:pt x="345" y="250"/>
                  <a:pt x="345" y="250"/>
                  <a:pt x="345" y="250"/>
                </a:cubicBezTo>
                <a:cubicBezTo>
                  <a:pt x="368" y="237"/>
                  <a:pt x="368" y="237"/>
                  <a:pt x="368" y="237"/>
                </a:cubicBezTo>
                <a:cubicBezTo>
                  <a:pt x="404" y="249"/>
                  <a:pt x="404" y="249"/>
                  <a:pt x="404" y="249"/>
                </a:cubicBezTo>
                <a:cubicBezTo>
                  <a:pt x="382" y="261"/>
                  <a:pt x="382" y="261"/>
                  <a:pt x="382" y="261"/>
                </a:cubicBezTo>
                <a:moveTo>
                  <a:pt x="764" y="256"/>
                </a:moveTo>
                <a:cubicBezTo>
                  <a:pt x="728" y="246"/>
                  <a:pt x="728" y="246"/>
                  <a:pt x="728" y="246"/>
                </a:cubicBezTo>
                <a:cubicBezTo>
                  <a:pt x="745" y="235"/>
                  <a:pt x="745" y="235"/>
                  <a:pt x="745" y="235"/>
                </a:cubicBezTo>
                <a:cubicBezTo>
                  <a:pt x="781" y="246"/>
                  <a:pt x="781" y="246"/>
                  <a:pt x="781" y="246"/>
                </a:cubicBezTo>
                <a:cubicBezTo>
                  <a:pt x="764" y="256"/>
                  <a:pt x="764" y="256"/>
                  <a:pt x="764" y="256"/>
                </a:cubicBezTo>
                <a:moveTo>
                  <a:pt x="499" y="257"/>
                </a:moveTo>
                <a:cubicBezTo>
                  <a:pt x="464" y="246"/>
                  <a:pt x="464" y="246"/>
                  <a:pt x="464" y="246"/>
                </a:cubicBezTo>
                <a:cubicBezTo>
                  <a:pt x="485" y="235"/>
                  <a:pt x="485" y="235"/>
                  <a:pt x="485" y="235"/>
                </a:cubicBezTo>
                <a:cubicBezTo>
                  <a:pt x="520" y="245"/>
                  <a:pt x="520" y="245"/>
                  <a:pt x="520" y="245"/>
                </a:cubicBezTo>
                <a:cubicBezTo>
                  <a:pt x="499" y="257"/>
                  <a:pt x="499" y="257"/>
                  <a:pt x="499" y="257"/>
                </a:cubicBezTo>
                <a:moveTo>
                  <a:pt x="556" y="253"/>
                </a:moveTo>
                <a:cubicBezTo>
                  <a:pt x="525" y="244"/>
                  <a:pt x="525" y="244"/>
                  <a:pt x="525" y="244"/>
                </a:cubicBezTo>
                <a:cubicBezTo>
                  <a:pt x="543" y="234"/>
                  <a:pt x="543" y="234"/>
                  <a:pt x="543" y="234"/>
                </a:cubicBezTo>
                <a:cubicBezTo>
                  <a:pt x="573" y="243"/>
                  <a:pt x="573" y="243"/>
                  <a:pt x="573" y="243"/>
                </a:cubicBezTo>
                <a:cubicBezTo>
                  <a:pt x="556" y="253"/>
                  <a:pt x="556" y="253"/>
                  <a:pt x="556" y="253"/>
                </a:cubicBezTo>
                <a:moveTo>
                  <a:pt x="817" y="254"/>
                </a:moveTo>
                <a:cubicBezTo>
                  <a:pt x="786" y="245"/>
                  <a:pt x="786" y="245"/>
                  <a:pt x="786" y="245"/>
                </a:cubicBezTo>
                <a:cubicBezTo>
                  <a:pt x="806" y="233"/>
                  <a:pt x="806" y="233"/>
                  <a:pt x="806" y="233"/>
                </a:cubicBezTo>
                <a:cubicBezTo>
                  <a:pt x="837" y="242"/>
                  <a:pt x="837" y="242"/>
                  <a:pt x="837" y="242"/>
                </a:cubicBezTo>
                <a:cubicBezTo>
                  <a:pt x="817" y="254"/>
                  <a:pt x="817" y="254"/>
                  <a:pt x="817" y="254"/>
                </a:cubicBezTo>
                <a:moveTo>
                  <a:pt x="612" y="252"/>
                </a:moveTo>
                <a:cubicBezTo>
                  <a:pt x="579" y="242"/>
                  <a:pt x="579" y="242"/>
                  <a:pt x="579" y="242"/>
                </a:cubicBezTo>
                <a:cubicBezTo>
                  <a:pt x="600" y="230"/>
                  <a:pt x="600" y="230"/>
                  <a:pt x="600" y="230"/>
                </a:cubicBezTo>
                <a:cubicBezTo>
                  <a:pt x="633" y="240"/>
                  <a:pt x="633" y="240"/>
                  <a:pt x="633" y="240"/>
                </a:cubicBezTo>
                <a:cubicBezTo>
                  <a:pt x="612" y="252"/>
                  <a:pt x="612" y="252"/>
                  <a:pt x="612" y="252"/>
                </a:cubicBezTo>
                <a:moveTo>
                  <a:pt x="669" y="248"/>
                </a:moveTo>
                <a:cubicBezTo>
                  <a:pt x="638" y="239"/>
                  <a:pt x="638" y="239"/>
                  <a:pt x="638" y="239"/>
                </a:cubicBezTo>
                <a:cubicBezTo>
                  <a:pt x="657" y="228"/>
                  <a:pt x="657" y="228"/>
                  <a:pt x="657" y="228"/>
                </a:cubicBezTo>
                <a:cubicBezTo>
                  <a:pt x="688" y="237"/>
                  <a:pt x="688" y="237"/>
                  <a:pt x="688" y="237"/>
                </a:cubicBezTo>
                <a:cubicBezTo>
                  <a:pt x="669" y="248"/>
                  <a:pt x="669" y="248"/>
                  <a:pt x="669" y="248"/>
                </a:cubicBezTo>
                <a:moveTo>
                  <a:pt x="407" y="247"/>
                </a:moveTo>
                <a:cubicBezTo>
                  <a:pt x="371" y="236"/>
                  <a:pt x="371" y="236"/>
                  <a:pt x="371" y="236"/>
                </a:cubicBezTo>
                <a:cubicBezTo>
                  <a:pt x="388" y="227"/>
                  <a:pt x="388" y="227"/>
                  <a:pt x="388" y="227"/>
                </a:cubicBezTo>
                <a:cubicBezTo>
                  <a:pt x="425" y="237"/>
                  <a:pt x="425" y="237"/>
                  <a:pt x="425" y="237"/>
                </a:cubicBezTo>
                <a:cubicBezTo>
                  <a:pt x="407" y="247"/>
                  <a:pt x="407" y="247"/>
                  <a:pt x="407" y="247"/>
                </a:cubicBezTo>
                <a:moveTo>
                  <a:pt x="726" y="245"/>
                </a:moveTo>
                <a:cubicBezTo>
                  <a:pt x="693" y="236"/>
                  <a:pt x="693" y="236"/>
                  <a:pt x="693" y="236"/>
                </a:cubicBezTo>
                <a:cubicBezTo>
                  <a:pt x="711" y="225"/>
                  <a:pt x="711" y="225"/>
                  <a:pt x="711" y="225"/>
                </a:cubicBezTo>
                <a:cubicBezTo>
                  <a:pt x="743" y="235"/>
                  <a:pt x="743" y="235"/>
                  <a:pt x="743" y="235"/>
                </a:cubicBezTo>
                <a:cubicBezTo>
                  <a:pt x="726" y="245"/>
                  <a:pt x="726" y="245"/>
                  <a:pt x="726" y="245"/>
                </a:cubicBezTo>
                <a:moveTo>
                  <a:pt x="461" y="246"/>
                </a:moveTo>
                <a:cubicBezTo>
                  <a:pt x="430" y="237"/>
                  <a:pt x="430" y="237"/>
                  <a:pt x="430" y="237"/>
                </a:cubicBezTo>
                <a:cubicBezTo>
                  <a:pt x="451" y="225"/>
                  <a:pt x="451" y="225"/>
                  <a:pt x="451" y="225"/>
                </a:cubicBezTo>
                <a:cubicBezTo>
                  <a:pt x="482" y="234"/>
                  <a:pt x="482" y="234"/>
                  <a:pt x="482" y="234"/>
                </a:cubicBezTo>
                <a:cubicBezTo>
                  <a:pt x="461" y="246"/>
                  <a:pt x="461" y="246"/>
                  <a:pt x="461" y="246"/>
                </a:cubicBezTo>
                <a:moveTo>
                  <a:pt x="523" y="243"/>
                </a:moveTo>
                <a:cubicBezTo>
                  <a:pt x="488" y="233"/>
                  <a:pt x="488" y="233"/>
                  <a:pt x="488" y="233"/>
                </a:cubicBezTo>
                <a:cubicBezTo>
                  <a:pt x="507" y="223"/>
                  <a:pt x="507" y="223"/>
                  <a:pt x="507" y="223"/>
                </a:cubicBezTo>
                <a:cubicBezTo>
                  <a:pt x="541" y="233"/>
                  <a:pt x="541" y="233"/>
                  <a:pt x="541" y="233"/>
                </a:cubicBezTo>
                <a:cubicBezTo>
                  <a:pt x="523" y="243"/>
                  <a:pt x="523" y="243"/>
                  <a:pt x="523" y="243"/>
                </a:cubicBezTo>
                <a:moveTo>
                  <a:pt x="783" y="244"/>
                </a:moveTo>
                <a:cubicBezTo>
                  <a:pt x="748" y="234"/>
                  <a:pt x="748" y="234"/>
                  <a:pt x="748" y="234"/>
                </a:cubicBezTo>
                <a:cubicBezTo>
                  <a:pt x="768" y="222"/>
                  <a:pt x="768" y="222"/>
                  <a:pt x="768" y="222"/>
                </a:cubicBezTo>
                <a:cubicBezTo>
                  <a:pt x="803" y="232"/>
                  <a:pt x="803" y="232"/>
                  <a:pt x="803" y="232"/>
                </a:cubicBezTo>
                <a:cubicBezTo>
                  <a:pt x="783" y="244"/>
                  <a:pt x="783" y="244"/>
                  <a:pt x="783" y="244"/>
                </a:cubicBezTo>
                <a:moveTo>
                  <a:pt x="840" y="240"/>
                </a:moveTo>
                <a:cubicBezTo>
                  <a:pt x="809" y="231"/>
                  <a:pt x="809" y="231"/>
                  <a:pt x="809" y="231"/>
                </a:cubicBezTo>
                <a:cubicBezTo>
                  <a:pt x="824" y="221"/>
                  <a:pt x="824" y="221"/>
                  <a:pt x="824" y="221"/>
                </a:cubicBezTo>
                <a:cubicBezTo>
                  <a:pt x="855" y="230"/>
                  <a:pt x="855" y="230"/>
                  <a:pt x="855" y="230"/>
                </a:cubicBezTo>
                <a:cubicBezTo>
                  <a:pt x="840" y="240"/>
                  <a:pt x="840" y="240"/>
                  <a:pt x="840" y="240"/>
                </a:cubicBezTo>
                <a:moveTo>
                  <a:pt x="576" y="241"/>
                </a:moveTo>
                <a:cubicBezTo>
                  <a:pt x="546" y="232"/>
                  <a:pt x="546" y="232"/>
                  <a:pt x="546" y="232"/>
                </a:cubicBezTo>
                <a:cubicBezTo>
                  <a:pt x="567" y="220"/>
                  <a:pt x="567" y="220"/>
                  <a:pt x="567" y="220"/>
                </a:cubicBezTo>
                <a:cubicBezTo>
                  <a:pt x="597" y="229"/>
                  <a:pt x="597" y="229"/>
                  <a:pt x="597" y="229"/>
                </a:cubicBezTo>
                <a:cubicBezTo>
                  <a:pt x="576" y="241"/>
                  <a:pt x="576" y="241"/>
                  <a:pt x="576" y="241"/>
                </a:cubicBezTo>
                <a:moveTo>
                  <a:pt x="636" y="238"/>
                </a:moveTo>
                <a:cubicBezTo>
                  <a:pt x="603" y="228"/>
                  <a:pt x="603" y="228"/>
                  <a:pt x="603" y="228"/>
                </a:cubicBezTo>
                <a:cubicBezTo>
                  <a:pt x="622" y="217"/>
                  <a:pt x="622" y="217"/>
                  <a:pt x="622" y="217"/>
                </a:cubicBezTo>
                <a:cubicBezTo>
                  <a:pt x="655" y="227"/>
                  <a:pt x="655" y="227"/>
                  <a:pt x="655" y="227"/>
                </a:cubicBezTo>
                <a:cubicBezTo>
                  <a:pt x="636" y="238"/>
                  <a:pt x="636" y="238"/>
                  <a:pt x="636" y="238"/>
                </a:cubicBezTo>
                <a:moveTo>
                  <a:pt x="691" y="235"/>
                </a:moveTo>
                <a:cubicBezTo>
                  <a:pt x="660" y="226"/>
                  <a:pt x="660" y="226"/>
                  <a:pt x="660" y="226"/>
                </a:cubicBezTo>
                <a:cubicBezTo>
                  <a:pt x="678" y="215"/>
                  <a:pt x="678" y="215"/>
                  <a:pt x="678" y="215"/>
                </a:cubicBezTo>
                <a:cubicBezTo>
                  <a:pt x="708" y="224"/>
                  <a:pt x="708" y="224"/>
                  <a:pt x="708" y="224"/>
                </a:cubicBezTo>
                <a:cubicBezTo>
                  <a:pt x="691" y="235"/>
                  <a:pt x="691" y="235"/>
                  <a:pt x="691" y="235"/>
                </a:cubicBezTo>
                <a:moveTo>
                  <a:pt x="428" y="236"/>
                </a:moveTo>
                <a:cubicBezTo>
                  <a:pt x="391" y="225"/>
                  <a:pt x="391" y="225"/>
                  <a:pt x="391" y="225"/>
                </a:cubicBezTo>
                <a:cubicBezTo>
                  <a:pt x="412" y="213"/>
                  <a:pt x="412" y="213"/>
                  <a:pt x="412" y="213"/>
                </a:cubicBezTo>
                <a:cubicBezTo>
                  <a:pt x="449" y="224"/>
                  <a:pt x="449" y="224"/>
                  <a:pt x="449" y="224"/>
                </a:cubicBezTo>
                <a:cubicBezTo>
                  <a:pt x="428" y="236"/>
                  <a:pt x="428" y="236"/>
                  <a:pt x="428" y="236"/>
                </a:cubicBezTo>
                <a:moveTo>
                  <a:pt x="485" y="232"/>
                </a:moveTo>
                <a:cubicBezTo>
                  <a:pt x="454" y="223"/>
                  <a:pt x="454" y="223"/>
                  <a:pt x="454" y="223"/>
                </a:cubicBezTo>
                <a:cubicBezTo>
                  <a:pt x="474" y="213"/>
                  <a:pt x="474" y="213"/>
                  <a:pt x="474" y="213"/>
                </a:cubicBezTo>
                <a:cubicBezTo>
                  <a:pt x="504" y="222"/>
                  <a:pt x="504" y="222"/>
                  <a:pt x="504" y="222"/>
                </a:cubicBezTo>
                <a:cubicBezTo>
                  <a:pt x="485" y="232"/>
                  <a:pt x="485" y="232"/>
                  <a:pt x="485" y="232"/>
                </a:cubicBezTo>
                <a:moveTo>
                  <a:pt x="746" y="233"/>
                </a:moveTo>
                <a:cubicBezTo>
                  <a:pt x="713" y="223"/>
                  <a:pt x="713" y="223"/>
                  <a:pt x="713" y="223"/>
                </a:cubicBezTo>
                <a:cubicBezTo>
                  <a:pt x="732" y="212"/>
                  <a:pt x="732" y="212"/>
                  <a:pt x="732" y="212"/>
                </a:cubicBezTo>
                <a:cubicBezTo>
                  <a:pt x="765" y="221"/>
                  <a:pt x="765" y="221"/>
                  <a:pt x="765" y="221"/>
                </a:cubicBezTo>
                <a:cubicBezTo>
                  <a:pt x="746" y="233"/>
                  <a:pt x="746" y="233"/>
                  <a:pt x="746" y="233"/>
                </a:cubicBezTo>
                <a:moveTo>
                  <a:pt x="806" y="230"/>
                </a:moveTo>
                <a:cubicBezTo>
                  <a:pt x="770" y="220"/>
                  <a:pt x="770" y="220"/>
                  <a:pt x="770" y="220"/>
                </a:cubicBezTo>
                <a:cubicBezTo>
                  <a:pt x="786" y="210"/>
                  <a:pt x="786" y="210"/>
                  <a:pt x="786" y="210"/>
                </a:cubicBezTo>
                <a:cubicBezTo>
                  <a:pt x="821" y="221"/>
                  <a:pt x="821" y="221"/>
                  <a:pt x="821" y="221"/>
                </a:cubicBezTo>
                <a:cubicBezTo>
                  <a:pt x="806" y="230"/>
                  <a:pt x="806" y="230"/>
                  <a:pt x="806" y="230"/>
                </a:cubicBezTo>
                <a:moveTo>
                  <a:pt x="544" y="231"/>
                </a:moveTo>
                <a:cubicBezTo>
                  <a:pt x="509" y="221"/>
                  <a:pt x="509" y="221"/>
                  <a:pt x="509" y="221"/>
                </a:cubicBezTo>
                <a:cubicBezTo>
                  <a:pt x="531" y="209"/>
                  <a:pt x="531" y="209"/>
                  <a:pt x="531" y="209"/>
                </a:cubicBezTo>
                <a:cubicBezTo>
                  <a:pt x="564" y="219"/>
                  <a:pt x="564" y="219"/>
                  <a:pt x="564" y="219"/>
                </a:cubicBezTo>
                <a:cubicBezTo>
                  <a:pt x="544" y="231"/>
                  <a:pt x="544" y="231"/>
                  <a:pt x="544" y="231"/>
                </a:cubicBezTo>
                <a:moveTo>
                  <a:pt x="857" y="229"/>
                </a:moveTo>
                <a:cubicBezTo>
                  <a:pt x="827" y="220"/>
                  <a:pt x="827" y="220"/>
                  <a:pt x="827" y="220"/>
                </a:cubicBezTo>
                <a:cubicBezTo>
                  <a:pt x="844" y="209"/>
                  <a:pt x="844" y="209"/>
                  <a:pt x="844" y="209"/>
                </a:cubicBezTo>
                <a:cubicBezTo>
                  <a:pt x="875" y="218"/>
                  <a:pt x="875" y="218"/>
                  <a:pt x="875" y="218"/>
                </a:cubicBezTo>
                <a:cubicBezTo>
                  <a:pt x="857" y="229"/>
                  <a:pt x="857" y="229"/>
                  <a:pt x="857" y="229"/>
                </a:cubicBezTo>
                <a:moveTo>
                  <a:pt x="600" y="227"/>
                </a:moveTo>
                <a:cubicBezTo>
                  <a:pt x="570" y="218"/>
                  <a:pt x="570" y="218"/>
                  <a:pt x="570" y="218"/>
                </a:cubicBezTo>
                <a:cubicBezTo>
                  <a:pt x="589" y="207"/>
                  <a:pt x="589" y="207"/>
                  <a:pt x="589" y="207"/>
                </a:cubicBezTo>
                <a:cubicBezTo>
                  <a:pt x="619" y="216"/>
                  <a:pt x="619" y="216"/>
                  <a:pt x="619" y="216"/>
                </a:cubicBezTo>
                <a:cubicBezTo>
                  <a:pt x="600" y="227"/>
                  <a:pt x="600" y="227"/>
                  <a:pt x="600" y="227"/>
                </a:cubicBezTo>
                <a:moveTo>
                  <a:pt x="657" y="225"/>
                </a:moveTo>
                <a:cubicBezTo>
                  <a:pt x="625" y="215"/>
                  <a:pt x="625" y="215"/>
                  <a:pt x="625" y="215"/>
                </a:cubicBezTo>
                <a:cubicBezTo>
                  <a:pt x="642" y="205"/>
                  <a:pt x="642" y="205"/>
                  <a:pt x="642" y="205"/>
                </a:cubicBezTo>
                <a:cubicBezTo>
                  <a:pt x="675" y="215"/>
                  <a:pt x="675" y="215"/>
                  <a:pt x="675" y="215"/>
                </a:cubicBezTo>
                <a:cubicBezTo>
                  <a:pt x="657" y="225"/>
                  <a:pt x="657" y="225"/>
                  <a:pt x="657" y="225"/>
                </a:cubicBezTo>
                <a:moveTo>
                  <a:pt x="711" y="223"/>
                </a:moveTo>
                <a:cubicBezTo>
                  <a:pt x="680" y="214"/>
                  <a:pt x="680" y="214"/>
                  <a:pt x="680" y="214"/>
                </a:cubicBezTo>
                <a:cubicBezTo>
                  <a:pt x="699" y="203"/>
                  <a:pt x="699" y="203"/>
                  <a:pt x="699" y="203"/>
                </a:cubicBezTo>
                <a:cubicBezTo>
                  <a:pt x="730" y="211"/>
                  <a:pt x="730" y="211"/>
                  <a:pt x="730" y="211"/>
                </a:cubicBezTo>
                <a:cubicBezTo>
                  <a:pt x="711" y="223"/>
                  <a:pt x="711" y="223"/>
                  <a:pt x="711" y="223"/>
                </a:cubicBezTo>
                <a:moveTo>
                  <a:pt x="452" y="222"/>
                </a:moveTo>
                <a:cubicBezTo>
                  <a:pt x="415" y="212"/>
                  <a:pt x="415" y="212"/>
                  <a:pt x="415" y="212"/>
                </a:cubicBezTo>
                <a:cubicBezTo>
                  <a:pt x="435" y="201"/>
                  <a:pt x="435" y="201"/>
                  <a:pt x="435" y="201"/>
                </a:cubicBezTo>
                <a:cubicBezTo>
                  <a:pt x="471" y="212"/>
                  <a:pt x="471" y="212"/>
                  <a:pt x="471" y="212"/>
                </a:cubicBezTo>
                <a:cubicBezTo>
                  <a:pt x="452" y="222"/>
                  <a:pt x="452" y="222"/>
                  <a:pt x="452" y="222"/>
                </a:cubicBezTo>
                <a:moveTo>
                  <a:pt x="768" y="219"/>
                </a:moveTo>
                <a:cubicBezTo>
                  <a:pt x="735" y="210"/>
                  <a:pt x="735" y="210"/>
                  <a:pt x="735" y="210"/>
                </a:cubicBezTo>
                <a:cubicBezTo>
                  <a:pt x="752" y="200"/>
                  <a:pt x="752" y="200"/>
                  <a:pt x="752" y="200"/>
                </a:cubicBezTo>
                <a:cubicBezTo>
                  <a:pt x="784" y="210"/>
                  <a:pt x="784" y="210"/>
                  <a:pt x="784" y="210"/>
                </a:cubicBezTo>
                <a:cubicBezTo>
                  <a:pt x="768" y="219"/>
                  <a:pt x="768" y="219"/>
                  <a:pt x="768" y="219"/>
                </a:cubicBezTo>
                <a:moveTo>
                  <a:pt x="507" y="220"/>
                </a:moveTo>
                <a:cubicBezTo>
                  <a:pt x="477" y="211"/>
                  <a:pt x="477" y="211"/>
                  <a:pt x="477" y="211"/>
                </a:cubicBezTo>
                <a:cubicBezTo>
                  <a:pt x="498" y="199"/>
                  <a:pt x="498" y="199"/>
                  <a:pt x="498" y="199"/>
                </a:cubicBezTo>
                <a:cubicBezTo>
                  <a:pt x="528" y="208"/>
                  <a:pt x="528" y="208"/>
                  <a:pt x="528" y="208"/>
                </a:cubicBezTo>
                <a:cubicBezTo>
                  <a:pt x="507" y="220"/>
                  <a:pt x="507" y="220"/>
                  <a:pt x="507" y="220"/>
                </a:cubicBezTo>
                <a:moveTo>
                  <a:pt x="824" y="219"/>
                </a:moveTo>
                <a:cubicBezTo>
                  <a:pt x="789" y="209"/>
                  <a:pt x="789" y="209"/>
                  <a:pt x="789" y="209"/>
                </a:cubicBezTo>
                <a:cubicBezTo>
                  <a:pt x="807" y="198"/>
                  <a:pt x="807" y="198"/>
                  <a:pt x="807" y="198"/>
                </a:cubicBezTo>
                <a:cubicBezTo>
                  <a:pt x="842" y="208"/>
                  <a:pt x="842" y="208"/>
                  <a:pt x="842" y="208"/>
                </a:cubicBezTo>
                <a:cubicBezTo>
                  <a:pt x="824" y="219"/>
                  <a:pt x="824" y="219"/>
                  <a:pt x="824" y="219"/>
                </a:cubicBezTo>
                <a:moveTo>
                  <a:pt x="567" y="218"/>
                </a:moveTo>
                <a:cubicBezTo>
                  <a:pt x="533" y="207"/>
                  <a:pt x="533" y="207"/>
                  <a:pt x="533" y="207"/>
                </a:cubicBezTo>
                <a:cubicBezTo>
                  <a:pt x="552" y="197"/>
                  <a:pt x="552" y="197"/>
                  <a:pt x="552" y="197"/>
                </a:cubicBezTo>
                <a:cubicBezTo>
                  <a:pt x="586" y="207"/>
                  <a:pt x="586" y="207"/>
                  <a:pt x="586" y="207"/>
                </a:cubicBezTo>
                <a:cubicBezTo>
                  <a:pt x="567" y="218"/>
                  <a:pt x="567" y="218"/>
                  <a:pt x="567" y="218"/>
                </a:cubicBezTo>
                <a:moveTo>
                  <a:pt x="878" y="216"/>
                </a:moveTo>
                <a:cubicBezTo>
                  <a:pt x="847" y="207"/>
                  <a:pt x="847" y="207"/>
                  <a:pt x="847" y="207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95" y="205"/>
                  <a:pt x="895" y="205"/>
                  <a:pt x="895" y="205"/>
                </a:cubicBezTo>
                <a:cubicBezTo>
                  <a:pt x="878" y="216"/>
                  <a:pt x="878" y="216"/>
                  <a:pt x="878" y="216"/>
                </a:cubicBezTo>
                <a:moveTo>
                  <a:pt x="622" y="215"/>
                </a:moveTo>
                <a:cubicBezTo>
                  <a:pt x="592" y="206"/>
                  <a:pt x="592" y="206"/>
                  <a:pt x="592" y="206"/>
                </a:cubicBezTo>
                <a:cubicBezTo>
                  <a:pt x="610" y="195"/>
                  <a:pt x="610" y="195"/>
                  <a:pt x="610" y="195"/>
                </a:cubicBezTo>
                <a:cubicBezTo>
                  <a:pt x="640" y="204"/>
                  <a:pt x="640" y="204"/>
                  <a:pt x="640" y="204"/>
                </a:cubicBezTo>
                <a:cubicBezTo>
                  <a:pt x="622" y="215"/>
                  <a:pt x="622" y="215"/>
                  <a:pt x="622" y="215"/>
                </a:cubicBezTo>
                <a:moveTo>
                  <a:pt x="678" y="213"/>
                </a:moveTo>
                <a:cubicBezTo>
                  <a:pt x="645" y="203"/>
                  <a:pt x="645" y="203"/>
                  <a:pt x="645" y="203"/>
                </a:cubicBezTo>
                <a:cubicBezTo>
                  <a:pt x="664" y="193"/>
                  <a:pt x="664" y="193"/>
                  <a:pt x="664" y="193"/>
                </a:cubicBezTo>
                <a:cubicBezTo>
                  <a:pt x="697" y="202"/>
                  <a:pt x="697" y="202"/>
                  <a:pt x="697" y="202"/>
                </a:cubicBezTo>
                <a:cubicBezTo>
                  <a:pt x="678" y="213"/>
                  <a:pt x="678" y="213"/>
                  <a:pt x="678" y="213"/>
                </a:cubicBezTo>
                <a:moveTo>
                  <a:pt x="733" y="209"/>
                </a:moveTo>
                <a:cubicBezTo>
                  <a:pt x="702" y="201"/>
                  <a:pt x="702" y="201"/>
                  <a:pt x="702" y="201"/>
                </a:cubicBezTo>
                <a:cubicBezTo>
                  <a:pt x="719" y="191"/>
                  <a:pt x="719" y="191"/>
                  <a:pt x="719" y="191"/>
                </a:cubicBezTo>
                <a:cubicBezTo>
                  <a:pt x="749" y="199"/>
                  <a:pt x="749" y="199"/>
                  <a:pt x="749" y="199"/>
                </a:cubicBezTo>
                <a:cubicBezTo>
                  <a:pt x="733" y="209"/>
                  <a:pt x="733" y="209"/>
                  <a:pt x="733" y="209"/>
                </a:cubicBezTo>
                <a:moveTo>
                  <a:pt x="787" y="208"/>
                </a:moveTo>
                <a:cubicBezTo>
                  <a:pt x="755" y="199"/>
                  <a:pt x="755" y="199"/>
                  <a:pt x="755" y="199"/>
                </a:cubicBezTo>
                <a:cubicBezTo>
                  <a:pt x="772" y="188"/>
                  <a:pt x="772" y="188"/>
                  <a:pt x="772" y="188"/>
                </a:cubicBezTo>
                <a:cubicBezTo>
                  <a:pt x="804" y="197"/>
                  <a:pt x="804" y="197"/>
                  <a:pt x="804" y="197"/>
                </a:cubicBezTo>
                <a:cubicBezTo>
                  <a:pt x="787" y="208"/>
                  <a:pt x="787" y="208"/>
                  <a:pt x="787" y="208"/>
                </a:cubicBezTo>
                <a:moveTo>
                  <a:pt x="474" y="210"/>
                </a:moveTo>
                <a:cubicBezTo>
                  <a:pt x="438" y="199"/>
                  <a:pt x="438" y="199"/>
                  <a:pt x="438" y="199"/>
                </a:cubicBezTo>
                <a:cubicBezTo>
                  <a:pt x="459" y="188"/>
                  <a:pt x="459" y="188"/>
                  <a:pt x="459" y="188"/>
                </a:cubicBezTo>
                <a:cubicBezTo>
                  <a:pt x="495" y="198"/>
                  <a:pt x="495" y="198"/>
                  <a:pt x="495" y="198"/>
                </a:cubicBezTo>
                <a:cubicBezTo>
                  <a:pt x="474" y="210"/>
                  <a:pt x="474" y="210"/>
                  <a:pt x="474" y="210"/>
                </a:cubicBezTo>
                <a:moveTo>
                  <a:pt x="531" y="207"/>
                </a:moveTo>
                <a:cubicBezTo>
                  <a:pt x="501" y="198"/>
                  <a:pt x="501" y="198"/>
                  <a:pt x="501" y="198"/>
                </a:cubicBezTo>
                <a:cubicBezTo>
                  <a:pt x="520" y="187"/>
                  <a:pt x="520" y="187"/>
                  <a:pt x="520" y="187"/>
                </a:cubicBezTo>
                <a:cubicBezTo>
                  <a:pt x="550" y="196"/>
                  <a:pt x="550" y="196"/>
                  <a:pt x="550" y="196"/>
                </a:cubicBezTo>
                <a:cubicBezTo>
                  <a:pt x="531" y="207"/>
                  <a:pt x="531" y="207"/>
                  <a:pt x="531" y="207"/>
                </a:cubicBezTo>
                <a:moveTo>
                  <a:pt x="844" y="206"/>
                </a:moveTo>
                <a:cubicBezTo>
                  <a:pt x="810" y="196"/>
                  <a:pt x="810" y="196"/>
                  <a:pt x="810" y="196"/>
                </a:cubicBezTo>
                <a:cubicBezTo>
                  <a:pt x="826" y="186"/>
                  <a:pt x="826" y="186"/>
                  <a:pt x="826" y="186"/>
                </a:cubicBezTo>
                <a:cubicBezTo>
                  <a:pt x="861" y="196"/>
                  <a:pt x="861" y="196"/>
                  <a:pt x="861" y="196"/>
                </a:cubicBezTo>
                <a:cubicBezTo>
                  <a:pt x="844" y="206"/>
                  <a:pt x="844" y="206"/>
                  <a:pt x="844" y="206"/>
                </a:cubicBezTo>
                <a:moveTo>
                  <a:pt x="589" y="205"/>
                </a:moveTo>
                <a:cubicBezTo>
                  <a:pt x="555" y="195"/>
                  <a:pt x="555" y="195"/>
                  <a:pt x="555" y="195"/>
                </a:cubicBezTo>
                <a:cubicBezTo>
                  <a:pt x="574" y="185"/>
                  <a:pt x="574" y="185"/>
                  <a:pt x="574" y="185"/>
                </a:cubicBezTo>
                <a:cubicBezTo>
                  <a:pt x="607" y="195"/>
                  <a:pt x="607" y="195"/>
                  <a:pt x="607" y="195"/>
                </a:cubicBezTo>
                <a:cubicBezTo>
                  <a:pt x="589" y="205"/>
                  <a:pt x="589" y="205"/>
                  <a:pt x="589" y="205"/>
                </a:cubicBezTo>
                <a:moveTo>
                  <a:pt x="898" y="203"/>
                </a:moveTo>
                <a:cubicBezTo>
                  <a:pt x="867" y="195"/>
                  <a:pt x="867" y="195"/>
                  <a:pt x="867" y="195"/>
                </a:cubicBezTo>
                <a:cubicBezTo>
                  <a:pt x="885" y="183"/>
                  <a:pt x="885" y="183"/>
                  <a:pt x="885" y="183"/>
                </a:cubicBezTo>
                <a:cubicBezTo>
                  <a:pt x="916" y="192"/>
                  <a:pt x="916" y="192"/>
                  <a:pt x="916" y="192"/>
                </a:cubicBezTo>
                <a:cubicBezTo>
                  <a:pt x="898" y="203"/>
                  <a:pt x="898" y="203"/>
                  <a:pt x="898" y="203"/>
                </a:cubicBezTo>
                <a:moveTo>
                  <a:pt x="643" y="203"/>
                </a:moveTo>
                <a:cubicBezTo>
                  <a:pt x="613" y="194"/>
                  <a:pt x="613" y="194"/>
                  <a:pt x="613" y="194"/>
                </a:cubicBezTo>
                <a:cubicBezTo>
                  <a:pt x="631" y="183"/>
                  <a:pt x="631" y="183"/>
                  <a:pt x="631" y="183"/>
                </a:cubicBezTo>
                <a:cubicBezTo>
                  <a:pt x="661" y="192"/>
                  <a:pt x="661" y="192"/>
                  <a:pt x="661" y="192"/>
                </a:cubicBezTo>
                <a:cubicBezTo>
                  <a:pt x="643" y="203"/>
                  <a:pt x="643" y="203"/>
                  <a:pt x="643" y="203"/>
                </a:cubicBezTo>
                <a:moveTo>
                  <a:pt x="699" y="200"/>
                </a:moveTo>
                <a:cubicBezTo>
                  <a:pt x="667" y="191"/>
                  <a:pt x="667" y="191"/>
                  <a:pt x="667" y="191"/>
                </a:cubicBezTo>
                <a:cubicBezTo>
                  <a:pt x="684" y="181"/>
                  <a:pt x="684" y="181"/>
                  <a:pt x="684" y="181"/>
                </a:cubicBezTo>
                <a:cubicBezTo>
                  <a:pt x="716" y="190"/>
                  <a:pt x="716" y="190"/>
                  <a:pt x="716" y="190"/>
                </a:cubicBezTo>
                <a:cubicBezTo>
                  <a:pt x="699" y="200"/>
                  <a:pt x="699" y="200"/>
                  <a:pt x="699" y="200"/>
                </a:cubicBezTo>
                <a:moveTo>
                  <a:pt x="752" y="198"/>
                </a:moveTo>
                <a:cubicBezTo>
                  <a:pt x="722" y="189"/>
                  <a:pt x="722" y="189"/>
                  <a:pt x="722" y="189"/>
                </a:cubicBezTo>
                <a:cubicBezTo>
                  <a:pt x="740" y="178"/>
                  <a:pt x="740" y="178"/>
                  <a:pt x="740" y="178"/>
                </a:cubicBezTo>
                <a:cubicBezTo>
                  <a:pt x="770" y="187"/>
                  <a:pt x="770" y="187"/>
                  <a:pt x="770" y="187"/>
                </a:cubicBezTo>
                <a:cubicBezTo>
                  <a:pt x="752" y="198"/>
                  <a:pt x="752" y="198"/>
                  <a:pt x="752" y="198"/>
                </a:cubicBezTo>
                <a:moveTo>
                  <a:pt x="807" y="195"/>
                </a:moveTo>
                <a:cubicBezTo>
                  <a:pt x="775" y="186"/>
                  <a:pt x="775" y="186"/>
                  <a:pt x="775" y="186"/>
                </a:cubicBezTo>
                <a:cubicBezTo>
                  <a:pt x="791" y="176"/>
                  <a:pt x="791" y="176"/>
                  <a:pt x="791" y="176"/>
                </a:cubicBezTo>
                <a:cubicBezTo>
                  <a:pt x="824" y="185"/>
                  <a:pt x="824" y="185"/>
                  <a:pt x="824" y="185"/>
                </a:cubicBezTo>
                <a:cubicBezTo>
                  <a:pt x="807" y="195"/>
                  <a:pt x="807" y="195"/>
                  <a:pt x="807" y="195"/>
                </a:cubicBezTo>
                <a:moveTo>
                  <a:pt x="498" y="197"/>
                </a:moveTo>
                <a:cubicBezTo>
                  <a:pt x="462" y="186"/>
                  <a:pt x="462" y="186"/>
                  <a:pt x="462" y="186"/>
                </a:cubicBezTo>
                <a:cubicBezTo>
                  <a:pt x="481" y="176"/>
                  <a:pt x="481" y="176"/>
                  <a:pt x="481" y="176"/>
                </a:cubicBezTo>
                <a:cubicBezTo>
                  <a:pt x="517" y="186"/>
                  <a:pt x="517" y="186"/>
                  <a:pt x="517" y="186"/>
                </a:cubicBezTo>
                <a:cubicBezTo>
                  <a:pt x="498" y="197"/>
                  <a:pt x="498" y="197"/>
                  <a:pt x="498" y="197"/>
                </a:cubicBezTo>
                <a:moveTo>
                  <a:pt x="553" y="194"/>
                </a:moveTo>
                <a:cubicBezTo>
                  <a:pt x="523" y="185"/>
                  <a:pt x="523" y="185"/>
                  <a:pt x="523" y="185"/>
                </a:cubicBezTo>
                <a:cubicBezTo>
                  <a:pt x="541" y="175"/>
                  <a:pt x="541" y="175"/>
                  <a:pt x="541" y="175"/>
                </a:cubicBezTo>
                <a:cubicBezTo>
                  <a:pt x="571" y="184"/>
                  <a:pt x="571" y="184"/>
                  <a:pt x="571" y="184"/>
                </a:cubicBezTo>
                <a:cubicBezTo>
                  <a:pt x="553" y="194"/>
                  <a:pt x="553" y="194"/>
                  <a:pt x="553" y="194"/>
                </a:cubicBezTo>
                <a:moveTo>
                  <a:pt x="864" y="194"/>
                </a:moveTo>
                <a:cubicBezTo>
                  <a:pt x="829" y="184"/>
                  <a:pt x="829" y="184"/>
                  <a:pt x="829" y="184"/>
                </a:cubicBezTo>
                <a:cubicBezTo>
                  <a:pt x="848" y="173"/>
                  <a:pt x="848" y="173"/>
                  <a:pt x="848" y="173"/>
                </a:cubicBezTo>
                <a:cubicBezTo>
                  <a:pt x="882" y="182"/>
                  <a:pt x="882" y="182"/>
                  <a:pt x="882" y="182"/>
                </a:cubicBezTo>
                <a:cubicBezTo>
                  <a:pt x="864" y="194"/>
                  <a:pt x="864" y="194"/>
                  <a:pt x="864" y="194"/>
                </a:cubicBezTo>
                <a:moveTo>
                  <a:pt x="610" y="193"/>
                </a:moveTo>
                <a:cubicBezTo>
                  <a:pt x="577" y="183"/>
                  <a:pt x="577" y="183"/>
                  <a:pt x="577" y="183"/>
                </a:cubicBezTo>
                <a:cubicBezTo>
                  <a:pt x="595" y="173"/>
                  <a:pt x="595" y="173"/>
                  <a:pt x="595" y="173"/>
                </a:cubicBezTo>
                <a:cubicBezTo>
                  <a:pt x="628" y="182"/>
                  <a:pt x="628" y="182"/>
                  <a:pt x="628" y="182"/>
                </a:cubicBezTo>
                <a:cubicBezTo>
                  <a:pt x="610" y="193"/>
                  <a:pt x="610" y="193"/>
                  <a:pt x="610" y="193"/>
                </a:cubicBezTo>
                <a:moveTo>
                  <a:pt x="919" y="190"/>
                </a:moveTo>
                <a:cubicBezTo>
                  <a:pt x="888" y="181"/>
                  <a:pt x="888" y="181"/>
                  <a:pt x="888" y="181"/>
                </a:cubicBezTo>
                <a:cubicBezTo>
                  <a:pt x="903" y="172"/>
                  <a:pt x="903" y="172"/>
                  <a:pt x="903" y="172"/>
                </a:cubicBezTo>
                <a:cubicBezTo>
                  <a:pt x="933" y="181"/>
                  <a:pt x="933" y="181"/>
                  <a:pt x="933" y="181"/>
                </a:cubicBezTo>
                <a:cubicBezTo>
                  <a:pt x="919" y="190"/>
                  <a:pt x="919" y="190"/>
                  <a:pt x="919" y="190"/>
                </a:cubicBezTo>
                <a:moveTo>
                  <a:pt x="664" y="190"/>
                </a:moveTo>
                <a:cubicBezTo>
                  <a:pt x="634" y="181"/>
                  <a:pt x="634" y="181"/>
                  <a:pt x="634" y="181"/>
                </a:cubicBezTo>
                <a:cubicBezTo>
                  <a:pt x="652" y="171"/>
                  <a:pt x="652" y="171"/>
                  <a:pt x="652" y="171"/>
                </a:cubicBezTo>
                <a:cubicBezTo>
                  <a:pt x="682" y="180"/>
                  <a:pt x="682" y="180"/>
                  <a:pt x="682" y="180"/>
                </a:cubicBezTo>
                <a:cubicBezTo>
                  <a:pt x="664" y="190"/>
                  <a:pt x="664" y="190"/>
                  <a:pt x="664" y="190"/>
                </a:cubicBezTo>
                <a:moveTo>
                  <a:pt x="719" y="188"/>
                </a:moveTo>
                <a:cubicBezTo>
                  <a:pt x="687" y="179"/>
                  <a:pt x="687" y="179"/>
                  <a:pt x="687" y="179"/>
                </a:cubicBezTo>
                <a:cubicBezTo>
                  <a:pt x="705" y="168"/>
                  <a:pt x="705" y="168"/>
                  <a:pt x="705" y="168"/>
                </a:cubicBezTo>
                <a:cubicBezTo>
                  <a:pt x="737" y="178"/>
                  <a:pt x="737" y="178"/>
                  <a:pt x="737" y="178"/>
                </a:cubicBezTo>
                <a:cubicBezTo>
                  <a:pt x="719" y="188"/>
                  <a:pt x="719" y="188"/>
                  <a:pt x="719" y="188"/>
                </a:cubicBezTo>
                <a:moveTo>
                  <a:pt x="773" y="185"/>
                </a:moveTo>
                <a:cubicBezTo>
                  <a:pt x="743" y="177"/>
                  <a:pt x="743" y="177"/>
                  <a:pt x="743" y="177"/>
                </a:cubicBezTo>
                <a:cubicBezTo>
                  <a:pt x="759" y="167"/>
                  <a:pt x="759" y="167"/>
                  <a:pt x="759" y="167"/>
                </a:cubicBezTo>
                <a:cubicBezTo>
                  <a:pt x="789" y="175"/>
                  <a:pt x="789" y="175"/>
                  <a:pt x="789" y="175"/>
                </a:cubicBezTo>
                <a:cubicBezTo>
                  <a:pt x="773" y="185"/>
                  <a:pt x="773" y="185"/>
                  <a:pt x="773" y="185"/>
                </a:cubicBezTo>
                <a:moveTo>
                  <a:pt x="520" y="185"/>
                </a:moveTo>
                <a:cubicBezTo>
                  <a:pt x="484" y="174"/>
                  <a:pt x="484" y="174"/>
                  <a:pt x="484" y="174"/>
                </a:cubicBezTo>
                <a:cubicBezTo>
                  <a:pt x="503" y="164"/>
                  <a:pt x="503" y="164"/>
                  <a:pt x="503" y="164"/>
                </a:cubicBezTo>
                <a:cubicBezTo>
                  <a:pt x="538" y="174"/>
                  <a:pt x="538" y="174"/>
                  <a:pt x="538" y="174"/>
                </a:cubicBezTo>
                <a:cubicBezTo>
                  <a:pt x="520" y="185"/>
                  <a:pt x="520" y="185"/>
                  <a:pt x="520" y="185"/>
                </a:cubicBezTo>
                <a:moveTo>
                  <a:pt x="574" y="182"/>
                </a:moveTo>
                <a:cubicBezTo>
                  <a:pt x="544" y="173"/>
                  <a:pt x="544" y="173"/>
                  <a:pt x="544" y="173"/>
                </a:cubicBezTo>
                <a:cubicBezTo>
                  <a:pt x="562" y="164"/>
                  <a:pt x="562" y="164"/>
                  <a:pt x="562" y="164"/>
                </a:cubicBezTo>
                <a:cubicBezTo>
                  <a:pt x="592" y="172"/>
                  <a:pt x="592" y="172"/>
                  <a:pt x="592" y="172"/>
                </a:cubicBezTo>
                <a:cubicBezTo>
                  <a:pt x="574" y="182"/>
                  <a:pt x="574" y="182"/>
                  <a:pt x="574" y="182"/>
                </a:cubicBezTo>
                <a:moveTo>
                  <a:pt x="827" y="183"/>
                </a:moveTo>
                <a:cubicBezTo>
                  <a:pt x="794" y="174"/>
                  <a:pt x="794" y="174"/>
                  <a:pt x="794" y="174"/>
                </a:cubicBezTo>
                <a:cubicBezTo>
                  <a:pt x="813" y="163"/>
                  <a:pt x="813" y="163"/>
                  <a:pt x="813" y="163"/>
                </a:cubicBezTo>
                <a:cubicBezTo>
                  <a:pt x="845" y="172"/>
                  <a:pt x="845" y="172"/>
                  <a:pt x="845" y="172"/>
                </a:cubicBezTo>
                <a:cubicBezTo>
                  <a:pt x="827" y="183"/>
                  <a:pt x="827" y="183"/>
                  <a:pt x="827" y="183"/>
                </a:cubicBezTo>
                <a:moveTo>
                  <a:pt x="936" y="179"/>
                </a:moveTo>
                <a:cubicBezTo>
                  <a:pt x="905" y="170"/>
                  <a:pt x="905" y="170"/>
                  <a:pt x="905" y="170"/>
                </a:cubicBezTo>
                <a:cubicBezTo>
                  <a:pt x="919" y="162"/>
                  <a:pt x="919" y="162"/>
                  <a:pt x="919" y="162"/>
                </a:cubicBezTo>
                <a:cubicBezTo>
                  <a:pt x="949" y="171"/>
                  <a:pt x="949" y="171"/>
                  <a:pt x="949" y="171"/>
                </a:cubicBezTo>
                <a:cubicBezTo>
                  <a:pt x="936" y="179"/>
                  <a:pt x="936" y="179"/>
                  <a:pt x="936" y="179"/>
                </a:cubicBezTo>
                <a:moveTo>
                  <a:pt x="885" y="181"/>
                </a:moveTo>
                <a:cubicBezTo>
                  <a:pt x="850" y="171"/>
                  <a:pt x="850" y="171"/>
                  <a:pt x="850" y="171"/>
                </a:cubicBezTo>
                <a:cubicBezTo>
                  <a:pt x="866" y="162"/>
                  <a:pt x="866" y="162"/>
                  <a:pt x="866" y="162"/>
                </a:cubicBezTo>
                <a:cubicBezTo>
                  <a:pt x="900" y="171"/>
                  <a:pt x="900" y="171"/>
                  <a:pt x="900" y="171"/>
                </a:cubicBezTo>
                <a:cubicBezTo>
                  <a:pt x="885" y="181"/>
                  <a:pt x="885" y="181"/>
                  <a:pt x="885" y="181"/>
                </a:cubicBezTo>
                <a:moveTo>
                  <a:pt x="631" y="181"/>
                </a:moveTo>
                <a:cubicBezTo>
                  <a:pt x="598" y="171"/>
                  <a:pt x="598" y="171"/>
                  <a:pt x="598" y="171"/>
                </a:cubicBezTo>
                <a:cubicBezTo>
                  <a:pt x="617" y="161"/>
                  <a:pt x="617" y="161"/>
                  <a:pt x="617" y="161"/>
                </a:cubicBezTo>
                <a:cubicBezTo>
                  <a:pt x="649" y="170"/>
                  <a:pt x="649" y="170"/>
                  <a:pt x="649" y="170"/>
                </a:cubicBezTo>
                <a:cubicBezTo>
                  <a:pt x="631" y="181"/>
                  <a:pt x="631" y="181"/>
                  <a:pt x="631" y="181"/>
                </a:cubicBezTo>
                <a:moveTo>
                  <a:pt x="685" y="178"/>
                </a:moveTo>
                <a:cubicBezTo>
                  <a:pt x="655" y="169"/>
                  <a:pt x="655" y="169"/>
                  <a:pt x="655" y="169"/>
                </a:cubicBezTo>
                <a:cubicBezTo>
                  <a:pt x="673" y="159"/>
                  <a:pt x="673" y="159"/>
                  <a:pt x="673" y="159"/>
                </a:cubicBezTo>
                <a:cubicBezTo>
                  <a:pt x="703" y="168"/>
                  <a:pt x="703" y="168"/>
                  <a:pt x="703" y="168"/>
                </a:cubicBezTo>
                <a:cubicBezTo>
                  <a:pt x="685" y="178"/>
                  <a:pt x="685" y="178"/>
                  <a:pt x="685" y="178"/>
                </a:cubicBezTo>
                <a:moveTo>
                  <a:pt x="740" y="176"/>
                </a:moveTo>
                <a:cubicBezTo>
                  <a:pt x="708" y="167"/>
                  <a:pt x="708" y="167"/>
                  <a:pt x="708" y="167"/>
                </a:cubicBezTo>
                <a:cubicBezTo>
                  <a:pt x="724" y="157"/>
                  <a:pt x="724" y="157"/>
                  <a:pt x="724" y="157"/>
                </a:cubicBezTo>
                <a:cubicBezTo>
                  <a:pt x="756" y="166"/>
                  <a:pt x="756" y="166"/>
                  <a:pt x="756" y="166"/>
                </a:cubicBezTo>
                <a:cubicBezTo>
                  <a:pt x="740" y="176"/>
                  <a:pt x="740" y="176"/>
                  <a:pt x="740" y="176"/>
                </a:cubicBezTo>
                <a:moveTo>
                  <a:pt x="792" y="174"/>
                </a:moveTo>
                <a:cubicBezTo>
                  <a:pt x="762" y="165"/>
                  <a:pt x="762" y="165"/>
                  <a:pt x="762" y="165"/>
                </a:cubicBezTo>
                <a:cubicBezTo>
                  <a:pt x="780" y="155"/>
                  <a:pt x="780" y="155"/>
                  <a:pt x="780" y="15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792" y="174"/>
                  <a:pt x="792" y="174"/>
                  <a:pt x="792" y="174"/>
                </a:cubicBezTo>
                <a:moveTo>
                  <a:pt x="541" y="173"/>
                </a:moveTo>
                <a:cubicBezTo>
                  <a:pt x="506" y="162"/>
                  <a:pt x="506" y="162"/>
                  <a:pt x="506" y="162"/>
                </a:cubicBezTo>
                <a:cubicBezTo>
                  <a:pt x="523" y="153"/>
                  <a:pt x="523" y="153"/>
                  <a:pt x="523" y="153"/>
                </a:cubicBezTo>
                <a:cubicBezTo>
                  <a:pt x="559" y="163"/>
                  <a:pt x="559" y="163"/>
                  <a:pt x="559" y="163"/>
                </a:cubicBezTo>
                <a:cubicBezTo>
                  <a:pt x="541" y="173"/>
                  <a:pt x="541" y="173"/>
                  <a:pt x="541" y="173"/>
                </a:cubicBezTo>
                <a:moveTo>
                  <a:pt x="848" y="171"/>
                </a:moveTo>
                <a:cubicBezTo>
                  <a:pt x="815" y="162"/>
                  <a:pt x="815" y="162"/>
                  <a:pt x="815" y="162"/>
                </a:cubicBezTo>
                <a:cubicBezTo>
                  <a:pt x="831" y="152"/>
                  <a:pt x="831" y="152"/>
                  <a:pt x="831" y="152"/>
                </a:cubicBezTo>
                <a:cubicBezTo>
                  <a:pt x="863" y="161"/>
                  <a:pt x="863" y="161"/>
                  <a:pt x="863" y="161"/>
                </a:cubicBezTo>
                <a:cubicBezTo>
                  <a:pt x="848" y="171"/>
                  <a:pt x="848" y="171"/>
                  <a:pt x="848" y="171"/>
                </a:cubicBezTo>
                <a:moveTo>
                  <a:pt x="903" y="170"/>
                </a:moveTo>
                <a:cubicBezTo>
                  <a:pt x="869" y="160"/>
                  <a:pt x="869" y="160"/>
                  <a:pt x="869" y="160"/>
                </a:cubicBezTo>
                <a:cubicBezTo>
                  <a:pt x="883" y="151"/>
                  <a:pt x="883" y="151"/>
                  <a:pt x="883" y="151"/>
                </a:cubicBezTo>
                <a:cubicBezTo>
                  <a:pt x="916" y="161"/>
                  <a:pt x="916" y="161"/>
                  <a:pt x="916" y="161"/>
                </a:cubicBezTo>
                <a:cubicBezTo>
                  <a:pt x="903" y="170"/>
                  <a:pt x="903" y="170"/>
                  <a:pt x="903" y="170"/>
                </a:cubicBezTo>
                <a:moveTo>
                  <a:pt x="595" y="170"/>
                </a:moveTo>
                <a:cubicBezTo>
                  <a:pt x="565" y="162"/>
                  <a:pt x="565" y="162"/>
                  <a:pt x="565" y="162"/>
                </a:cubicBezTo>
                <a:cubicBezTo>
                  <a:pt x="584" y="151"/>
                  <a:pt x="584" y="151"/>
                  <a:pt x="584" y="151"/>
                </a:cubicBezTo>
                <a:cubicBezTo>
                  <a:pt x="614" y="160"/>
                  <a:pt x="614" y="160"/>
                  <a:pt x="614" y="160"/>
                </a:cubicBezTo>
                <a:cubicBezTo>
                  <a:pt x="595" y="170"/>
                  <a:pt x="595" y="170"/>
                  <a:pt x="595" y="170"/>
                </a:cubicBezTo>
                <a:moveTo>
                  <a:pt x="952" y="169"/>
                </a:moveTo>
                <a:cubicBezTo>
                  <a:pt x="922" y="160"/>
                  <a:pt x="922" y="160"/>
                  <a:pt x="922" y="160"/>
                </a:cubicBezTo>
                <a:cubicBezTo>
                  <a:pt x="938" y="150"/>
                  <a:pt x="938" y="150"/>
                  <a:pt x="938" y="150"/>
                </a:cubicBezTo>
                <a:cubicBezTo>
                  <a:pt x="968" y="159"/>
                  <a:pt x="968" y="159"/>
                  <a:pt x="968" y="159"/>
                </a:cubicBezTo>
                <a:cubicBezTo>
                  <a:pt x="952" y="169"/>
                  <a:pt x="952" y="169"/>
                  <a:pt x="952" y="169"/>
                </a:cubicBezTo>
                <a:moveTo>
                  <a:pt x="652" y="168"/>
                </a:moveTo>
                <a:cubicBezTo>
                  <a:pt x="620" y="159"/>
                  <a:pt x="620" y="159"/>
                  <a:pt x="620" y="159"/>
                </a:cubicBezTo>
                <a:cubicBezTo>
                  <a:pt x="638" y="149"/>
                  <a:pt x="638" y="149"/>
                  <a:pt x="638" y="149"/>
                </a:cubicBezTo>
                <a:cubicBezTo>
                  <a:pt x="670" y="158"/>
                  <a:pt x="670" y="158"/>
                  <a:pt x="670" y="158"/>
                </a:cubicBezTo>
                <a:cubicBezTo>
                  <a:pt x="652" y="168"/>
                  <a:pt x="652" y="168"/>
                  <a:pt x="652" y="168"/>
                </a:cubicBezTo>
                <a:moveTo>
                  <a:pt x="706" y="166"/>
                </a:moveTo>
                <a:cubicBezTo>
                  <a:pt x="676" y="157"/>
                  <a:pt x="676" y="157"/>
                  <a:pt x="676" y="157"/>
                </a:cubicBezTo>
                <a:cubicBezTo>
                  <a:pt x="691" y="148"/>
                  <a:pt x="691" y="148"/>
                  <a:pt x="691" y="148"/>
                </a:cubicBezTo>
                <a:cubicBezTo>
                  <a:pt x="721" y="157"/>
                  <a:pt x="721" y="157"/>
                  <a:pt x="721" y="157"/>
                </a:cubicBezTo>
                <a:cubicBezTo>
                  <a:pt x="706" y="166"/>
                  <a:pt x="706" y="166"/>
                  <a:pt x="706" y="166"/>
                </a:cubicBezTo>
                <a:moveTo>
                  <a:pt x="759" y="165"/>
                </a:moveTo>
                <a:cubicBezTo>
                  <a:pt x="727" y="156"/>
                  <a:pt x="727" y="156"/>
                  <a:pt x="727" y="156"/>
                </a:cubicBezTo>
                <a:cubicBezTo>
                  <a:pt x="745" y="145"/>
                  <a:pt x="745" y="145"/>
                  <a:pt x="745" y="145"/>
                </a:cubicBezTo>
                <a:cubicBezTo>
                  <a:pt x="777" y="154"/>
                  <a:pt x="777" y="154"/>
                  <a:pt x="777" y="154"/>
                </a:cubicBezTo>
                <a:cubicBezTo>
                  <a:pt x="759" y="165"/>
                  <a:pt x="759" y="165"/>
                  <a:pt x="759" y="165"/>
                </a:cubicBezTo>
                <a:moveTo>
                  <a:pt x="813" y="161"/>
                </a:moveTo>
                <a:cubicBezTo>
                  <a:pt x="783" y="153"/>
                  <a:pt x="783" y="153"/>
                  <a:pt x="783" y="153"/>
                </a:cubicBezTo>
                <a:cubicBezTo>
                  <a:pt x="799" y="143"/>
                  <a:pt x="799" y="143"/>
                  <a:pt x="799" y="143"/>
                </a:cubicBezTo>
                <a:cubicBezTo>
                  <a:pt x="829" y="151"/>
                  <a:pt x="829" y="151"/>
                  <a:pt x="829" y="151"/>
                </a:cubicBezTo>
                <a:cubicBezTo>
                  <a:pt x="813" y="161"/>
                  <a:pt x="813" y="161"/>
                  <a:pt x="813" y="161"/>
                </a:cubicBezTo>
                <a:moveTo>
                  <a:pt x="866" y="159"/>
                </a:moveTo>
                <a:cubicBezTo>
                  <a:pt x="834" y="150"/>
                  <a:pt x="834" y="150"/>
                  <a:pt x="834" y="150"/>
                </a:cubicBezTo>
                <a:cubicBezTo>
                  <a:pt x="849" y="141"/>
                  <a:pt x="849" y="141"/>
                  <a:pt x="849" y="141"/>
                </a:cubicBezTo>
                <a:cubicBezTo>
                  <a:pt x="880" y="151"/>
                  <a:pt x="880" y="151"/>
                  <a:pt x="880" y="151"/>
                </a:cubicBezTo>
                <a:cubicBezTo>
                  <a:pt x="866" y="159"/>
                  <a:pt x="866" y="159"/>
                  <a:pt x="866" y="159"/>
                </a:cubicBezTo>
                <a:moveTo>
                  <a:pt x="562" y="161"/>
                </a:moveTo>
                <a:cubicBezTo>
                  <a:pt x="526" y="151"/>
                  <a:pt x="526" y="151"/>
                  <a:pt x="526" y="151"/>
                </a:cubicBezTo>
                <a:cubicBezTo>
                  <a:pt x="546" y="140"/>
                  <a:pt x="546" y="140"/>
                  <a:pt x="546" y="140"/>
                </a:cubicBezTo>
                <a:cubicBezTo>
                  <a:pt x="582" y="150"/>
                  <a:pt x="582" y="150"/>
                  <a:pt x="582" y="150"/>
                </a:cubicBezTo>
                <a:cubicBezTo>
                  <a:pt x="562" y="161"/>
                  <a:pt x="562" y="161"/>
                  <a:pt x="562" y="161"/>
                </a:cubicBezTo>
                <a:moveTo>
                  <a:pt x="919" y="159"/>
                </a:moveTo>
                <a:cubicBezTo>
                  <a:pt x="886" y="150"/>
                  <a:pt x="886" y="150"/>
                  <a:pt x="886" y="150"/>
                </a:cubicBezTo>
                <a:cubicBezTo>
                  <a:pt x="902" y="140"/>
                  <a:pt x="902" y="140"/>
                  <a:pt x="902" y="140"/>
                </a:cubicBezTo>
                <a:cubicBezTo>
                  <a:pt x="935" y="149"/>
                  <a:pt x="935" y="149"/>
                  <a:pt x="935" y="149"/>
                </a:cubicBezTo>
                <a:cubicBezTo>
                  <a:pt x="919" y="159"/>
                  <a:pt x="919" y="159"/>
                  <a:pt x="919" y="159"/>
                </a:cubicBezTo>
                <a:moveTo>
                  <a:pt x="617" y="158"/>
                </a:moveTo>
                <a:cubicBezTo>
                  <a:pt x="587" y="150"/>
                  <a:pt x="587" y="150"/>
                  <a:pt x="587" y="150"/>
                </a:cubicBezTo>
                <a:cubicBezTo>
                  <a:pt x="606" y="139"/>
                  <a:pt x="606" y="139"/>
                  <a:pt x="606" y="139"/>
                </a:cubicBezTo>
                <a:cubicBezTo>
                  <a:pt x="635" y="148"/>
                  <a:pt x="635" y="148"/>
                  <a:pt x="635" y="148"/>
                </a:cubicBezTo>
                <a:cubicBezTo>
                  <a:pt x="617" y="158"/>
                  <a:pt x="617" y="158"/>
                  <a:pt x="617" y="158"/>
                </a:cubicBezTo>
                <a:moveTo>
                  <a:pt x="673" y="156"/>
                </a:moveTo>
                <a:cubicBezTo>
                  <a:pt x="641" y="147"/>
                  <a:pt x="641" y="147"/>
                  <a:pt x="641" y="147"/>
                </a:cubicBezTo>
                <a:cubicBezTo>
                  <a:pt x="656" y="138"/>
                  <a:pt x="656" y="138"/>
                  <a:pt x="656" y="138"/>
                </a:cubicBezTo>
                <a:cubicBezTo>
                  <a:pt x="688" y="147"/>
                  <a:pt x="688" y="147"/>
                  <a:pt x="688" y="147"/>
                </a:cubicBezTo>
                <a:cubicBezTo>
                  <a:pt x="673" y="156"/>
                  <a:pt x="673" y="156"/>
                  <a:pt x="673" y="156"/>
                </a:cubicBezTo>
                <a:moveTo>
                  <a:pt x="971" y="157"/>
                </a:moveTo>
                <a:cubicBezTo>
                  <a:pt x="941" y="148"/>
                  <a:pt x="941" y="148"/>
                  <a:pt x="941" y="148"/>
                </a:cubicBezTo>
                <a:cubicBezTo>
                  <a:pt x="957" y="138"/>
                  <a:pt x="957" y="138"/>
                  <a:pt x="957" y="138"/>
                </a:cubicBezTo>
                <a:cubicBezTo>
                  <a:pt x="988" y="146"/>
                  <a:pt x="988" y="146"/>
                  <a:pt x="988" y="146"/>
                </a:cubicBezTo>
                <a:cubicBezTo>
                  <a:pt x="971" y="157"/>
                  <a:pt x="971" y="157"/>
                  <a:pt x="971" y="157"/>
                </a:cubicBezTo>
                <a:moveTo>
                  <a:pt x="724" y="155"/>
                </a:moveTo>
                <a:cubicBezTo>
                  <a:pt x="694" y="146"/>
                  <a:pt x="694" y="146"/>
                  <a:pt x="694" y="146"/>
                </a:cubicBezTo>
                <a:cubicBezTo>
                  <a:pt x="712" y="136"/>
                  <a:pt x="712" y="136"/>
                  <a:pt x="712" y="136"/>
                </a:cubicBezTo>
                <a:cubicBezTo>
                  <a:pt x="743" y="144"/>
                  <a:pt x="743" y="144"/>
                  <a:pt x="743" y="144"/>
                </a:cubicBezTo>
                <a:cubicBezTo>
                  <a:pt x="724" y="155"/>
                  <a:pt x="724" y="155"/>
                  <a:pt x="724" y="155"/>
                </a:cubicBezTo>
                <a:moveTo>
                  <a:pt x="780" y="152"/>
                </a:moveTo>
                <a:cubicBezTo>
                  <a:pt x="748" y="143"/>
                  <a:pt x="748" y="143"/>
                  <a:pt x="748" y="143"/>
                </a:cubicBezTo>
                <a:cubicBezTo>
                  <a:pt x="765" y="133"/>
                  <a:pt x="765" y="133"/>
                  <a:pt x="765" y="133"/>
                </a:cubicBezTo>
                <a:cubicBezTo>
                  <a:pt x="797" y="142"/>
                  <a:pt x="797" y="142"/>
                  <a:pt x="797" y="142"/>
                </a:cubicBezTo>
                <a:cubicBezTo>
                  <a:pt x="780" y="152"/>
                  <a:pt x="780" y="152"/>
                  <a:pt x="780" y="152"/>
                </a:cubicBezTo>
                <a:moveTo>
                  <a:pt x="832" y="150"/>
                </a:moveTo>
                <a:cubicBezTo>
                  <a:pt x="802" y="141"/>
                  <a:pt x="802" y="141"/>
                  <a:pt x="802" y="141"/>
                </a:cubicBezTo>
                <a:cubicBezTo>
                  <a:pt x="817" y="132"/>
                  <a:pt x="817" y="132"/>
                  <a:pt x="817" y="132"/>
                </a:cubicBezTo>
                <a:cubicBezTo>
                  <a:pt x="846" y="141"/>
                  <a:pt x="846" y="141"/>
                  <a:pt x="846" y="141"/>
                </a:cubicBezTo>
                <a:cubicBezTo>
                  <a:pt x="832" y="150"/>
                  <a:pt x="832" y="150"/>
                  <a:pt x="832" y="150"/>
                </a:cubicBezTo>
                <a:moveTo>
                  <a:pt x="883" y="149"/>
                </a:moveTo>
                <a:cubicBezTo>
                  <a:pt x="852" y="140"/>
                  <a:pt x="852" y="140"/>
                  <a:pt x="852" y="140"/>
                </a:cubicBezTo>
                <a:cubicBezTo>
                  <a:pt x="868" y="130"/>
                  <a:pt x="868" y="130"/>
                  <a:pt x="868" y="130"/>
                </a:cubicBezTo>
                <a:cubicBezTo>
                  <a:pt x="900" y="139"/>
                  <a:pt x="900" y="139"/>
                  <a:pt x="900" y="139"/>
                </a:cubicBezTo>
                <a:cubicBezTo>
                  <a:pt x="883" y="149"/>
                  <a:pt x="883" y="149"/>
                  <a:pt x="883" y="149"/>
                </a:cubicBezTo>
                <a:moveTo>
                  <a:pt x="638" y="146"/>
                </a:moveTo>
                <a:cubicBezTo>
                  <a:pt x="609" y="138"/>
                  <a:pt x="609" y="138"/>
                  <a:pt x="609" y="138"/>
                </a:cubicBezTo>
                <a:cubicBezTo>
                  <a:pt x="624" y="129"/>
                  <a:pt x="624" y="129"/>
                  <a:pt x="624" y="129"/>
                </a:cubicBezTo>
                <a:cubicBezTo>
                  <a:pt x="653" y="138"/>
                  <a:pt x="653" y="138"/>
                  <a:pt x="653" y="138"/>
                </a:cubicBezTo>
                <a:cubicBezTo>
                  <a:pt x="638" y="146"/>
                  <a:pt x="638" y="146"/>
                  <a:pt x="638" y="146"/>
                </a:cubicBezTo>
                <a:moveTo>
                  <a:pt x="585" y="149"/>
                </a:moveTo>
                <a:cubicBezTo>
                  <a:pt x="549" y="138"/>
                  <a:pt x="549" y="138"/>
                  <a:pt x="549" y="138"/>
                </a:cubicBezTo>
                <a:cubicBezTo>
                  <a:pt x="567" y="128"/>
                  <a:pt x="567" y="128"/>
                  <a:pt x="567" y="128"/>
                </a:cubicBezTo>
                <a:cubicBezTo>
                  <a:pt x="603" y="139"/>
                  <a:pt x="603" y="139"/>
                  <a:pt x="603" y="139"/>
                </a:cubicBezTo>
                <a:cubicBezTo>
                  <a:pt x="585" y="149"/>
                  <a:pt x="585" y="149"/>
                  <a:pt x="585" y="149"/>
                </a:cubicBezTo>
                <a:moveTo>
                  <a:pt x="938" y="147"/>
                </a:moveTo>
                <a:cubicBezTo>
                  <a:pt x="905" y="138"/>
                  <a:pt x="905" y="138"/>
                  <a:pt x="905" y="138"/>
                </a:cubicBezTo>
                <a:cubicBezTo>
                  <a:pt x="922" y="128"/>
                  <a:pt x="922" y="128"/>
                  <a:pt x="922" y="128"/>
                </a:cubicBezTo>
                <a:cubicBezTo>
                  <a:pt x="955" y="137"/>
                  <a:pt x="955" y="137"/>
                  <a:pt x="955" y="137"/>
                </a:cubicBezTo>
                <a:cubicBezTo>
                  <a:pt x="938" y="147"/>
                  <a:pt x="938" y="147"/>
                  <a:pt x="938" y="147"/>
                </a:cubicBezTo>
                <a:moveTo>
                  <a:pt x="990" y="144"/>
                </a:moveTo>
                <a:cubicBezTo>
                  <a:pt x="960" y="136"/>
                  <a:pt x="960" y="136"/>
                  <a:pt x="960" y="136"/>
                </a:cubicBezTo>
                <a:cubicBezTo>
                  <a:pt x="975" y="127"/>
                  <a:pt x="975" y="127"/>
                  <a:pt x="975" y="127"/>
                </a:cubicBezTo>
                <a:cubicBezTo>
                  <a:pt x="1006" y="135"/>
                  <a:pt x="1006" y="135"/>
                  <a:pt x="1006" y="135"/>
                </a:cubicBezTo>
                <a:cubicBezTo>
                  <a:pt x="990" y="144"/>
                  <a:pt x="990" y="144"/>
                  <a:pt x="990" y="144"/>
                </a:cubicBezTo>
                <a:moveTo>
                  <a:pt x="691" y="146"/>
                </a:moveTo>
                <a:cubicBezTo>
                  <a:pt x="659" y="137"/>
                  <a:pt x="659" y="137"/>
                  <a:pt x="659" y="137"/>
                </a:cubicBezTo>
                <a:cubicBezTo>
                  <a:pt x="677" y="126"/>
                  <a:pt x="677" y="126"/>
                  <a:pt x="677" y="126"/>
                </a:cubicBezTo>
                <a:cubicBezTo>
                  <a:pt x="710" y="135"/>
                  <a:pt x="710" y="135"/>
                  <a:pt x="710" y="135"/>
                </a:cubicBezTo>
                <a:cubicBezTo>
                  <a:pt x="691" y="146"/>
                  <a:pt x="691" y="146"/>
                  <a:pt x="691" y="146"/>
                </a:cubicBezTo>
                <a:moveTo>
                  <a:pt x="746" y="143"/>
                </a:moveTo>
                <a:cubicBezTo>
                  <a:pt x="715" y="134"/>
                  <a:pt x="715" y="134"/>
                  <a:pt x="715" y="134"/>
                </a:cubicBezTo>
                <a:cubicBezTo>
                  <a:pt x="733" y="124"/>
                  <a:pt x="733" y="124"/>
                  <a:pt x="733" y="124"/>
                </a:cubicBezTo>
                <a:cubicBezTo>
                  <a:pt x="763" y="133"/>
                  <a:pt x="763" y="133"/>
                  <a:pt x="763" y="133"/>
                </a:cubicBezTo>
                <a:cubicBezTo>
                  <a:pt x="746" y="143"/>
                  <a:pt x="746" y="143"/>
                  <a:pt x="746" y="143"/>
                </a:cubicBezTo>
                <a:moveTo>
                  <a:pt x="800" y="140"/>
                </a:moveTo>
                <a:cubicBezTo>
                  <a:pt x="768" y="132"/>
                  <a:pt x="768" y="132"/>
                  <a:pt x="768" y="132"/>
                </a:cubicBezTo>
                <a:cubicBezTo>
                  <a:pt x="784" y="123"/>
                  <a:pt x="784" y="123"/>
                  <a:pt x="784" y="123"/>
                </a:cubicBezTo>
                <a:cubicBezTo>
                  <a:pt x="815" y="132"/>
                  <a:pt x="815" y="132"/>
                  <a:pt x="815" y="132"/>
                </a:cubicBezTo>
                <a:cubicBezTo>
                  <a:pt x="800" y="140"/>
                  <a:pt x="800" y="140"/>
                  <a:pt x="800" y="140"/>
                </a:cubicBezTo>
                <a:moveTo>
                  <a:pt x="849" y="139"/>
                </a:moveTo>
                <a:cubicBezTo>
                  <a:pt x="820" y="131"/>
                  <a:pt x="820" y="131"/>
                  <a:pt x="820" y="131"/>
                </a:cubicBezTo>
                <a:cubicBezTo>
                  <a:pt x="836" y="121"/>
                  <a:pt x="836" y="121"/>
                  <a:pt x="836" y="121"/>
                </a:cubicBezTo>
                <a:cubicBezTo>
                  <a:pt x="865" y="129"/>
                  <a:pt x="865" y="129"/>
                  <a:pt x="865" y="129"/>
                </a:cubicBezTo>
                <a:cubicBezTo>
                  <a:pt x="849" y="139"/>
                  <a:pt x="849" y="139"/>
                  <a:pt x="849" y="139"/>
                </a:cubicBezTo>
                <a:moveTo>
                  <a:pt x="606" y="137"/>
                </a:moveTo>
                <a:cubicBezTo>
                  <a:pt x="570" y="127"/>
                  <a:pt x="570" y="127"/>
                  <a:pt x="570" y="127"/>
                </a:cubicBezTo>
                <a:cubicBezTo>
                  <a:pt x="585" y="119"/>
                  <a:pt x="585" y="119"/>
                  <a:pt x="585" y="119"/>
                </a:cubicBezTo>
                <a:cubicBezTo>
                  <a:pt x="621" y="129"/>
                  <a:pt x="621" y="129"/>
                  <a:pt x="621" y="129"/>
                </a:cubicBezTo>
                <a:cubicBezTo>
                  <a:pt x="606" y="137"/>
                  <a:pt x="606" y="137"/>
                  <a:pt x="606" y="137"/>
                </a:cubicBezTo>
                <a:moveTo>
                  <a:pt x="902" y="137"/>
                </a:moveTo>
                <a:cubicBezTo>
                  <a:pt x="871" y="128"/>
                  <a:pt x="871" y="128"/>
                  <a:pt x="871" y="128"/>
                </a:cubicBezTo>
                <a:cubicBezTo>
                  <a:pt x="887" y="118"/>
                  <a:pt x="887" y="118"/>
                  <a:pt x="887" y="118"/>
                </a:cubicBezTo>
                <a:cubicBezTo>
                  <a:pt x="919" y="127"/>
                  <a:pt x="919" y="127"/>
                  <a:pt x="919" y="127"/>
                </a:cubicBezTo>
                <a:cubicBezTo>
                  <a:pt x="902" y="137"/>
                  <a:pt x="902" y="137"/>
                  <a:pt x="902" y="137"/>
                </a:cubicBezTo>
                <a:moveTo>
                  <a:pt x="656" y="136"/>
                </a:moveTo>
                <a:cubicBezTo>
                  <a:pt x="627" y="128"/>
                  <a:pt x="627" y="128"/>
                  <a:pt x="627" y="128"/>
                </a:cubicBezTo>
                <a:cubicBezTo>
                  <a:pt x="645" y="118"/>
                  <a:pt x="645" y="118"/>
                  <a:pt x="645" y="118"/>
                </a:cubicBezTo>
                <a:cubicBezTo>
                  <a:pt x="675" y="126"/>
                  <a:pt x="675" y="126"/>
                  <a:pt x="675" y="126"/>
                </a:cubicBezTo>
                <a:cubicBezTo>
                  <a:pt x="656" y="136"/>
                  <a:pt x="656" y="136"/>
                  <a:pt x="656" y="136"/>
                </a:cubicBezTo>
                <a:moveTo>
                  <a:pt x="958" y="135"/>
                </a:moveTo>
                <a:cubicBezTo>
                  <a:pt x="924" y="126"/>
                  <a:pt x="924" y="126"/>
                  <a:pt x="924" y="126"/>
                </a:cubicBezTo>
                <a:cubicBezTo>
                  <a:pt x="939" y="117"/>
                  <a:pt x="939" y="117"/>
                  <a:pt x="939" y="117"/>
                </a:cubicBezTo>
                <a:cubicBezTo>
                  <a:pt x="973" y="126"/>
                  <a:pt x="973" y="126"/>
                  <a:pt x="973" y="126"/>
                </a:cubicBezTo>
                <a:cubicBezTo>
                  <a:pt x="958" y="135"/>
                  <a:pt x="958" y="135"/>
                  <a:pt x="958" y="135"/>
                </a:cubicBezTo>
                <a:moveTo>
                  <a:pt x="712" y="134"/>
                </a:moveTo>
                <a:cubicBezTo>
                  <a:pt x="680" y="125"/>
                  <a:pt x="680" y="125"/>
                  <a:pt x="680" y="125"/>
                </a:cubicBezTo>
                <a:cubicBezTo>
                  <a:pt x="699" y="115"/>
                  <a:pt x="699" y="115"/>
                  <a:pt x="699" y="115"/>
                </a:cubicBezTo>
                <a:cubicBezTo>
                  <a:pt x="730" y="123"/>
                  <a:pt x="730" y="123"/>
                  <a:pt x="730" y="123"/>
                </a:cubicBezTo>
                <a:cubicBezTo>
                  <a:pt x="712" y="134"/>
                  <a:pt x="712" y="134"/>
                  <a:pt x="712" y="134"/>
                </a:cubicBezTo>
                <a:moveTo>
                  <a:pt x="766" y="131"/>
                </a:moveTo>
                <a:cubicBezTo>
                  <a:pt x="736" y="122"/>
                  <a:pt x="736" y="122"/>
                  <a:pt x="736" y="122"/>
                </a:cubicBezTo>
                <a:cubicBezTo>
                  <a:pt x="751" y="113"/>
                  <a:pt x="751" y="113"/>
                  <a:pt x="751" y="113"/>
                </a:cubicBezTo>
                <a:cubicBezTo>
                  <a:pt x="781" y="122"/>
                  <a:pt x="781" y="122"/>
                  <a:pt x="781" y="122"/>
                </a:cubicBezTo>
                <a:cubicBezTo>
                  <a:pt x="766" y="131"/>
                  <a:pt x="766" y="131"/>
                  <a:pt x="766" y="131"/>
                </a:cubicBezTo>
                <a:moveTo>
                  <a:pt x="817" y="130"/>
                </a:moveTo>
                <a:cubicBezTo>
                  <a:pt x="787" y="121"/>
                  <a:pt x="787" y="121"/>
                  <a:pt x="787" y="121"/>
                </a:cubicBezTo>
                <a:cubicBezTo>
                  <a:pt x="803" y="111"/>
                  <a:pt x="803" y="111"/>
                  <a:pt x="803" y="111"/>
                </a:cubicBezTo>
                <a:cubicBezTo>
                  <a:pt x="834" y="120"/>
                  <a:pt x="834" y="120"/>
                  <a:pt x="834" y="120"/>
                </a:cubicBezTo>
                <a:cubicBezTo>
                  <a:pt x="817" y="130"/>
                  <a:pt x="817" y="130"/>
                  <a:pt x="817" y="130"/>
                </a:cubicBezTo>
                <a:moveTo>
                  <a:pt x="868" y="127"/>
                </a:moveTo>
                <a:cubicBezTo>
                  <a:pt x="839" y="119"/>
                  <a:pt x="839" y="119"/>
                  <a:pt x="839" y="119"/>
                </a:cubicBezTo>
                <a:cubicBezTo>
                  <a:pt x="856" y="109"/>
                  <a:pt x="856" y="109"/>
                  <a:pt x="856" y="109"/>
                </a:cubicBezTo>
                <a:cubicBezTo>
                  <a:pt x="885" y="118"/>
                  <a:pt x="885" y="118"/>
                  <a:pt x="885" y="118"/>
                </a:cubicBezTo>
                <a:cubicBezTo>
                  <a:pt x="868" y="127"/>
                  <a:pt x="868" y="127"/>
                  <a:pt x="868" y="127"/>
                </a:cubicBezTo>
                <a:moveTo>
                  <a:pt x="922" y="125"/>
                </a:moveTo>
                <a:cubicBezTo>
                  <a:pt x="890" y="117"/>
                  <a:pt x="890" y="117"/>
                  <a:pt x="890" y="117"/>
                </a:cubicBezTo>
                <a:cubicBezTo>
                  <a:pt x="905" y="108"/>
                  <a:pt x="905" y="108"/>
                  <a:pt x="905" y="108"/>
                </a:cubicBezTo>
                <a:cubicBezTo>
                  <a:pt x="937" y="116"/>
                  <a:pt x="937" y="116"/>
                  <a:pt x="937" y="116"/>
                </a:cubicBezTo>
                <a:cubicBezTo>
                  <a:pt x="922" y="125"/>
                  <a:pt x="922" y="125"/>
                  <a:pt x="922" y="125"/>
                </a:cubicBezTo>
                <a:moveTo>
                  <a:pt x="624" y="127"/>
                </a:moveTo>
                <a:cubicBezTo>
                  <a:pt x="588" y="117"/>
                  <a:pt x="588" y="117"/>
                  <a:pt x="588" y="117"/>
                </a:cubicBezTo>
                <a:cubicBezTo>
                  <a:pt x="606" y="107"/>
                  <a:pt x="606" y="107"/>
                  <a:pt x="606" y="107"/>
                </a:cubicBezTo>
                <a:cubicBezTo>
                  <a:pt x="642" y="117"/>
                  <a:pt x="642" y="117"/>
                  <a:pt x="642" y="117"/>
                </a:cubicBezTo>
                <a:cubicBezTo>
                  <a:pt x="624" y="127"/>
                  <a:pt x="624" y="127"/>
                  <a:pt x="624" y="127"/>
                </a:cubicBezTo>
                <a:moveTo>
                  <a:pt x="678" y="124"/>
                </a:moveTo>
                <a:cubicBezTo>
                  <a:pt x="648" y="116"/>
                  <a:pt x="648" y="116"/>
                  <a:pt x="648" y="116"/>
                </a:cubicBezTo>
                <a:cubicBezTo>
                  <a:pt x="666" y="105"/>
                  <a:pt x="666" y="105"/>
                  <a:pt x="666" y="105"/>
                </a:cubicBezTo>
                <a:cubicBezTo>
                  <a:pt x="696" y="114"/>
                  <a:pt x="696" y="114"/>
                  <a:pt x="696" y="114"/>
                </a:cubicBezTo>
                <a:cubicBezTo>
                  <a:pt x="678" y="124"/>
                  <a:pt x="678" y="124"/>
                  <a:pt x="678" y="124"/>
                </a:cubicBezTo>
                <a:moveTo>
                  <a:pt x="733" y="122"/>
                </a:moveTo>
                <a:cubicBezTo>
                  <a:pt x="702" y="113"/>
                  <a:pt x="702" y="113"/>
                  <a:pt x="702" y="113"/>
                </a:cubicBezTo>
                <a:cubicBezTo>
                  <a:pt x="718" y="104"/>
                  <a:pt x="718" y="104"/>
                  <a:pt x="718" y="104"/>
                </a:cubicBezTo>
                <a:cubicBezTo>
                  <a:pt x="749" y="113"/>
                  <a:pt x="749" y="113"/>
                  <a:pt x="749" y="113"/>
                </a:cubicBezTo>
                <a:cubicBezTo>
                  <a:pt x="733" y="122"/>
                  <a:pt x="733" y="122"/>
                  <a:pt x="733" y="122"/>
                </a:cubicBezTo>
                <a:moveTo>
                  <a:pt x="784" y="120"/>
                </a:moveTo>
                <a:cubicBezTo>
                  <a:pt x="754" y="112"/>
                  <a:pt x="754" y="112"/>
                  <a:pt x="754" y="112"/>
                </a:cubicBezTo>
                <a:cubicBezTo>
                  <a:pt x="771" y="102"/>
                  <a:pt x="771" y="102"/>
                  <a:pt x="771" y="102"/>
                </a:cubicBezTo>
                <a:cubicBezTo>
                  <a:pt x="800" y="111"/>
                  <a:pt x="800" y="111"/>
                  <a:pt x="800" y="111"/>
                </a:cubicBezTo>
                <a:cubicBezTo>
                  <a:pt x="784" y="120"/>
                  <a:pt x="784" y="120"/>
                  <a:pt x="784" y="120"/>
                </a:cubicBezTo>
                <a:moveTo>
                  <a:pt x="837" y="118"/>
                </a:moveTo>
                <a:cubicBezTo>
                  <a:pt x="806" y="110"/>
                  <a:pt x="806" y="110"/>
                  <a:pt x="806" y="110"/>
                </a:cubicBezTo>
                <a:cubicBezTo>
                  <a:pt x="822" y="100"/>
                  <a:pt x="822" y="100"/>
                  <a:pt x="822" y="100"/>
                </a:cubicBezTo>
                <a:cubicBezTo>
                  <a:pt x="853" y="109"/>
                  <a:pt x="853" y="109"/>
                  <a:pt x="853" y="109"/>
                </a:cubicBezTo>
                <a:cubicBezTo>
                  <a:pt x="837" y="118"/>
                  <a:pt x="837" y="118"/>
                  <a:pt x="837" y="118"/>
                </a:cubicBezTo>
                <a:moveTo>
                  <a:pt x="887" y="116"/>
                </a:moveTo>
                <a:cubicBezTo>
                  <a:pt x="858" y="108"/>
                  <a:pt x="858" y="108"/>
                  <a:pt x="858" y="108"/>
                </a:cubicBezTo>
                <a:cubicBezTo>
                  <a:pt x="873" y="99"/>
                  <a:pt x="873" y="99"/>
                  <a:pt x="873" y="99"/>
                </a:cubicBezTo>
                <a:cubicBezTo>
                  <a:pt x="902" y="107"/>
                  <a:pt x="902" y="107"/>
                  <a:pt x="902" y="107"/>
                </a:cubicBezTo>
                <a:cubicBezTo>
                  <a:pt x="887" y="116"/>
                  <a:pt x="887" y="116"/>
                  <a:pt x="887" y="116"/>
                </a:cubicBezTo>
                <a:moveTo>
                  <a:pt x="645" y="115"/>
                </a:moveTo>
                <a:cubicBezTo>
                  <a:pt x="609" y="105"/>
                  <a:pt x="609" y="105"/>
                  <a:pt x="609" y="105"/>
                </a:cubicBezTo>
                <a:cubicBezTo>
                  <a:pt x="628" y="95"/>
                  <a:pt x="628" y="95"/>
                  <a:pt x="628" y="95"/>
                </a:cubicBezTo>
                <a:cubicBezTo>
                  <a:pt x="664" y="105"/>
                  <a:pt x="664" y="105"/>
                  <a:pt x="664" y="105"/>
                </a:cubicBezTo>
                <a:cubicBezTo>
                  <a:pt x="645" y="115"/>
                  <a:pt x="645" y="115"/>
                  <a:pt x="645" y="115"/>
                </a:cubicBezTo>
                <a:moveTo>
                  <a:pt x="699" y="112"/>
                </a:moveTo>
                <a:cubicBezTo>
                  <a:pt x="670" y="104"/>
                  <a:pt x="670" y="104"/>
                  <a:pt x="670" y="104"/>
                </a:cubicBezTo>
                <a:cubicBezTo>
                  <a:pt x="686" y="94"/>
                  <a:pt x="686" y="94"/>
                  <a:pt x="686" y="94"/>
                </a:cubicBezTo>
                <a:cubicBezTo>
                  <a:pt x="715" y="103"/>
                  <a:pt x="715" y="103"/>
                  <a:pt x="715" y="103"/>
                </a:cubicBezTo>
                <a:cubicBezTo>
                  <a:pt x="699" y="112"/>
                  <a:pt x="699" y="112"/>
                  <a:pt x="699" y="112"/>
                </a:cubicBezTo>
                <a:moveTo>
                  <a:pt x="752" y="111"/>
                </a:moveTo>
                <a:cubicBezTo>
                  <a:pt x="721" y="102"/>
                  <a:pt x="721" y="102"/>
                  <a:pt x="721" y="102"/>
                </a:cubicBezTo>
                <a:cubicBezTo>
                  <a:pt x="738" y="93"/>
                  <a:pt x="738" y="93"/>
                  <a:pt x="738" y="93"/>
                </a:cubicBezTo>
                <a:cubicBezTo>
                  <a:pt x="768" y="101"/>
                  <a:pt x="768" y="101"/>
                  <a:pt x="768" y="101"/>
                </a:cubicBezTo>
                <a:cubicBezTo>
                  <a:pt x="752" y="111"/>
                  <a:pt x="752" y="111"/>
                  <a:pt x="752" y="111"/>
                </a:cubicBezTo>
                <a:moveTo>
                  <a:pt x="803" y="109"/>
                </a:moveTo>
                <a:cubicBezTo>
                  <a:pt x="774" y="100"/>
                  <a:pt x="774" y="100"/>
                  <a:pt x="774" y="100"/>
                </a:cubicBezTo>
                <a:cubicBezTo>
                  <a:pt x="790" y="91"/>
                  <a:pt x="790" y="91"/>
                  <a:pt x="790" y="91"/>
                </a:cubicBezTo>
                <a:cubicBezTo>
                  <a:pt x="819" y="99"/>
                  <a:pt x="819" y="99"/>
                  <a:pt x="819" y="99"/>
                </a:cubicBezTo>
                <a:cubicBezTo>
                  <a:pt x="803" y="109"/>
                  <a:pt x="803" y="109"/>
                  <a:pt x="803" y="109"/>
                </a:cubicBezTo>
                <a:moveTo>
                  <a:pt x="856" y="107"/>
                </a:moveTo>
                <a:cubicBezTo>
                  <a:pt x="825" y="98"/>
                  <a:pt x="825" y="98"/>
                  <a:pt x="825" y="98"/>
                </a:cubicBezTo>
                <a:cubicBezTo>
                  <a:pt x="839" y="90"/>
                  <a:pt x="839" y="90"/>
                  <a:pt x="839" y="90"/>
                </a:cubicBezTo>
                <a:cubicBezTo>
                  <a:pt x="870" y="98"/>
                  <a:pt x="870" y="98"/>
                  <a:pt x="870" y="98"/>
                </a:cubicBezTo>
                <a:cubicBezTo>
                  <a:pt x="856" y="107"/>
                  <a:pt x="856" y="107"/>
                  <a:pt x="856" y="107"/>
                </a:cubicBezTo>
                <a:moveTo>
                  <a:pt x="667" y="103"/>
                </a:moveTo>
                <a:cubicBezTo>
                  <a:pt x="632" y="93"/>
                  <a:pt x="632" y="93"/>
                  <a:pt x="632" y="93"/>
                </a:cubicBezTo>
                <a:cubicBezTo>
                  <a:pt x="649" y="84"/>
                  <a:pt x="649" y="84"/>
                  <a:pt x="649" y="84"/>
                </a:cubicBezTo>
                <a:cubicBezTo>
                  <a:pt x="684" y="94"/>
                  <a:pt x="684" y="94"/>
                  <a:pt x="684" y="94"/>
                </a:cubicBezTo>
                <a:cubicBezTo>
                  <a:pt x="667" y="103"/>
                  <a:pt x="667" y="103"/>
                  <a:pt x="667" y="103"/>
                </a:cubicBezTo>
                <a:moveTo>
                  <a:pt x="718" y="101"/>
                </a:moveTo>
                <a:cubicBezTo>
                  <a:pt x="689" y="93"/>
                  <a:pt x="689" y="93"/>
                  <a:pt x="689" y="93"/>
                </a:cubicBezTo>
                <a:cubicBezTo>
                  <a:pt x="706" y="84"/>
                  <a:pt x="706" y="84"/>
                  <a:pt x="706" y="84"/>
                </a:cubicBezTo>
                <a:cubicBezTo>
                  <a:pt x="735" y="92"/>
                  <a:pt x="735" y="92"/>
                  <a:pt x="735" y="92"/>
                </a:cubicBezTo>
                <a:cubicBezTo>
                  <a:pt x="718" y="101"/>
                  <a:pt x="718" y="101"/>
                  <a:pt x="718" y="101"/>
                </a:cubicBezTo>
                <a:moveTo>
                  <a:pt x="771" y="100"/>
                </a:moveTo>
                <a:cubicBezTo>
                  <a:pt x="741" y="91"/>
                  <a:pt x="741" y="91"/>
                  <a:pt x="741" y="91"/>
                </a:cubicBezTo>
                <a:cubicBezTo>
                  <a:pt x="756" y="82"/>
                  <a:pt x="756" y="82"/>
                  <a:pt x="756" y="82"/>
                </a:cubicBezTo>
                <a:cubicBezTo>
                  <a:pt x="787" y="90"/>
                  <a:pt x="787" y="90"/>
                  <a:pt x="787" y="90"/>
                </a:cubicBezTo>
                <a:cubicBezTo>
                  <a:pt x="771" y="100"/>
                  <a:pt x="771" y="100"/>
                  <a:pt x="771" y="100"/>
                </a:cubicBezTo>
                <a:moveTo>
                  <a:pt x="822" y="98"/>
                </a:moveTo>
                <a:cubicBezTo>
                  <a:pt x="793" y="89"/>
                  <a:pt x="793" y="89"/>
                  <a:pt x="793" y="89"/>
                </a:cubicBezTo>
                <a:cubicBezTo>
                  <a:pt x="807" y="81"/>
                  <a:pt x="807" y="81"/>
                  <a:pt x="807" y="81"/>
                </a:cubicBezTo>
                <a:cubicBezTo>
                  <a:pt x="837" y="89"/>
                  <a:pt x="837" y="89"/>
                  <a:pt x="837" y="89"/>
                </a:cubicBezTo>
                <a:cubicBezTo>
                  <a:pt x="822" y="98"/>
                  <a:pt x="822" y="98"/>
                  <a:pt x="822" y="98"/>
                </a:cubicBezTo>
                <a:moveTo>
                  <a:pt x="738" y="90"/>
                </a:moveTo>
                <a:cubicBezTo>
                  <a:pt x="709" y="82"/>
                  <a:pt x="709" y="82"/>
                  <a:pt x="709" y="82"/>
                </a:cubicBezTo>
                <a:cubicBezTo>
                  <a:pt x="725" y="73"/>
                  <a:pt x="725" y="73"/>
                  <a:pt x="725" y="73"/>
                </a:cubicBezTo>
                <a:cubicBezTo>
                  <a:pt x="754" y="81"/>
                  <a:pt x="754" y="81"/>
                  <a:pt x="754" y="81"/>
                </a:cubicBezTo>
                <a:cubicBezTo>
                  <a:pt x="738" y="90"/>
                  <a:pt x="738" y="90"/>
                  <a:pt x="738" y="90"/>
                </a:cubicBezTo>
                <a:moveTo>
                  <a:pt x="687" y="92"/>
                </a:moveTo>
                <a:cubicBezTo>
                  <a:pt x="652" y="82"/>
                  <a:pt x="652" y="82"/>
                  <a:pt x="652" y="82"/>
                </a:cubicBezTo>
                <a:cubicBezTo>
                  <a:pt x="669" y="73"/>
                  <a:pt x="669" y="73"/>
                  <a:pt x="669" y="73"/>
                </a:cubicBezTo>
                <a:cubicBezTo>
                  <a:pt x="703" y="83"/>
                  <a:pt x="703" y="83"/>
                  <a:pt x="703" y="83"/>
                </a:cubicBezTo>
                <a:cubicBezTo>
                  <a:pt x="687" y="92"/>
                  <a:pt x="687" y="92"/>
                  <a:pt x="687" y="92"/>
                </a:cubicBezTo>
                <a:moveTo>
                  <a:pt x="790" y="89"/>
                </a:moveTo>
                <a:cubicBezTo>
                  <a:pt x="759" y="80"/>
                  <a:pt x="759" y="80"/>
                  <a:pt x="759" y="80"/>
                </a:cubicBezTo>
                <a:cubicBezTo>
                  <a:pt x="773" y="72"/>
                  <a:pt x="773" y="72"/>
                  <a:pt x="773" y="72"/>
                </a:cubicBezTo>
                <a:cubicBezTo>
                  <a:pt x="804" y="81"/>
                  <a:pt x="804" y="81"/>
                  <a:pt x="804" y="81"/>
                </a:cubicBezTo>
                <a:cubicBezTo>
                  <a:pt x="790" y="89"/>
                  <a:pt x="790" y="89"/>
                  <a:pt x="790" y="89"/>
                </a:cubicBezTo>
                <a:moveTo>
                  <a:pt x="757" y="79"/>
                </a:moveTo>
                <a:cubicBezTo>
                  <a:pt x="728" y="71"/>
                  <a:pt x="728" y="71"/>
                  <a:pt x="728" y="71"/>
                </a:cubicBezTo>
                <a:cubicBezTo>
                  <a:pt x="741" y="64"/>
                  <a:pt x="741" y="64"/>
                  <a:pt x="741" y="64"/>
                </a:cubicBezTo>
                <a:cubicBezTo>
                  <a:pt x="771" y="72"/>
                  <a:pt x="771" y="72"/>
                  <a:pt x="771" y="72"/>
                </a:cubicBezTo>
                <a:cubicBezTo>
                  <a:pt x="757" y="79"/>
                  <a:pt x="757" y="79"/>
                  <a:pt x="757" y="79"/>
                </a:cubicBezTo>
                <a:moveTo>
                  <a:pt x="706" y="81"/>
                </a:moveTo>
                <a:cubicBezTo>
                  <a:pt x="672" y="71"/>
                  <a:pt x="672" y="71"/>
                  <a:pt x="672" y="71"/>
                </a:cubicBezTo>
                <a:cubicBezTo>
                  <a:pt x="687" y="63"/>
                  <a:pt x="687" y="63"/>
                  <a:pt x="687" y="63"/>
                </a:cubicBezTo>
                <a:cubicBezTo>
                  <a:pt x="722" y="72"/>
                  <a:pt x="722" y="72"/>
                  <a:pt x="722" y="72"/>
                </a:cubicBezTo>
                <a:cubicBezTo>
                  <a:pt x="706" y="81"/>
                  <a:pt x="706" y="81"/>
                  <a:pt x="706" y="81"/>
                </a:cubicBezTo>
                <a:moveTo>
                  <a:pt x="725" y="71"/>
                </a:moveTo>
                <a:cubicBezTo>
                  <a:pt x="690" y="61"/>
                  <a:pt x="690" y="61"/>
                  <a:pt x="690" y="61"/>
                </a:cubicBezTo>
                <a:cubicBezTo>
                  <a:pt x="703" y="54"/>
                  <a:pt x="703" y="54"/>
                  <a:pt x="703" y="54"/>
                </a:cubicBezTo>
                <a:cubicBezTo>
                  <a:pt x="739" y="63"/>
                  <a:pt x="739" y="63"/>
                  <a:pt x="739" y="63"/>
                </a:cubicBezTo>
                <a:cubicBezTo>
                  <a:pt x="725" y="71"/>
                  <a:pt x="725" y="71"/>
                  <a:pt x="725" y="71"/>
                </a:cubicBezTo>
                <a:moveTo>
                  <a:pt x="797" y="0"/>
                </a:moveTo>
                <a:cubicBezTo>
                  <a:pt x="704" y="51"/>
                  <a:pt x="704" y="51"/>
                  <a:pt x="704" y="51"/>
                </a:cubicBezTo>
                <a:cubicBezTo>
                  <a:pt x="703" y="52"/>
                  <a:pt x="702" y="52"/>
                  <a:pt x="701" y="53"/>
                </a:cubicBezTo>
                <a:cubicBezTo>
                  <a:pt x="688" y="60"/>
                  <a:pt x="688" y="60"/>
                  <a:pt x="688" y="60"/>
                </a:cubicBezTo>
                <a:cubicBezTo>
                  <a:pt x="687" y="61"/>
                  <a:pt x="686" y="61"/>
                  <a:pt x="684" y="62"/>
                </a:cubicBezTo>
                <a:cubicBezTo>
                  <a:pt x="673" y="68"/>
                  <a:pt x="673" y="68"/>
                  <a:pt x="673" y="68"/>
                </a:cubicBezTo>
                <a:cubicBezTo>
                  <a:pt x="671" y="69"/>
                  <a:pt x="668" y="71"/>
                  <a:pt x="666" y="72"/>
                </a:cubicBezTo>
                <a:cubicBezTo>
                  <a:pt x="649" y="81"/>
                  <a:pt x="649" y="81"/>
                  <a:pt x="649" y="81"/>
                </a:cubicBezTo>
                <a:cubicBezTo>
                  <a:pt x="648" y="82"/>
                  <a:pt x="646" y="83"/>
                  <a:pt x="644" y="84"/>
                </a:cubicBezTo>
                <a:cubicBezTo>
                  <a:pt x="629" y="92"/>
                  <a:pt x="629" y="92"/>
                  <a:pt x="629" y="92"/>
                </a:cubicBezTo>
                <a:cubicBezTo>
                  <a:pt x="628" y="93"/>
                  <a:pt x="627" y="93"/>
                  <a:pt x="626" y="94"/>
                </a:cubicBezTo>
                <a:cubicBezTo>
                  <a:pt x="626" y="94"/>
                  <a:pt x="626" y="94"/>
                  <a:pt x="626" y="94"/>
                </a:cubicBezTo>
                <a:cubicBezTo>
                  <a:pt x="606" y="105"/>
                  <a:pt x="606" y="105"/>
                  <a:pt x="606" y="105"/>
                </a:cubicBezTo>
                <a:cubicBezTo>
                  <a:pt x="605" y="105"/>
                  <a:pt x="604" y="106"/>
                  <a:pt x="603" y="106"/>
                </a:cubicBezTo>
                <a:cubicBezTo>
                  <a:pt x="585" y="116"/>
                  <a:pt x="585" y="116"/>
                  <a:pt x="585" y="116"/>
                </a:cubicBezTo>
                <a:cubicBezTo>
                  <a:pt x="585" y="116"/>
                  <a:pt x="585" y="116"/>
                  <a:pt x="585" y="116"/>
                </a:cubicBezTo>
                <a:cubicBezTo>
                  <a:pt x="583" y="118"/>
                  <a:pt x="580" y="119"/>
                  <a:pt x="577" y="120"/>
                </a:cubicBezTo>
                <a:cubicBezTo>
                  <a:pt x="568" y="126"/>
                  <a:pt x="568" y="126"/>
                  <a:pt x="568" y="126"/>
                </a:cubicBezTo>
                <a:cubicBezTo>
                  <a:pt x="567" y="126"/>
                  <a:pt x="566" y="127"/>
                  <a:pt x="565" y="127"/>
                </a:cubicBezTo>
                <a:cubicBezTo>
                  <a:pt x="546" y="137"/>
                  <a:pt x="546" y="137"/>
                  <a:pt x="546" y="137"/>
                </a:cubicBezTo>
                <a:cubicBezTo>
                  <a:pt x="545" y="138"/>
                  <a:pt x="544" y="139"/>
                  <a:pt x="543" y="139"/>
                </a:cubicBezTo>
                <a:cubicBezTo>
                  <a:pt x="543" y="139"/>
                  <a:pt x="543" y="139"/>
                  <a:pt x="543" y="139"/>
                </a:cubicBezTo>
                <a:cubicBezTo>
                  <a:pt x="523" y="150"/>
                  <a:pt x="523" y="150"/>
                  <a:pt x="523" y="150"/>
                </a:cubicBezTo>
                <a:cubicBezTo>
                  <a:pt x="522" y="151"/>
                  <a:pt x="521" y="151"/>
                  <a:pt x="520" y="152"/>
                </a:cubicBezTo>
                <a:cubicBezTo>
                  <a:pt x="503" y="161"/>
                  <a:pt x="503" y="161"/>
                  <a:pt x="503" y="161"/>
                </a:cubicBezTo>
                <a:cubicBezTo>
                  <a:pt x="502" y="162"/>
                  <a:pt x="501" y="162"/>
                  <a:pt x="500" y="163"/>
                </a:cubicBezTo>
                <a:cubicBezTo>
                  <a:pt x="481" y="173"/>
                  <a:pt x="481" y="173"/>
                  <a:pt x="481" y="173"/>
                </a:cubicBezTo>
                <a:cubicBezTo>
                  <a:pt x="480" y="174"/>
                  <a:pt x="479" y="174"/>
                  <a:pt x="478" y="175"/>
                </a:cubicBezTo>
                <a:cubicBezTo>
                  <a:pt x="471" y="178"/>
                  <a:pt x="471" y="178"/>
                  <a:pt x="471" y="178"/>
                </a:cubicBezTo>
                <a:cubicBezTo>
                  <a:pt x="466" y="181"/>
                  <a:pt x="461" y="184"/>
                  <a:pt x="456" y="187"/>
                </a:cubicBezTo>
                <a:cubicBezTo>
                  <a:pt x="456" y="187"/>
                  <a:pt x="456" y="187"/>
                  <a:pt x="456" y="187"/>
                </a:cubicBezTo>
                <a:cubicBezTo>
                  <a:pt x="435" y="198"/>
                  <a:pt x="435" y="198"/>
                  <a:pt x="435" y="198"/>
                </a:cubicBezTo>
                <a:cubicBezTo>
                  <a:pt x="434" y="199"/>
                  <a:pt x="433" y="199"/>
                  <a:pt x="432" y="200"/>
                </a:cubicBezTo>
                <a:cubicBezTo>
                  <a:pt x="412" y="211"/>
                  <a:pt x="412" y="211"/>
                  <a:pt x="412" y="211"/>
                </a:cubicBezTo>
                <a:cubicBezTo>
                  <a:pt x="408" y="213"/>
                  <a:pt x="404" y="215"/>
                  <a:pt x="400" y="217"/>
                </a:cubicBezTo>
                <a:cubicBezTo>
                  <a:pt x="388" y="224"/>
                  <a:pt x="388" y="224"/>
                  <a:pt x="388" y="224"/>
                </a:cubicBezTo>
                <a:cubicBezTo>
                  <a:pt x="387" y="225"/>
                  <a:pt x="386" y="225"/>
                  <a:pt x="385" y="226"/>
                </a:cubicBezTo>
                <a:cubicBezTo>
                  <a:pt x="373" y="232"/>
                  <a:pt x="373" y="232"/>
                  <a:pt x="373" y="232"/>
                </a:cubicBezTo>
                <a:cubicBezTo>
                  <a:pt x="366" y="236"/>
                  <a:pt x="360" y="240"/>
                  <a:pt x="353" y="243"/>
                </a:cubicBezTo>
                <a:cubicBezTo>
                  <a:pt x="342" y="249"/>
                  <a:pt x="342" y="249"/>
                  <a:pt x="342" y="249"/>
                </a:cubicBezTo>
                <a:cubicBezTo>
                  <a:pt x="341" y="250"/>
                  <a:pt x="340" y="250"/>
                  <a:pt x="339" y="251"/>
                </a:cubicBezTo>
                <a:cubicBezTo>
                  <a:pt x="319" y="262"/>
                  <a:pt x="319" y="262"/>
                  <a:pt x="319" y="262"/>
                </a:cubicBezTo>
                <a:cubicBezTo>
                  <a:pt x="318" y="262"/>
                  <a:pt x="317" y="263"/>
                  <a:pt x="316" y="264"/>
                </a:cubicBezTo>
                <a:cubicBezTo>
                  <a:pt x="294" y="276"/>
                  <a:pt x="294" y="276"/>
                  <a:pt x="294" y="276"/>
                </a:cubicBezTo>
                <a:cubicBezTo>
                  <a:pt x="293" y="276"/>
                  <a:pt x="292" y="277"/>
                  <a:pt x="291" y="277"/>
                </a:cubicBezTo>
                <a:cubicBezTo>
                  <a:pt x="267" y="290"/>
                  <a:pt x="267" y="290"/>
                  <a:pt x="267" y="290"/>
                </a:cubicBezTo>
                <a:cubicBezTo>
                  <a:pt x="266" y="291"/>
                  <a:pt x="265" y="291"/>
                  <a:pt x="264" y="292"/>
                </a:cubicBezTo>
                <a:cubicBezTo>
                  <a:pt x="244" y="303"/>
                  <a:pt x="244" y="303"/>
                  <a:pt x="244" y="303"/>
                </a:cubicBezTo>
                <a:cubicBezTo>
                  <a:pt x="243" y="303"/>
                  <a:pt x="242" y="304"/>
                  <a:pt x="241" y="305"/>
                </a:cubicBezTo>
                <a:cubicBezTo>
                  <a:pt x="221" y="316"/>
                  <a:pt x="221" y="316"/>
                  <a:pt x="221" y="316"/>
                </a:cubicBezTo>
                <a:cubicBezTo>
                  <a:pt x="212" y="320"/>
                  <a:pt x="203" y="325"/>
                  <a:pt x="195" y="330"/>
                </a:cubicBezTo>
                <a:cubicBezTo>
                  <a:pt x="193" y="331"/>
                  <a:pt x="193" y="331"/>
                  <a:pt x="193" y="331"/>
                </a:cubicBezTo>
                <a:cubicBezTo>
                  <a:pt x="157" y="351"/>
                  <a:pt x="123" y="369"/>
                  <a:pt x="95" y="384"/>
                </a:cubicBezTo>
                <a:cubicBezTo>
                  <a:pt x="89" y="388"/>
                  <a:pt x="89" y="388"/>
                  <a:pt x="89" y="388"/>
                </a:cubicBezTo>
                <a:cubicBezTo>
                  <a:pt x="83" y="391"/>
                  <a:pt x="78" y="394"/>
                  <a:pt x="73" y="396"/>
                </a:cubicBezTo>
                <a:cubicBezTo>
                  <a:pt x="60" y="404"/>
                  <a:pt x="60" y="404"/>
                  <a:pt x="60" y="404"/>
                </a:cubicBezTo>
                <a:cubicBezTo>
                  <a:pt x="25" y="423"/>
                  <a:pt x="3" y="435"/>
                  <a:pt x="3" y="435"/>
                </a:cubicBezTo>
                <a:cubicBezTo>
                  <a:pt x="0" y="436"/>
                  <a:pt x="2" y="437"/>
                  <a:pt x="2" y="437"/>
                </a:cubicBezTo>
                <a:cubicBezTo>
                  <a:pt x="121" y="478"/>
                  <a:pt x="121" y="478"/>
                  <a:pt x="121" y="478"/>
                </a:cubicBezTo>
                <a:cubicBezTo>
                  <a:pt x="121" y="478"/>
                  <a:pt x="121" y="478"/>
                  <a:pt x="121" y="478"/>
                </a:cubicBezTo>
                <a:cubicBezTo>
                  <a:pt x="121" y="478"/>
                  <a:pt x="121" y="478"/>
                  <a:pt x="121" y="478"/>
                </a:cubicBezTo>
                <a:cubicBezTo>
                  <a:pt x="395" y="574"/>
                  <a:pt x="395" y="574"/>
                  <a:pt x="395" y="574"/>
                </a:cubicBezTo>
                <a:cubicBezTo>
                  <a:pt x="397" y="572"/>
                  <a:pt x="397" y="572"/>
                  <a:pt x="397" y="572"/>
                </a:cubicBezTo>
                <a:cubicBezTo>
                  <a:pt x="348" y="554"/>
                  <a:pt x="348" y="554"/>
                  <a:pt x="348" y="554"/>
                </a:cubicBezTo>
                <a:cubicBezTo>
                  <a:pt x="371" y="540"/>
                  <a:pt x="371" y="540"/>
                  <a:pt x="371" y="540"/>
                </a:cubicBezTo>
                <a:cubicBezTo>
                  <a:pt x="420" y="557"/>
                  <a:pt x="420" y="557"/>
                  <a:pt x="420" y="557"/>
                </a:cubicBezTo>
                <a:cubicBezTo>
                  <a:pt x="423" y="556"/>
                  <a:pt x="423" y="556"/>
                  <a:pt x="423" y="556"/>
                </a:cubicBezTo>
                <a:cubicBezTo>
                  <a:pt x="374" y="538"/>
                  <a:pt x="374" y="538"/>
                  <a:pt x="374" y="538"/>
                </a:cubicBezTo>
                <a:cubicBezTo>
                  <a:pt x="397" y="523"/>
                  <a:pt x="397" y="523"/>
                  <a:pt x="397" y="523"/>
                </a:cubicBezTo>
                <a:cubicBezTo>
                  <a:pt x="445" y="540"/>
                  <a:pt x="445" y="540"/>
                  <a:pt x="445" y="540"/>
                </a:cubicBezTo>
                <a:cubicBezTo>
                  <a:pt x="448" y="539"/>
                  <a:pt x="448" y="539"/>
                  <a:pt x="448" y="539"/>
                </a:cubicBezTo>
                <a:cubicBezTo>
                  <a:pt x="400" y="521"/>
                  <a:pt x="400" y="521"/>
                  <a:pt x="400" y="521"/>
                </a:cubicBezTo>
                <a:cubicBezTo>
                  <a:pt x="423" y="506"/>
                  <a:pt x="423" y="506"/>
                  <a:pt x="423" y="506"/>
                </a:cubicBezTo>
                <a:cubicBezTo>
                  <a:pt x="471" y="524"/>
                  <a:pt x="471" y="524"/>
                  <a:pt x="471" y="524"/>
                </a:cubicBezTo>
                <a:cubicBezTo>
                  <a:pt x="473" y="522"/>
                  <a:pt x="473" y="522"/>
                  <a:pt x="473" y="522"/>
                </a:cubicBezTo>
                <a:cubicBezTo>
                  <a:pt x="426" y="505"/>
                  <a:pt x="426" y="505"/>
                  <a:pt x="426" y="505"/>
                </a:cubicBezTo>
                <a:cubicBezTo>
                  <a:pt x="449" y="490"/>
                  <a:pt x="449" y="490"/>
                  <a:pt x="449" y="490"/>
                </a:cubicBezTo>
                <a:cubicBezTo>
                  <a:pt x="496" y="507"/>
                  <a:pt x="496" y="507"/>
                  <a:pt x="496" y="507"/>
                </a:cubicBezTo>
                <a:cubicBezTo>
                  <a:pt x="498" y="505"/>
                  <a:pt x="498" y="505"/>
                  <a:pt x="498" y="505"/>
                </a:cubicBezTo>
                <a:cubicBezTo>
                  <a:pt x="452" y="488"/>
                  <a:pt x="452" y="488"/>
                  <a:pt x="452" y="488"/>
                </a:cubicBezTo>
                <a:cubicBezTo>
                  <a:pt x="475" y="474"/>
                  <a:pt x="475" y="474"/>
                  <a:pt x="475" y="474"/>
                </a:cubicBezTo>
                <a:cubicBezTo>
                  <a:pt x="521" y="490"/>
                  <a:pt x="521" y="490"/>
                  <a:pt x="521" y="490"/>
                </a:cubicBezTo>
                <a:cubicBezTo>
                  <a:pt x="523" y="488"/>
                  <a:pt x="523" y="488"/>
                  <a:pt x="523" y="488"/>
                </a:cubicBezTo>
                <a:cubicBezTo>
                  <a:pt x="477" y="472"/>
                  <a:pt x="477" y="472"/>
                  <a:pt x="477" y="472"/>
                </a:cubicBezTo>
                <a:cubicBezTo>
                  <a:pt x="500" y="457"/>
                  <a:pt x="500" y="457"/>
                  <a:pt x="500" y="457"/>
                </a:cubicBezTo>
                <a:cubicBezTo>
                  <a:pt x="547" y="473"/>
                  <a:pt x="547" y="473"/>
                  <a:pt x="547" y="473"/>
                </a:cubicBezTo>
                <a:cubicBezTo>
                  <a:pt x="550" y="471"/>
                  <a:pt x="550" y="471"/>
                  <a:pt x="550" y="471"/>
                </a:cubicBezTo>
                <a:cubicBezTo>
                  <a:pt x="503" y="456"/>
                  <a:pt x="503" y="456"/>
                  <a:pt x="503" y="456"/>
                </a:cubicBezTo>
                <a:cubicBezTo>
                  <a:pt x="527" y="440"/>
                  <a:pt x="527" y="440"/>
                  <a:pt x="527" y="440"/>
                </a:cubicBezTo>
                <a:cubicBezTo>
                  <a:pt x="573" y="455"/>
                  <a:pt x="573" y="455"/>
                  <a:pt x="573" y="455"/>
                </a:cubicBezTo>
                <a:cubicBezTo>
                  <a:pt x="576" y="454"/>
                  <a:pt x="576" y="454"/>
                  <a:pt x="576" y="454"/>
                </a:cubicBezTo>
                <a:cubicBezTo>
                  <a:pt x="530" y="439"/>
                  <a:pt x="530" y="439"/>
                  <a:pt x="530" y="439"/>
                </a:cubicBezTo>
                <a:cubicBezTo>
                  <a:pt x="551" y="426"/>
                  <a:pt x="551" y="426"/>
                  <a:pt x="551" y="426"/>
                </a:cubicBezTo>
                <a:cubicBezTo>
                  <a:pt x="596" y="440"/>
                  <a:pt x="596" y="440"/>
                  <a:pt x="596" y="440"/>
                </a:cubicBezTo>
                <a:cubicBezTo>
                  <a:pt x="599" y="438"/>
                  <a:pt x="599" y="438"/>
                  <a:pt x="599" y="438"/>
                </a:cubicBezTo>
                <a:cubicBezTo>
                  <a:pt x="554" y="424"/>
                  <a:pt x="554" y="424"/>
                  <a:pt x="554" y="424"/>
                </a:cubicBezTo>
                <a:cubicBezTo>
                  <a:pt x="575" y="410"/>
                  <a:pt x="575" y="410"/>
                  <a:pt x="575" y="410"/>
                </a:cubicBezTo>
                <a:cubicBezTo>
                  <a:pt x="619" y="425"/>
                  <a:pt x="619" y="425"/>
                  <a:pt x="619" y="425"/>
                </a:cubicBezTo>
                <a:cubicBezTo>
                  <a:pt x="622" y="423"/>
                  <a:pt x="622" y="423"/>
                  <a:pt x="622" y="423"/>
                </a:cubicBezTo>
                <a:cubicBezTo>
                  <a:pt x="578" y="408"/>
                  <a:pt x="578" y="408"/>
                  <a:pt x="578" y="408"/>
                </a:cubicBezTo>
                <a:cubicBezTo>
                  <a:pt x="598" y="395"/>
                  <a:pt x="598" y="395"/>
                  <a:pt x="598" y="395"/>
                </a:cubicBezTo>
                <a:cubicBezTo>
                  <a:pt x="642" y="410"/>
                  <a:pt x="642" y="410"/>
                  <a:pt x="642" y="410"/>
                </a:cubicBezTo>
                <a:cubicBezTo>
                  <a:pt x="645" y="408"/>
                  <a:pt x="645" y="408"/>
                  <a:pt x="645" y="408"/>
                </a:cubicBezTo>
                <a:cubicBezTo>
                  <a:pt x="601" y="394"/>
                  <a:pt x="601" y="394"/>
                  <a:pt x="601" y="394"/>
                </a:cubicBezTo>
                <a:cubicBezTo>
                  <a:pt x="622" y="380"/>
                  <a:pt x="622" y="380"/>
                  <a:pt x="622" y="380"/>
                </a:cubicBezTo>
                <a:cubicBezTo>
                  <a:pt x="665" y="394"/>
                  <a:pt x="665" y="394"/>
                  <a:pt x="665" y="394"/>
                </a:cubicBezTo>
                <a:cubicBezTo>
                  <a:pt x="668" y="393"/>
                  <a:pt x="668" y="393"/>
                  <a:pt x="668" y="393"/>
                </a:cubicBezTo>
                <a:cubicBezTo>
                  <a:pt x="625" y="379"/>
                  <a:pt x="625" y="379"/>
                  <a:pt x="625" y="379"/>
                </a:cubicBezTo>
                <a:cubicBezTo>
                  <a:pt x="646" y="365"/>
                  <a:pt x="646" y="365"/>
                  <a:pt x="646" y="365"/>
                </a:cubicBezTo>
                <a:cubicBezTo>
                  <a:pt x="688" y="379"/>
                  <a:pt x="688" y="379"/>
                  <a:pt x="688" y="379"/>
                </a:cubicBezTo>
                <a:cubicBezTo>
                  <a:pt x="691" y="377"/>
                  <a:pt x="691" y="377"/>
                  <a:pt x="691" y="377"/>
                </a:cubicBezTo>
                <a:cubicBezTo>
                  <a:pt x="649" y="364"/>
                  <a:pt x="649" y="364"/>
                  <a:pt x="649" y="364"/>
                </a:cubicBezTo>
                <a:cubicBezTo>
                  <a:pt x="667" y="352"/>
                  <a:pt x="667" y="352"/>
                  <a:pt x="667" y="352"/>
                </a:cubicBezTo>
                <a:cubicBezTo>
                  <a:pt x="709" y="365"/>
                  <a:pt x="709" y="365"/>
                  <a:pt x="709" y="365"/>
                </a:cubicBezTo>
                <a:cubicBezTo>
                  <a:pt x="712" y="363"/>
                  <a:pt x="712" y="363"/>
                  <a:pt x="712" y="363"/>
                </a:cubicBezTo>
                <a:cubicBezTo>
                  <a:pt x="670" y="350"/>
                  <a:pt x="670" y="350"/>
                  <a:pt x="670" y="350"/>
                </a:cubicBezTo>
                <a:cubicBezTo>
                  <a:pt x="689" y="338"/>
                  <a:pt x="689" y="338"/>
                  <a:pt x="689" y="338"/>
                </a:cubicBezTo>
                <a:cubicBezTo>
                  <a:pt x="730" y="351"/>
                  <a:pt x="730" y="351"/>
                  <a:pt x="730" y="351"/>
                </a:cubicBezTo>
                <a:cubicBezTo>
                  <a:pt x="732" y="350"/>
                  <a:pt x="732" y="350"/>
                  <a:pt x="732" y="350"/>
                </a:cubicBezTo>
                <a:cubicBezTo>
                  <a:pt x="691" y="336"/>
                  <a:pt x="691" y="336"/>
                  <a:pt x="691" y="336"/>
                </a:cubicBezTo>
                <a:cubicBezTo>
                  <a:pt x="714" y="322"/>
                  <a:pt x="714" y="322"/>
                  <a:pt x="714" y="322"/>
                </a:cubicBezTo>
                <a:cubicBezTo>
                  <a:pt x="754" y="335"/>
                  <a:pt x="754" y="335"/>
                  <a:pt x="754" y="335"/>
                </a:cubicBezTo>
                <a:cubicBezTo>
                  <a:pt x="757" y="333"/>
                  <a:pt x="757" y="333"/>
                  <a:pt x="757" y="333"/>
                </a:cubicBezTo>
                <a:cubicBezTo>
                  <a:pt x="716" y="321"/>
                  <a:pt x="716" y="321"/>
                  <a:pt x="716" y="321"/>
                </a:cubicBezTo>
                <a:cubicBezTo>
                  <a:pt x="735" y="309"/>
                  <a:pt x="735" y="309"/>
                  <a:pt x="735" y="309"/>
                </a:cubicBezTo>
                <a:cubicBezTo>
                  <a:pt x="775" y="321"/>
                  <a:pt x="775" y="321"/>
                  <a:pt x="775" y="321"/>
                </a:cubicBezTo>
                <a:cubicBezTo>
                  <a:pt x="777" y="320"/>
                  <a:pt x="777" y="320"/>
                  <a:pt x="777" y="320"/>
                </a:cubicBezTo>
                <a:cubicBezTo>
                  <a:pt x="738" y="307"/>
                  <a:pt x="738" y="307"/>
                  <a:pt x="738" y="307"/>
                </a:cubicBezTo>
                <a:cubicBezTo>
                  <a:pt x="753" y="297"/>
                  <a:pt x="753" y="297"/>
                  <a:pt x="753" y="297"/>
                </a:cubicBezTo>
                <a:cubicBezTo>
                  <a:pt x="792" y="310"/>
                  <a:pt x="792" y="310"/>
                  <a:pt x="792" y="310"/>
                </a:cubicBezTo>
                <a:cubicBezTo>
                  <a:pt x="794" y="308"/>
                  <a:pt x="794" y="308"/>
                  <a:pt x="794" y="308"/>
                </a:cubicBezTo>
                <a:cubicBezTo>
                  <a:pt x="755" y="296"/>
                  <a:pt x="755" y="296"/>
                  <a:pt x="755" y="296"/>
                </a:cubicBezTo>
                <a:cubicBezTo>
                  <a:pt x="776" y="283"/>
                  <a:pt x="776" y="283"/>
                  <a:pt x="776" y="283"/>
                </a:cubicBezTo>
                <a:cubicBezTo>
                  <a:pt x="814" y="295"/>
                  <a:pt x="814" y="295"/>
                  <a:pt x="814" y="295"/>
                </a:cubicBezTo>
                <a:cubicBezTo>
                  <a:pt x="817" y="293"/>
                  <a:pt x="817" y="293"/>
                  <a:pt x="817" y="293"/>
                </a:cubicBezTo>
                <a:cubicBezTo>
                  <a:pt x="779" y="281"/>
                  <a:pt x="779" y="281"/>
                  <a:pt x="779" y="281"/>
                </a:cubicBezTo>
                <a:cubicBezTo>
                  <a:pt x="798" y="269"/>
                  <a:pt x="798" y="269"/>
                  <a:pt x="798" y="269"/>
                </a:cubicBezTo>
                <a:cubicBezTo>
                  <a:pt x="836" y="281"/>
                  <a:pt x="836" y="281"/>
                  <a:pt x="836" y="281"/>
                </a:cubicBezTo>
                <a:cubicBezTo>
                  <a:pt x="838" y="279"/>
                  <a:pt x="838" y="279"/>
                  <a:pt x="838" y="279"/>
                </a:cubicBezTo>
                <a:cubicBezTo>
                  <a:pt x="801" y="267"/>
                  <a:pt x="801" y="267"/>
                  <a:pt x="801" y="267"/>
                </a:cubicBezTo>
                <a:cubicBezTo>
                  <a:pt x="817" y="257"/>
                  <a:pt x="817" y="257"/>
                  <a:pt x="817" y="257"/>
                </a:cubicBezTo>
                <a:cubicBezTo>
                  <a:pt x="854" y="268"/>
                  <a:pt x="854" y="268"/>
                  <a:pt x="854" y="268"/>
                </a:cubicBezTo>
                <a:cubicBezTo>
                  <a:pt x="857" y="267"/>
                  <a:pt x="857" y="267"/>
                  <a:pt x="857" y="267"/>
                </a:cubicBezTo>
                <a:cubicBezTo>
                  <a:pt x="820" y="255"/>
                  <a:pt x="820" y="255"/>
                  <a:pt x="820" y="255"/>
                </a:cubicBezTo>
                <a:cubicBezTo>
                  <a:pt x="840" y="242"/>
                  <a:pt x="840" y="242"/>
                  <a:pt x="840" y="242"/>
                </a:cubicBezTo>
                <a:cubicBezTo>
                  <a:pt x="876" y="254"/>
                  <a:pt x="876" y="254"/>
                  <a:pt x="876" y="254"/>
                </a:cubicBezTo>
                <a:cubicBezTo>
                  <a:pt x="879" y="252"/>
                  <a:pt x="879" y="252"/>
                  <a:pt x="879" y="252"/>
                </a:cubicBezTo>
                <a:cubicBezTo>
                  <a:pt x="842" y="241"/>
                  <a:pt x="842" y="241"/>
                  <a:pt x="842" y="241"/>
                </a:cubicBezTo>
                <a:cubicBezTo>
                  <a:pt x="857" y="231"/>
                  <a:pt x="857" y="231"/>
                  <a:pt x="857" y="231"/>
                </a:cubicBezTo>
                <a:cubicBezTo>
                  <a:pt x="893" y="243"/>
                  <a:pt x="893" y="243"/>
                  <a:pt x="893" y="243"/>
                </a:cubicBezTo>
                <a:cubicBezTo>
                  <a:pt x="896" y="241"/>
                  <a:pt x="896" y="241"/>
                  <a:pt x="896" y="241"/>
                </a:cubicBezTo>
                <a:cubicBezTo>
                  <a:pt x="860" y="229"/>
                  <a:pt x="860" y="229"/>
                  <a:pt x="860" y="229"/>
                </a:cubicBezTo>
                <a:cubicBezTo>
                  <a:pt x="877" y="218"/>
                  <a:pt x="877" y="218"/>
                  <a:pt x="877" y="218"/>
                </a:cubicBezTo>
                <a:cubicBezTo>
                  <a:pt x="913" y="229"/>
                  <a:pt x="913" y="229"/>
                  <a:pt x="913" y="229"/>
                </a:cubicBezTo>
                <a:cubicBezTo>
                  <a:pt x="915" y="228"/>
                  <a:pt x="915" y="228"/>
                  <a:pt x="915" y="228"/>
                </a:cubicBezTo>
                <a:cubicBezTo>
                  <a:pt x="880" y="217"/>
                  <a:pt x="880" y="217"/>
                  <a:pt x="880" y="217"/>
                </a:cubicBezTo>
                <a:cubicBezTo>
                  <a:pt x="897" y="206"/>
                  <a:pt x="897" y="206"/>
                  <a:pt x="897" y="206"/>
                </a:cubicBezTo>
                <a:cubicBezTo>
                  <a:pt x="932" y="217"/>
                  <a:pt x="932" y="217"/>
                  <a:pt x="932" y="217"/>
                </a:cubicBezTo>
                <a:cubicBezTo>
                  <a:pt x="935" y="215"/>
                  <a:pt x="935" y="215"/>
                  <a:pt x="935" y="215"/>
                </a:cubicBezTo>
                <a:cubicBezTo>
                  <a:pt x="900" y="204"/>
                  <a:pt x="900" y="204"/>
                  <a:pt x="900" y="204"/>
                </a:cubicBezTo>
                <a:cubicBezTo>
                  <a:pt x="918" y="192"/>
                  <a:pt x="918" y="192"/>
                  <a:pt x="918" y="192"/>
                </a:cubicBezTo>
                <a:cubicBezTo>
                  <a:pt x="953" y="203"/>
                  <a:pt x="953" y="203"/>
                  <a:pt x="953" y="203"/>
                </a:cubicBezTo>
                <a:cubicBezTo>
                  <a:pt x="955" y="201"/>
                  <a:pt x="955" y="201"/>
                  <a:pt x="955" y="201"/>
                </a:cubicBezTo>
                <a:cubicBezTo>
                  <a:pt x="921" y="191"/>
                  <a:pt x="921" y="191"/>
                  <a:pt x="921" y="191"/>
                </a:cubicBezTo>
                <a:cubicBezTo>
                  <a:pt x="936" y="181"/>
                  <a:pt x="936" y="181"/>
                  <a:pt x="936" y="181"/>
                </a:cubicBezTo>
                <a:cubicBezTo>
                  <a:pt x="969" y="192"/>
                  <a:pt x="969" y="192"/>
                  <a:pt x="969" y="192"/>
                </a:cubicBezTo>
                <a:cubicBezTo>
                  <a:pt x="972" y="190"/>
                  <a:pt x="972" y="190"/>
                  <a:pt x="972" y="190"/>
                </a:cubicBezTo>
                <a:cubicBezTo>
                  <a:pt x="939" y="180"/>
                  <a:pt x="939" y="180"/>
                  <a:pt x="939" y="180"/>
                </a:cubicBezTo>
                <a:cubicBezTo>
                  <a:pt x="952" y="171"/>
                  <a:pt x="952" y="171"/>
                  <a:pt x="952" y="171"/>
                </a:cubicBezTo>
                <a:cubicBezTo>
                  <a:pt x="1000" y="186"/>
                  <a:pt x="1000" y="186"/>
                  <a:pt x="1000" y="186"/>
                </a:cubicBezTo>
                <a:cubicBezTo>
                  <a:pt x="1003" y="185"/>
                  <a:pt x="1003" y="185"/>
                  <a:pt x="1003" y="185"/>
                </a:cubicBezTo>
                <a:cubicBezTo>
                  <a:pt x="955" y="170"/>
                  <a:pt x="955" y="170"/>
                  <a:pt x="955" y="170"/>
                </a:cubicBezTo>
                <a:cubicBezTo>
                  <a:pt x="971" y="159"/>
                  <a:pt x="971" y="159"/>
                  <a:pt x="971" y="159"/>
                </a:cubicBezTo>
                <a:cubicBezTo>
                  <a:pt x="1019" y="174"/>
                  <a:pt x="1019" y="174"/>
                  <a:pt x="1019" y="174"/>
                </a:cubicBezTo>
                <a:cubicBezTo>
                  <a:pt x="1021" y="173"/>
                  <a:pt x="1021" y="173"/>
                  <a:pt x="1021" y="173"/>
                </a:cubicBezTo>
                <a:cubicBezTo>
                  <a:pt x="973" y="158"/>
                  <a:pt x="973" y="158"/>
                  <a:pt x="973" y="158"/>
                </a:cubicBezTo>
                <a:cubicBezTo>
                  <a:pt x="990" y="147"/>
                  <a:pt x="990" y="147"/>
                  <a:pt x="990" y="147"/>
                </a:cubicBezTo>
                <a:cubicBezTo>
                  <a:pt x="1038" y="162"/>
                  <a:pt x="1038" y="162"/>
                  <a:pt x="1038" y="162"/>
                </a:cubicBezTo>
                <a:cubicBezTo>
                  <a:pt x="1041" y="160"/>
                  <a:pt x="1041" y="160"/>
                  <a:pt x="1041" y="160"/>
                </a:cubicBezTo>
                <a:cubicBezTo>
                  <a:pt x="993" y="145"/>
                  <a:pt x="993" y="145"/>
                  <a:pt x="993" y="145"/>
                </a:cubicBezTo>
                <a:cubicBezTo>
                  <a:pt x="1008" y="135"/>
                  <a:pt x="1008" y="135"/>
                  <a:pt x="1008" y="135"/>
                </a:cubicBezTo>
                <a:cubicBezTo>
                  <a:pt x="1057" y="150"/>
                  <a:pt x="1057" y="150"/>
                  <a:pt x="1057" y="150"/>
                </a:cubicBezTo>
                <a:cubicBezTo>
                  <a:pt x="1059" y="148"/>
                  <a:pt x="1059" y="148"/>
                  <a:pt x="1059" y="148"/>
                </a:cubicBezTo>
                <a:cubicBezTo>
                  <a:pt x="1011" y="134"/>
                  <a:pt x="1011" y="134"/>
                  <a:pt x="1011" y="134"/>
                </a:cubicBezTo>
                <a:cubicBezTo>
                  <a:pt x="1039" y="116"/>
                  <a:pt x="1039" y="116"/>
                  <a:pt x="1039" y="116"/>
                </a:cubicBezTo>
                <a:cubicBezTo>
                  <a:pt x="1037" y="115"/>
                  <a:pt x="1037" y="115"/>
                  <a:pt x="1037" y="115"/>
                </a:cubicBezTo>
                <a:cubicBezTo>
                  <a:pt x="1008" y="133"/>
                  <a:pt x="1008" y="133"/>
                  <a:pt x="1008" y="133"/>
                </a:cubicBezTo>
                <a:cubicBezTo>
                  <a:pt x="978" y="125"/>
                  <a:pt x="978" y="125"/>
                  <a:pt x="978" y="125"/>
                </a:cubicBezTo>
                <a:cubicBezTo>
                  <a:pt x="1000" y="111"/>
                  <a:pt x="1000" y="111"/>
                  <a:pt x="1000" y="111"/>
                </a:cubicBezTo>
                <a:cubicBezTo>
                  <a:pt x="999" y="110"/>
                  <a:pt x="999" y="110"/>
                  <a:pt x="999" y="110"/>
                </a:cubicBezTo>
                <a:cubicBezTo>
                  <a:pt x="976" y="124"/>
                  <a:pt x="976" y="124"/>
                  <a:pt x="976" y="124"/>
                </a:cubicBezTo>
                <a:cubicBezTo>
                  <a:pt x="942" y="115"/>
                  <a:pt x="942" y="115"/>
                  <a:pt x="942" y="115"/>
                </a:cubicBezTo>
                <a:cubicBezTo>
                  <a:pt x="968" y="100"/>
                  <a:pt x="968" y="100"/>
                  <a:pt x="968" y="100"/>
                </a:cubicBezTo>
                <a:cubicBezTo>
                  <a:pt x="966" y="98"/>
                  <a:pt x="966" y="98"/>
                  <a:pt x="966" y="98"/>
                </a:cubicBezTo>
                <a:cubicBezTo>
                  <a:pt x="940" y="114"/>
                  <a:pt x="940" y="114"/>
                  <a:pt x="940" y="114"/>
                </a:cubicBezTo>
                <a:cubicBezTo>
                  <a:pt x="908" y="106"/>
                  <a:pt x="908" y="106"/>
                  <a:pt x="908" y="106"/>
                </a:cubicBezTo>
                <a:cubicBezTo>
                  <a:pt x="960" y="74"/>
                  <a:pt x="960" y="74"/>
                  <a:pt x="960" y="74"/>
                </a:cubicBezTo>
                <a:cubicBezTo>
                  <a:pt x="959" y="73"/>
                  <a:pt x="959" y="73"/>
                  <a:pt x="959" y="73"/>
                </a:cubicBezTo>
                <a:cubicBezTo>
                  <a:pt x="905" y="105"/>
                  <a:pt x="905" y="105"/>
                  <a:pt x="905" y="105"/>
                </a:cubicBezTo>
                <a:cubicBezTo>
                  <a:pt x="876" y="97"/>
                  <a:pt x="876" y="97"/>
                  <a:pt x="876" y="97"/>
                </a:cubicBezTo>
                <a:cubicBezTo>
                  <a:pt x="932" y="64"/>
                  <a:pt x="932" y="64"/>
                  <a:pt x="932" y="64"/>
                </a:cubicBezTo>
                <a:cubicBezTo>
                  <a:pt x="931" y="62"/>
                  <a:pt x="931" y="62"/>
                  <a:pt x="931" y="62"/>
                </a:cubicBezTo>
                <a:cubicBezTo>
                  <a:pt x="873" y="97"/>
                  <a:pt x="873" y="97"/>
                  <a:pt x="873" y="97"/>
                </a:cubicBezTo>
                <a:cubicBezTo>
                  <a:pt x="842" y="88"/>
                  <a:pt x="842" y="88"/>
                  <a:pt x="842" y="88"/>
                </a:cubicBezTo>
                <a:cubicBezTo>
                  <a:pt x="902" y="54"/>
                  <a:pt x="902" y="54"/>
                  <a:pt x="902" y="54"/>
                </a:cubicBezTo>
                <a:cubicBezTo>
                  <a:pt x="901" y="52"/>
                  <a:pt x="901" y="52"/>
                  <a:pt x="901" y="52"/>
                </a:cubicBezTo>
                <a:cubicBezTo>
                  <a:pt x="840" y="88"/>
                  <a:pt x="840" y="88"/>
                  <a:pt x="840" y="88"/>
                </a:cubicBezTo>
                <a:cubicBezTo>
                  <a:pt x="810" y="80"/>
                  <a:pt x="810" y="80"/>
                  <a:pt x="810" y="80"/>
                </a:cubicBezTo>
                <a:cubicBezTo>
                  <a:pt x="877" y="41"/>
                  <a:pt x="877" y="41"/>
                  <a:pt x="877" y="41"/>
                </a:cubicBezTo>
                <a:cubicBezTo>
                  <a:pt x="876" y="39"/>
                  <a:pt x="876" y="39"/>
                  <a:pt x="876" y="39"/>
                </a:cubicBezTo>
                <a:cubicBezTo>
                  <a:pt x="807" y="79"/>
                  <a:pt x="807" y="79"/>
                  <a:pt x="807" y="79"/>
                </a:cubicBezTo>
                <a:cubicBezTo>
                  <a:pt x="776" y="71"/>
                  <a:pt x="776" y="71"/>
                  <a:pt x="776" y="71"/>
                </a:cubicBezTo>
                <a:cubicBezTo>
                  <a:pt x="848" y="30"/>
                  <a:pt x="848" y="30"/>
                  <a:pt x="848" y="30"/>
                </a:cubicBezTo>
                <a:cubicBezTo>
                  <a:pt x="847" y="29"/>
                  <a:pt x="847" y="29"/>
                  <a:pt x="847" y="29"/>
                </a:cubicBezTo>
                <a:cubicBezTo>
                  <a:pt x="774" y="70"/>
                  <a:pt x="774" y="70"/>
                  <a:pt x="774" y="70"/>
                </a:cubicBezTo>
                <a:cubicBezTo>
                  <a:pt x="744" y="62"/>
                  <a:pt x="744" y="62"/>
                  <a:pt x="744" y="62"/>
                </a:cubicBezTo>
                <a:cubicBezTo>
                  <a:pt x="820" y="20"/>
                  <a:pt x="820" y="20"/>
                  <a:pt x="820" y="20"/>
                </a:cubicBezTo>
                <a:cubicBezTo>
                  <a:pt x="818" y="19"/>
                  <a:pt x="818" y="19"/>
                  <a:pt x="818" y="19"/>
                </a:cubicBezTo>
                <a:cubicBezTo>
                  <a:pt x="742" y="61"/>
                  <a:pt x="742" y="61"/>
                  <a:pt x="742" y="61"/>
                </a:cubicBezTo>
                <a:cubicBezTo>
                  <a:pt x="707" y="52"/>
                  <a:pt x="707" y="52"/>
                  <a:pt x="707" y="52"/>
                </a:cubicBezTo>
                <a:cubicBezTo>
                  <a:pt x="798" y="2"/>
                  <a:pt x="798" y="2"/>
                  <a:pt x="798" y="2"/>
                </a:cubicBezTo>
                <a:cubicBezTo>
                  <a:pt x="797" y="0"/>
                  <a:pt x="797" y="0"/>
                  <a:pt x="797" y="0"/>
                </a:cubicBezTo>
              </a:path>
            </a:pathLst>
          </a:custGeom>
          <a:solidFill>
            <a:srgbClr val="D5D6F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161C67A9-BC85-42F5-BC42-BC7A46E4890B}"/>
              </a:ext>
            </a:extLst>
          </p:cNvPr>
          <p:cNvSpPr>
            <a:spLocks noEditPoints="1"/>
          </p:cNvSpPr>
          <p:nvPr/>
        </p:nvSpPr>
        <p:spPr bwMode="auto">
          <a:xfrm>
            <a:off x="300038" y="4021138"/>
            <a:ext cx="5734050" cy="2579688"/>
          </a:xfrm>
          <a:custGeom>
            <a:avLst/>
            <a:gdLst>
              <a:gd name="T0" fmla="*/ 282 w 1302"/>
              <a:gd name="T1" fmla="*/ 487 h 584"/>
              <a:gd name="T2" fmla="*/ 312 w 1302"/>
              <a:gd name="T3" fmla="*/ 491 h 584"/>
              <a:gd name="T4" fmla="*/ 326 w 1302"/>
              <a:gd name="T5" fmla="*/ 490 h 584"/>
              <a:gd name="T6" fmla="*/ 259 w 1302"/>
              <a:gd name="T7" fmla="*/ 484 h 584"/>
              <a:gd name="T8" fmla="*/ 273 w 1302"/>
              <a:gd name="T9" fmla="*/ 483 h 584"/>
              <a:gd name="T10" fmla="*/ 291 w 1302"/>
              <a:gd name="T11" fmla="*/ 483 h 584"/>
              <a:gd name="T12" fmla="*/ 300 w 1302"/>
              <a:gd name="T13" fmla="*/ 487 h 584"/>
              <a:gd name="T14" fmla="*/ 247 w 1302"/>
              <a:gd name="T15" fmla="*/ 472 h 584"/>
              <a:gd name="T16" fmla="*/ 282 w 1302"/>
              <a:gd name="T17" fmla="*/ 479 h 584"/>
              <a:gd name="T18" fmla="*/ 290 w 1302"/>
              <a:gd name="T19" fmla="*/ 476 h 584"/>
              <a:gd name="T20" fmla="*/ 232 w 1302"/>
              <a:gd name="T21" fmla="*/ 466 h 584"/>
              <a:gd name="T22" fmla="*/ 264 w 1302"/>
              <a:gd name="T23" fmla="*/ 472 h 584"/>
              <a:gd name="T24" fmla="*/ 272 w 1302"/>
              <a:gd name="T25" fmla="*/ 469 h 584"/>
              <a:gd name="T26" fmla="*/ 239 w 1302"/>
              <a:gd name="T27" fmla="*/ 461 h 584"/>
              <a:gd name="T28" fmla="*/ 247 w 1302"/>
              <a:gd name="T29" fmla="*/ 465 h 584"/>
              <a:gd name="T30" fmla="*/ 1245 w 1302"/>
              <a:gd name="T31" fmla="*/ 8 h 584"/>
              <a:gd name="T32" fmla="*/ 1228 w 1302"/>
              <a:gd name="T33" fmla="*/ 19 h 584"/>
              <a:gd name="T34" fmla="*/ 1226 w 1302"/>
              <a:gd name="T35" fmla="*/ 21 h 584"/>
              <a:gd name="T36" fmla="*/ 1206 w 1302"/>
              <a:gd name="T37" fmla="*/ 35 h 584"/>
              <a:gd name="T38" fmla="*/ 1189 w 1302"/>
              <a:gd name="T39" fmla="*/ 46 h 584"/>
              <a:gd name="T40" fmla="*/ 1169 w 1302"/>
              <a:gd name="T41" fmla="*/ 59 h 584"/>
              <a:gd name="T42" fmla="*/ 1166 w 1302"/>
              <a:gd name="T43" fmla="*/ 61 h 584"/>
              <a:gd name="T44" fmla="*/ 1150 w 1302"/>
              <a:gd name="T45" fmla="*/ 72 h 584"/>
              <a:gd name="T46" fmla="*/ 1130 w 1302"/>
              <a:gd name="T47" fmla="*/ 85 h 584"/>
              <a:gd name="T48" fmla="*/ 1111 w 1302"/>
              <a:gd name="T49" fmla="*/ 97 h 584"/>
              <a:gd name="T50" fmla="*/ 1109 w 1302"/>
              <a:gd name="T51" fmla="*/ 99 h 584"/>
              <a:gd name="T52" fmla="*/ 1088 w 1302"/>
              <a:gd name="T53" fmla="*/ 113 h 584"/>
              <a:gd name="T54" fmla="*/ 1068 w 1302"/>
              <a:gd name="T55" fmla="*/ 126 h 584"/>
              <a:gd name="T56" fmla="*/ 1050 w 1302"/>
              <a:gd name="T57" fmla="*/ 138 h 584"/>
              <a:gd name="T58" fmla="*/ 1048 w 1302"/>
              <a:gd name="T59" fmla="*/ 139 h 584"/>
              <a:gd name="T60" fmla="*/ 1027 w 1302"/>
              <a:gd name="T61" fmla="*/ 153 h 584"/>
              <a:gd name="T62" fmla="*/ 1006 w 1302"/>
              <a:gd name="T63" fmla="*/ 168 h 584"/>
              <a:gd name="T64" fmla="*/ 985 w 1302"/>
              <a:gd name="T65" fmla="*/ 181 h 584"/>
              <a:gd name="T66" fmla="*/ 982 w 1302"/>
              <a:gd name="T67" fmla="*/ 183 h 584"/>
              <a:gd name="T68" fmla="*/ 961 w 1302"/>
              <a:gd name="T69" fmla="*/ 197 h 584"/>
              <a:gd name="T70" fmla="*/ 941 w 1302"/>
              <a:gd name="T71" fmla="*/ 211 h 584"/>
              <a:gd name="T72" fmla="*/ 918 w 1302"/>
              <a:gd name="T73" fmla="*/ 226 h 584"/>
              <a:gd name="T74" fmla="*/ 915 w 1302"/>
              <a:gd name="T75" fmla="*/ 228 h 584"/>
              <a:gd name="T76" fmla="*/ 893 w 1302"/>
              <a:gd name="T77" fmla="*/ 243 h 584"/>
              <a:gd name="T78" fmla="*/ 872 w 1302"/>
              <a:gd name="T79" fmla="*/ 257 h 584"/>
              <a:gd name="T80" fmla="*/ 849 w 1302"/>
              <a:gd name="T81" fmla="*/ 272 h 584"/>
              <a:gd name="T82" fmla="*/ 846 w 1302"/>
              <a:gd name="T83" fmla="*/ 273 h 584"/>
              <a:gd name="T84" fmla="*/ 820 w 1302"/>
              <a:gd name="T85" fmla="*/ 291 h 584"/>
              <a:gd name="T86" fmla="*/ 797 w 1302"/>
              <a:gd name="T87" fmla="*/ 307 h 584"/>
              <a:gd name="T88" fmla="*/ 771 w 1302"/>
              <a:gd name="T89" fmla="*/ 323 h 584"/>
              <a:gd name="T90" fmla="*/ 769 w 1302"/>
              <a:gd name="T91" fmla="*/ 325 h 584"/>
              <a:gd name="T92" fmla="*/ 744 w 1302"/>
              <a:gd name="T93" fmla="*/ 342 h 584"/>
              <a:gd name="T94" fmla="*/ 721 w 1302"/>
              <a:gd name="T95" fmla="*/ 357 h 584"/>
              <a:gd name="T96" fmla="*/ 696 w 1302"/>
              <a:gd name="T97" fmla="*/ 374 h 584"/>
              <a:gd name="T98" fmla="*/ 693 w 1302"/>
              <a:gd name="T99" fmla="*/ 375 h 584"/>
              <a:gd name="T100" fmla="*/ 668 w 1302"/>
              <a:gd name="T101" fmla="*/ 392 h 584"/>
              <a:gd name="T102" fmla="*/ 197 w 1302"/>
              <a:gd name="T103" fmla="*/ 308 h 584"/>
              <a:gd name="T104" fmla="*/ 194 w 1302"/>
              <a:gd name="T105" fmla="*/ 466 h 584"/>
              <a:gd name="T106" fmla="*/ 312 w 1302"/>
              <a:gd name="T107" fmla="*/ 510 h 584"/>
              <a:gd name="T108" fmla="*/ 610 w 1302"/>
              <a:gd name="T109" fmla="*/ 584 h 584"/>
              <a:gd name="T110" fmla="*/ 1302 w 1302"/>
              <a:gd name="T111" fmla="*/ 19 h 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302" h="584">
                <a:moveTo>
                  <a:pt x="288" y="490"/>
                </a:moveTo>
                <a:cubicBezTo>
                  <a:pt x="286" y="489"/>
                  <a:pt x="283" y="489"/>
                  <a:pt x="280" y="488"/>
                </a:cubicBezTo>
                <a:cubicBezTo>
                  <a:pt x="282" y="487"/>
                  <a:pt x="282" y="487"/>
                  <a:pt x="282" y="487"/>
                </a:cubicBezTo>
                <a:cubicBezTo>
                  <a:pt x="288" y="490"/>
                  <a:pt x="288" y="490"/>
                  <a:pt x="288" y="490"/>
                </a:cubicBezTo>
                <a:moveTo>
                  <a:pt x="312" y="491"/>
                </a:moveTo>
                <a:cubicBezTo>
                  <a:pt x="312" y="491"/>
                  <a:pt x="312" y="491"/>
                  <a:pt x="312" y="491"/>
                </a:cubicBezTo>
                <a:cubicBezTo>
                  <a:pt x="309" y="490"/>
                  <a:pt x="309" y="490"/>
                  <a:pt x="309" y="490"/>
                </a:cubicBezTo>
                <a:cubicBezTo>
                  <a:pt x="318" y="486"/>
                  <a:pt x="318" y="486"/>
                  <a:pt x="318" y="486"/>
                </a:cubicBezTo>
                <a:cubicBezTo>
                  <a:pt x="326" y="490"/>
                  <a:pt x="326" y="490"/>
                  <a:pt x="326" y="490"/>
                </a:cubicBezTo>
                <a:cubicBezTo>
                  <a:pt x="326" y="490"/>
                  <a:pt x="323" y="491"/>
                  <a:pt x="312" y="491"/>
                </a:cubicBezTo>
                <a:moveTo>
                  <a:pt x="267" y="486"/>
                </a:moveTo>
                <a:cubicBezTo>
                  <a:pt x="265" y="485"/>
                  <a:pt x="262" y="485"/>
                  <a:pt x="259" y="484"/>
                </a:cubicBezTo>
                <a:cubicBezTo>
                  <a:pt x="258" y="484"/>
                  <a:pt x="257" y="484"/>
                  <a:pt x="256" y="484"/>
                </a:cubicBezTo>
                <a:cubicBezTo>
                  <a:pt x="265" y="480"/>
                  <a:pt x="265" y="480"/>
                  <a:pt x="265" y="480"/>
                </a:cubicBezTo>
                <a:cubicBezTo>
                  <a:pt x="273" y="483"/>
                  <a:pt x="273" y="483"/>
                  <a:pt x="273" y="483"/>
                </a:cubicBezTo>
                <a:cubicBezTo>
                  <a:pt x="267" y="486"/>
                  <a:pt x="267" y="486"/>
                  <a:pt x="267" y="486"/>
                </a:cubicBezTo>
                <a:moveTo>
                  <a:pt x="300" y="487"/>
                </a:moveTo>
                <a:cubicBezTo>
                  <a:pt x="291" y="483"/>
                  <a:pt x="291" y="483"/>
                  <a:pt x="291" y="483"/>
                </a:cubicBezTo>
                <a:cubicBezTo>
                  <a:pt x="299" y="479"/>
                  <a:pt x="299" y="479"/>
                  <a:pt x="299" y="479"/>
                </a:cubicBezTo>
                <a:cubicBezTo>
                  <a:pt x="308" y="483"/>
                  <a:pt x="308" y="483"/>
                  <a:pt x="308" y="483"/>
                </a:cubicBezTo>
                <a:cubicBezTo>
                  <a:pt x="300" y="487"/>
                  <a:pt x="300" y="487"/>
                  <a:pt x="300" y="487"/>
                </a:cubicBezTo>
                <a:moveTo>
                  <a:pt x="245" y="481"/>
                </a:moveTo>
                <a:cubicBezTo>
                  <a:pt x="241" y="479"/>
                  <a:pt x="239" y="478"/>
                  <a:pt x="236" y="477"/>
                </a:cubicBezTo>
                <a:cubicBezTo>
                  <a:pt x="247" y="472"/>
                  <a:pt x="247" y="472"/>
                  <a:pt x="247" y="472"/>
                </a:cubicBezTo>
                <a:cubicBezTo>
                  <a:pt x="256" y="476"/>
                  <a:pt x="256" y="476"/>
                  <a:pt x="256" y="476"/>
                </a:cubicBezTo>
                <a:cubicBezTo>
                  <a:pt x="245" y="481"/>
                  <a:pt x="245" y="481"/>
                  <a:pt x="245" y="481"/>
                </a:cubicBezTo>
                <a:moveTo>
                  <a:pt x="282" y="479"/>
                </a:moveTo>
                <a:cubicBezTo>
                  <a:pt x="274" y="476"/>
                  <a:pt x="274" y="476"/>
                  <a:pt x="274" y="476"/>
                </a:cubicBezTo>
                <a:cubicBezTo>
                  <a:pt x="281" y="472"/>
                  <a:pt x="281" y="472"/>
                  <a:pt x="281" y="472"/>
                </a:cubicBezTo>
                <a:cubicBezTo>
                  <a:pt x="290" y="476"/>
                  <a:pt x="290" y="476"/>
                  <a:pt x="290" y="476"/>
                </a:cubicBezTo>
                <a:cubicBezTo>
                  <a:pt x="282" y="479"/>
                  <a:pt x="282" y="479"/>
                  <a:pt x="282" y="479"/>
                </a:cubicBezTo>
                <a:moveTo>
                  <a:pt x="231" y="472"/>
                </a:moveTo>
                <a:cubicBezTo>
                  <a:pt x="230" y="470"/>
                  <a:pt x="231" y="468"/>
                  <a:pt x="232" y="466"/>
                </a:cubicBezTo>
                <a:cubicBezTo>
                  <a:pt x="238" y="469"/>
                  <a:pt x="238" y="469"/>
                  <a:pt x="238" y="469"/>
                </a:cubicBezTo>
                <a:cubicBezTo>
                  <a:pt x="231" y="472"/>
                  <a:pt x="231" y="472"/>
                  <a:pt x="231" y="472"/>
                </a:cubicBezTo>
                <a:moveTo>
                  <a:pt x="264" y="472"/>
                </a:moveTo>
                <a:cubicBezTo>
                  <a:pt x="256" y="468"/>
                  <a:pt x="256" y="468"/>
                  <a:pt x="256" y="468"/>
                </a:cubicBezTo>
                <a:cubicBezTo>
                  <a:pt x="263" y="465"/>
                  <a:pt x="263" y="465"/>
                  <a:pt x="263" y="465"/>
                </a:cubicBezTo>
                <a:cubicBezTo>
                  <a:pt x="272" y="469"/>
                  <a:pt x="272" y="469"/>
                  <a:pt x="272" y="469"/>
                </a:cubicBezTo>
                <a:cubicBezTo>
                  <a:pt x="264" y="472"/>
                  <a:pt x="264" y="472"/>
                  <a:pt x="264" y="472"/>
                </a:cubicBezTo>
                <a:moveTo>
                  <a:pt x="247" y="465"/>
                </a:moveTo>
                <a:cubicBezTo>
                  <a:pt x="239" y="461"/>
                  <a:pt x="239" y="461"/>
                  <a:pt x="239" y="461"/>
                </a:cubicBezTo>
                <a:cubicBezTo>
                  <a:pt x="243" y="460"/>
                  <a:pt x="246" y="458"/>
                  <a:pt x="246" y="458"/>
                </a:cubicBezTo>
                <a:cubicBezTo>
                  <a:pt x="254" y="462"/>
                  <a:pt x="254" y="462"/>
                  <a:pt x="254" y="462"/>
                </a:cubicBezTo>
                <a:cubicBezTo>
                  <a:pt x="247" y="465"/>
                  <a:pt x="247" y="465"/>
                  <a:pt x="247" y="465"/>
                </a:cubicBezTo>
                <a:moveTo>
                  <a:pt x="1257" y="0"/>
                </a:moveTo>
                <a:cubicBezTo>
                  <a:pt x="1245" y="8"/>
                  <a:pt x="1245" y="8"/>
                  <a:pt x="1245" y="8"/>
                </a:cubicBezTo>
                <a:cubicBezTo>
                  <a:pt x="1245" y="8"/>
                  <a:pt x="1245" y="8"/>
                  <a:pt x="1245" y="8"/>
                </a:cubicBezTo>
                <a:cubicBezTo>
                  <a:pt x="1243" y="10"/>
                  <a:pt x="1243" y="10"/>
                  <a:pt x="1243" y="10"/>
                </a:cubicBezTo>
                <a:cubicBezTo>
                  <a:pt x="1242" y="10"/>
                  <a:pt x="1242" y="10"/>
                  <a:pt x="1242" y="10"/>
                </a:cubicBezTo>
                <a:cubicBezTo>
                  <a:pt x="1228" y="19"/>
                  <a:pt x="1228" y="19"/>
                  <a:pt x="1228" y="19"/>
                </a:cubicBezTo>
                <a:cubicBezTo>
                  <a:pt x="1229" y="19"/>
                  <a:pt x="1229" y="19"/>
                  <a:pt x="1229" y="19"/>
                </a:cubicBezTo>
                <a:cubicBezTo>
                  <a:pt x="1226" y="21"/>
                  <a:pt x="1226" y="21"/>
                  <a:pt x="1226" y="21"/>
                </a:cubicBezTo>
                <a:cubicBezTo>
                  <a:pt x="1226" y="21"/>
                  <a:pt x="1226" y="21"/>
                  <a:pt x="1226" y="21"/>
                </a:cubicBezTo>
                <a:cubicBezTo>
                  <a:pt x="1208" y="33"/>
                  <a:pt x="1208" y="33"/>
                  <a:pt x="1208" y="33"/>
                </a:cubicBezTo>
                <a:cubicBezTo>
                  <a:pt x="1208" y="33"/>
                  <a:pt x="1208" y="33"/>
                  <a:pt x="1208" y="33"/>
                </a:cubicBezTo>
                <a:cubicBezTo>
                  <a:pt x="1206" y="35"/>
                  <a:pt x="1206" y="35"/>
                  <a:pt x="1206" y="35"/>
                </a:cubicBezTo>
                <a:cubicBezTo>
                  <a:pt x="1205" y="35"/>
                  <a:pt x="1205" y="35"/>
                  <a:pt x="1205" y="35"/>
                </a:cubicBezTo>
                <a:cubicBezTo>
                  <a:pt x="1188" y="46"/>
                  <a:pt x="1188" y="46"/>
                  <a:pt x="1188" y="46"/>
                </a:cubicBezTo>
                <a:cubicBezTo>
                  <a:pt x="1189" y="46"/>
                  <a:pt x="1189" y="46"/>
                  <a:pt x="1189" y="46"/>
                </a:cubicBezTo>
                <a:cubicBezTo>
                  <a:pt x="1186" y="48"/>
                  <a:pt x="1186" y="48"/>
                  <a:pt x="1186" y="48"/>
                </a:cubicBezTo>
                <a:cubicBezTo>
                  <a:pt x="1186" y="47"/>
                  <a:pt x="1186" y="47"/>
                  <a:pt x="1186" y="47"/>
                </a:cubicBezTo>
                <a:cubicBezTo>
                  <a:pt x="1169" y="59"/>
                  <a:pt x="1169" y="59"/>
                  <a:pt x="1169" y="59"/>
                </a:cubicBezTo>
                <a:cubicBezTo>
                  <a:pt x="1169" y="59"/>
                  <a:pt x="1169" y="59"/>
                  <a:pt x="1169" y="59"/>
                </a:cubicBezTo>
                <a:cubicBezTo>
                  <a:pt x="1166" y="61"/>
                  <a:pt x="1166" y="61"/>
                  <a:pt x="1166" y="61"/>
                </a:cubicBezTo>
                <a:cubicBezTo>
                  <a:pt x="1166" y="61"/>
                  <a:pt x="1166" y="61"/>
                  <a:pt x="1166" y="61"/>
                </a:cubicBezTo>
                <a:cubicBezTo>
                  <a:pt x="1152" y="70"/>
                  <a:pt x="1152" y="70"/>
                  <a:pt x="1152" y="70"/>
                </a:cubicBezTo>
                <a:cubicBezTo>
                  <a:pt x="1152" y="70"/>
                  <a:pt x="1152" y="70"/>
                  <a:pt x="1152" y="70"/>
                </a:cubicBezTo>
                <a:cubicBezTo>
                  <a:pt x="1150" y="72"/>
                  <a:pt x="1150" y="72"/>
                  <a:pt x="1150" y="72"/>
                </a:cubicBezTo>
                <a:cubicBezTo>
                  <a:pt x="1149" y="72"/>
                  <a:pt x="1149" y="72"/>
                  <a:pt x="1149" y="72"/>
                </a:cubicBezTo>
                <a:cubicBezTo>
                  <a:pt x="1130" y="85"/>
                  <a:pt x="1130" y="85"/>
                  <a:pt x="1130" y="85"/>
                </a:cubicBezTo>
                <a:cubicBezTo>
                  <a:pt x="1130" y="85"/>
                  <a:pt x="1130" y="85"/>
                  <a:pt x="1130" y="85"/>
                </a:cubicBezTo>
                <a:cubicBezTo>
                  <a:pt x="1128" y="87"/>
                  <a:pt x="1128" y="87"/>
                  <a:pt x="1128" y="87"/>
                </a:cubicBezTo>
                <a:cubicBezTo>
                  <a:pt x="1127" y="86"/>
                  <a:pt x="1127" y="86"/>
                  <a:pt x="1127" y="86"/>
                </a:cubicBezTo>
                <a:cubicBezTo>
                  <a:pt x="1111" y="97"/>
                  <a:pt x="1111" y="97"/>
                  <a:pt x="1111" y="97"/>
                </a:cubicBezTo>
                <a:cubicBezTo>
                  <a:pt x="1112" y="97"/>
                  <a:pt x="1112" y="97"/>
                  <a:pt x="1112" y="97"/>
                </a:cubicBezTo>
                <a:cubicBezTo>
                  <a:pt x="1109" y="99"/>
                  <a:pt x="1109" y="99"/>
                  <a:pt x="1109" y="99"/>
                </a:cubicBezTo>
                <a:cubicBezTo>
                  <a:pt x="1109" y="99"/>
                  <a:pt x="1109" y="99"/>
                  <a:pt x="1109" y="99"/>
                </a:cubicBezTo>
                <a:cubicBezTo>
                  <a:pt x="1090" y="111"/>
                  <a:pt x="1090" y="111"/>
                  <a:pt x="1090" y="111"/>
                </a:cubicBezTo>
                <a:cubicBezTo>
                  <a:pt x="1090" y="111"/>
                  <a:pt x="1090" y="111"/>
                  <a:pt x="1090" y="111"/>
                </a:cubicBezTo>
                <a:cubicBezTo>
                  <a:pt x="1088" y="113"/>
                  <a:pt x="1088" y="113"/>
                  <a:pt x="1088" y="113"/>
                </a:cubicBezTo>
                <a:cubicBezTo>
                  <a:pt x="1087" y="113"/>
                  <a:pt x="1087" y="113"/>
                  <a:pt x="1087" y="113"/>
                </a:cubicBezTo>
                <a:cubicBezTo>
                  <a:pt x="1067" y="126"/>
                  <a:pt x="1067" y="126"/>
                  <a:pt x="1067" y="126"/>
                </a:cubicBezTo>
                <a:cubicBezTo>
                  <a:pt x="1068" y="126"/>
                  <a:pt x="1068" y="126"/>
                  <a:pt x="1068" y="126"/>
                </a:cubicBezTo>
                <a:cubicBezTo>
                  <a:pt x="1065" y="128"/>
                  <a:pt x="1065" y="128"/>
                  <a:pt x="1065" y="128"/>
                </a:cubicBezTo>
                <a:cubicBezTo>
                  <a:pt x="1065" y="128"/>
                  <a:pt x="1065" y="128"/>
                  <a:pt x="1065" y="128"/>
                </a:cubicBezTo>
                <a:cubicBezTo>
                  <a:pt x="1050" y="138"/>
                  <a:pt x="1050" y="138"/>
                  <a:pt x="1050" y="138"/>
                </a:cubicBezTo>
                <a:cubicBezTo>
                  <a:pt x="1050" y="138"/>
                  <a:pt x="1050" y="138"/>
                  <a:pt x="1050" y="138"/>
                </a:cubicBezTo>
                <a:cubicBezTo>
                  <a:pt x="1048" y="140"/>
                  <a:pt x="1048" y="140"/>
                  <a:pt x="1048" y="140"/>
                </a:cubicBezTo>
                <a:cubicBezTo>
                  <a:pt x="1048" y="139"/>
                  <a:pt x="1048" y="139"/>
                  <a:pt x="1048" y="139"/>
                </a:cubicBezTo>
                <a:cubicBezTo>
                  <a:pt x="1030" y="151"/>
                  <a:pt x="1030" y="151"/>
                  <a:pt x="1030" y="151"/>
                </a:cubicBezTo>
                <a:cubicBezTo>
                  <a:pt x="1030" y="151"/>
                  <a:pt x="1030" y="151"/>
                  <a:pt x="1030" y="151"/>
                </a:cubicBezTo>
                <a:cubicBezTo>
                  <a:pt x="1027" y="153"/>
                  <a:pt x="1027" y="153"/>
                  <a:pt x="1027" y="153"/>
                </a:cubicBezTo>
                <a:cubicBezTo>
                  <a:pt x="1027" y="153"/>
                  <a:pt x="1027" y="153"/>
                  <a:pt x="1027" y="153"/>
                </a:cubicBezTo>
                <a:cubicBezTo>
                  <a:pt x="1005" y="168"/>
                  <a:pt x="1005" y="168"/>
                  <a:pt x="1005" y="168"/>
                </a:cubicBezTo>
                <a:cubicBezTo>
                  <a:pt x="1006" y="168"/>
                  <a:pt x="1006" y="168"/>
                  <a:pt x="1006" y="168"/>
                </a:cubicBezTo>
                <a:cubicBezTo>
                  <a:pt x="1003" y="169"/>
                  <a:pt x="1003" y="169"/>
                  <a:pt x="1003" y="169"/>
                </a:cubicBezTo>
                <a:cubicBezTo>
                  <a:pt x="1003" y="169"/>
                  <a:pt x="1003" y="169"/>
                  <a:pt x="1003" y="169"/>
                </a:cubicBezTo>
                <a:cubicBezTo>
                  <a:pt x="985" y="181"/>
                  <a:pt x="985" y="181"/>
                  <a:pt x="985" y="181"/>
                </a:cubicBezTo>
                <a:cubicBezTo>
                  <a:pt x="985" y="181"/>
                  <a:pt x="985" y="181"/>
                  <a:pt x="985" y="181"/>
                </a:cubicBezTo>
                <a:cubicBezTo>
                  <a:pt x="982" y="183"/>
                  <a:pt x="982" y="183"/>
                  <a:pt x="982" y="183"/>
                </a:cubicBezTo>
                <a:cubicBezTo>
                  <a:pt x="982" y="183"/>
                  <a:pt x="982" y="183"/>
                  <a:pt x="982" y="183"/>
                </a:cubicBezTo>
                <a:cubicBezTo>
                  <a:pt x="964" y="195"/>
                  <a:pt x="964" y="195"/>
                  <a:pt x="964" y="195"/>
                </a:cubicBezTo>
                <a:cubicBezTo>
                  <a:pt x="964" y="195"/>
                  <a:pt x="964" y="195"/>
                  <a:pt x="964" y="195"/>
                </a:cubicBezTo>
                <a:cubicBezTo>
                  <a:pt x="961" y="197"/>
                  <a:pt x="961" y="197"/>
                  <a:pt x="961" y="197"/>
                </a:cubicBezTo>
                <a:cubicBezTo>
                  <a:pt x="961" y="197"/>
                  <a:pt x="961" y="197"/>
                  <a:pt x="961" y="197"/>
                </a:cubicBezTo>
                <a:cubicBezTo>
                  <a:pt x="941" y="211"/>
                  <a:pt x="941" y="211"/>
                  <a:pt x="941" y="211"/>
                </a:cubicBezTo>
                <a:cubicBezTo>
                  <a:pt x="941" y="211"/>
                  <a:pt x="941" y="211"/>
                  <a:pt x="941" y="211"/>
                </a:cubicBezTo>
                <a:cubicBezTo>
                  <a:pt x="938" y="212"/>
                  <a:pt x="938" y="212"/>
                  <a:pt x="938" y="212"/>
                </a:cubicBezTo>
                <a:cubicBezTo>
                  <a:pt x="938" y="212"/>
                  <a:pt x="938" y="212"/>
                  <a:pt x="938" y="212"/>
                </a:cubicBezTo>
                <a:cubicBezTo>
                  <a:pt x="918" y="226"/>
                  <a:pt x="918" y="226"/>
                  <a:pt x="918" y="226"/>
                </a:cubicBezTo>
                <a:cubicBezTo>
                  <a:pt x="918" y="226"/>
                  <a:pt x="918" y="226"/>
                  <a:pt x="918" y="226"/>
                </a:cubicBezTo>
                <a:cubicBezTo>
                  <a:pt x="915" y="228"/>
                  <a:pt x="915" y="228"/>
                  <a:pt x="915" y="228"/>
                </a:cubicBezTo>
                <a:cubicBezTo>
                  <a:pt x="915" y="228"/>
                  <a:pt x="915" y="228"/>
                  <a:pt x="915" y="228"/>
                </a:cubicBezTo>
                <a:cubicBezTo>
                  <a:pt x="895" y="241"/>
                  <a:pt x="895" y="241"/>
                  <a:pt x="895" y="241"/>
                </a:cubicBezTo>
                <a:cubicBezTo>
                  <a:pt x="895" y="241"/>
                  <a:pt x="895" y="241"/>
                  <a:pt x="895" y="241"/>
                </a:cubicBezTo>
                <a:cubicBezTo>
                  <a:pt x="893" y="243"/>
                  <a:pt x="893" y="243"/>
                  <a:pt x="893" y="243"/>
                </a:cubicBezTo>
                <a:cubicBezTo>
                  <a:pt x="892" y="243"/>
                  <a:pt x="892" y="243"/>
                  <a:pt x="892" y="243"/>
                </a:cubicBezTo>
                <a:cubicBezTo>
                  <a:pt x="872" y="256"/>
                  <a:pt x="872" y="256"/>
                  <a:pt x="872" y="256"/>
                </a:cubicBezTo>
                <a:cubicBezTo>
                  <a:pt x="872" y="257"/>
                  <a:pt x="872" y="257"/>
                  <a:pt x="872" y="257"/>
                </a:cubicBezTo>
                <a:cubicBezTo>
                  <a:pt x="869" y="258"/>
                  <a:pt x="869" y="258"/>
                  <a:pt x="869" y="258"/>
                </a:cubicBezTo>
                <a:cubicBezTo>
                  <a:pt x="869" y="258"/>
                  <a:pt x="869" y="258"/>
                  <a:pt x="869" y="258"/>
                </a:cubicBezTo>
                <a:cubicBezTo>
                  <a:pt x="849" y="272"/>
                  <a:pt x="849" y="272"/>
                  <a:pt x="849" y="272"/>
                </a:cubicBezTo>
                <a:cubicBezTo>
                  <a:pt x="849" y="272"/>
                  <a:pt x="849" y="272"/>
                  <a:pt x="849" y="272"/>
                </a:cubicBezTo>
                <a:cubicBezTo>
                  <a:pt x="847" y="273"/>
                  <a:pt x="847" y="273"/>
                  <a:pt x="847" y="273"/>
                </a:cubicBezTo>
                <a:cubicBezTo>
                  <a:pt x="846" y="273"/>
                  <a:pt x="846" y="273"/>
                  <a:pt x="846" y="273"/>
                </a:cubicBezTo>
                <a:cubicBezTo>
                  <a:pt x="823" y="289"/>
                  <a:pt x="823" y="289"/>
                  <a:pt x="823" y="289"/>
                </a:cubicBezTo>
                <a:cubicBezTo>
                  <a:pt x="823" y="289"/>
                  <a:pt x="823" y="289"/>
                  <a:pt x="823" y="289"/>
                </a:cubicBezTo>
                <a:cubicBezTo>
                  <a:pt x="820" y="291"/>
                  <a:pt x="820" y="291"/>
                  <a:pt x="820" y="291"/>
                </a:cubicBezTo>
                <a:cubicBezTo>
                  <a:pt x="820" y="291"/>
                  <a:pt x="820" y="291"/>
                  <a:pt x="820" y="291"/>
                </a:cubicBezTo>
                <a:cubicBezTo>
                  <a:pt x="796" y="306"/>
                  <a:pt x="796" y="306"/>
                  <a:pt x="796" y="306"/>
                </a:cubicBezTo>
                <a:cubicBezTo>
                  <a:pt x="797" y="307"/>
                  <a:pt x="797" y="307"/>
                  <a:pt x="797" y="307"/>
                </a:cubicBezTo>
                <a:cubicBezTo>
                  <a:pt x="794" y="308"/>
                  <a:pt x="794" y="308"/>
                  <a:pt x="794" y="308"/>
                </a:cubicBezTo>
                <a:cubicBezTo>
                  <a:pt x="794" y="308"/>
                  <a:pt x="794" y="308"/>
                  <a:pt x="794" y="308"/>
                </a:cubicBezTo>
                <a:cubicBezTo>
                  <a:pt x="771" y="323"/>
                  <a:pt x="771" y="323"/>
                  <a:pt x="771" y="323"/>
                </a:cubicBezTo>
                <a:cubicBezTo>
                  <a:pt x="772" y="323"/>
                  <a:pt x="772" y="323"/>
                  <a:pt x="772" y="323"/>
                </a:cubicBezTo>
                <a:cubicBezTo>
                  <a:pt x="769" y="325"/>
                  <a:pt x="769" y="325"/>
                  <a:pt x="769" y="325"/>
                </a:cubicBezTo>
                <a:cubicBezTo>
                  <a:pt x="769" y="325"/>
                  <a:pt x="769" y="325"/>
                  <a:pt x="769" y="325"/>
                </a:cubicBezTo>
                <a:cubicBezTo>
                  <a:pt x="746" y="340"/>
                  <a:pt x="746" y="340"/>
                  <a:pt x="746" y="340"/>
                </a:cubicBezTo>
                <a:cubicBezTo>
                  <a:pt x="747" y="340"/>
                  <a:pt x="747" y="340"/>
                  <a:pt x="747" y="340"/>
                </a:cubicBezTo>
                <a:cubicBezTo>
                  <a:pt x="744" y="342"/>
                  <a:pt x="744" y="342"/>
                  <a:pt x="744" y="342"/>
                </a:cubicBezTo>
                <a:cubicBezTo>
                  <a:pt x="744" y="342"/>
                  <a:pt x="744" y="342"/>
                  <a:pt x="744" y="342"/>
                </a:cubicBezTo>
                <a:cubicBezTo>
                  <a:pt x="721" y="357"/>
                  <a:pt x="721" y="357"/>
                  <a:pt x="721" y="357"/>
                </a:cubicBezTo>
                <a:cubicBezTo>
                  <a:pt x="721" y="357"/>
                  <a:pt x="721" y="357"/>
                  <a:pt x="721" y="357"/>
                </a:cubicBezTo>
                <a:cubicBezTo>
                  <a:pt x="719" y="359"/>
                  <a:pt x="719" y="359"/>
                  <a:pt x="719" y="359"/>
                </a:cubicBezTo>
                <a:cubicBezTo>
                  <a:pt x="718" y="358"/>
                  <a:pt x="718" y="358"/>
                  <a:pt x="718" y="358"/>
                </a:cubicBezTo>
                <a:cubicBezTo>
                  <a:pt x="696" y="374"/>
                  <a:pt x="696" y="374"/>
                  <a:pt x="696" y="374"/>
                </a:cubicBezTo>
                <a:cubicBezTo>
                  <a:pt x="696" y="374"/>
                  <a:pt x="696" y="374"/>
                  <a:pt x="696" y="374"/>
                </a:cubicBezTo>
                <a:cubicBezTo>
                  <a:pt x="693" y="375"/>
                  <a:pt x="693" y="375"/>
                  <a:pt x="693" y="375"/>
                </a:cubicBezTo>
                <a:cubicBezTo>
                  <a:pt x="693" y="375"/>
                  <a:pt x="693" y="375"/>
                  <a:pt x="693" y="375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0" y="391"/>
                  <a:pt x="670" y="391"/>
                  <a:pt x="670" y="391"/>
                </a:cubicBezTo>
                <a:cubicBezTo>
                  <a:pt x="668" y="392"/>
                  <a:pt x="668" y="392"/>
                  <a:pt x="668" y="392"/>
                </a:cubicBezTo>
                <a:cubicBezTo>
                  <a:pt x="668" y="392"/>
                  <a:pt x="668" y="392"/>
                  <a:pt x="668" y="392"/>
                </a:cubicBezTo>
                <a:cubicBezTo>
                  <a:pt x="577" y="453"/>
                  <a:pt x="577" y="453"/>
                  <a:pt x="577" y="453"/>
                </a:cubicBezTo>
                <a:cubicBezTo>
                  <a:pt x="197" y="308"/>
                  <a:pt x="197" y="308"/>
                  <a:pt x="197" y="308"/>
                </a:cubicBezTo>
                <a:cubicBezTo>
                  <a:pt x="0" y="355"/>
                  <a:pt x="0" y="355"/>
                  <a:pt x="0" y="355"/>
                </a:cubicBezTo>
                <a:cubicBezTo>
                  <a:pt x="215" y="446"/>
                  <a:pt x="215" y="446"/>
                  <a:pt x="215" y="446"/>
                </a:cubicBezTo>
                <a:cubicBezTo>
                  <a:pt x="215" y="446"/>
                  <a:pt x="198" y="455"/>
                  <a:pt x="194" y="466"/>
                </a:cubicBezTo>
                <a:cubicBezTo>
                  <a:pt x="203" y="471"/>
                  <a:pt x="210" y="480"/>
                  <a:pt x="212" y="490"/>
                </a:cubicBezTo>
                <a:cubicBezTo>
                  <a:pt x="217" y="493"/>
                  <a:pt x="224" y="495"/>
                  <a:pt x="232" y="498"/>
                </a:cubicBezTo>
                <a:cubicBezTo>
                  <a:pt x="264" y="507"/>
                  <a:pt x="291" y="510"/>
                  <a:pt x="312" y="510"/>
                </a:cubicBezTo>
                <a:cubicBezTo>
                  <a:pt x="342" y="510"/>
                  <a:pt x="359" y="504"/>
                  <a:pt x="359" y="504"/>
                </a:cubicBezTo>
                <a:cubicBezTo>
                  <a:pt x="528" y="574"/>
                  <a:pt x="528" y="574"/>
                  <a:pt x="528" y="574"/>
                </a:cubicBezTo>
                <a:cubicBezTo>
                  <a:pt x="528" y="574"/>
                  <a:pt x="567" y="584"/>
                  <a:pt x="610" y="584"/>
                </a:cubicBezTo>
                <a:cubicBezTo>
                  <a:pt x="640" y="584"/>
                  <a:pt x="673" y="579"/>
                  <a:pt x="694" y="562"/>
                </a:cubicBezTo>
                <a:cubicBezTo>
                  <a:pt x="745" y="521"/>
                  <a:pt x="653" y="482"/>
                  <a:pt x="653" y="482"/>
                </a:cubicBezTo>
                <a:cubicBezTo>
                  <a:pt x="1302" y="19"/>
                  <a:pt x="1302" y="19"/>
                  <a:pt x="1302" y="19"/>
                </a:cubicBezTo>
                <a:cubicBezTo>
                  <a:pt x="1257" y="0"/>
                  <a:pt x="1257" y="0"/>
                  <a:pt x="1257" y="0"/>
                </a:cubicBezTo>
              </a:path>
            </a:pathLst>
          </a:custGeom>
          <a:solidFill>
            <a:srgbClr val="B4DE8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Freeform 14">
            <a:extLst>
              <a:ext uri="{FF2B5EF4-FFF2-40B4-BE49-F238E27FC236}">
                <a16:creationId xmlns:a16="http://schemas.microsoft.com/office/drawing/2014/main" id="{BCF4441F-0D8F-4595-9B40-EDE6809320E0}"/>
              </a:ext>
            </a:extLst>
          </p:cNvPr>
          <p:cNvSpPr>
            <a:spLocks noEditPoints="1"/>
          </p:cNvSpPr>
          <p:nvPr/>
        </p:nvSpPr>
        <p:spPr bwMode="auto">
          <a:xfrm>
            <a:off x="3241675" y="4057651"/>
            <a:ext cx="2541587" cy="1695450"/>
          </a:xfrm>
          <a:custGeom>
            <a:avLst/>
            <a:gdLst>
              <a:gd name="T0" fmla="*/ 0 w 1601"/>
              <a:gd name="T1" fmla="*/ 1068 h 1068"/>
              <a:gd name="T2" fmla="*/ 78 w 1601"/>
              <a:gd name="T3" fmla="*/ 1018 h 1068"/>
              <a:gd name="T4" fmla="*/ 78 w 1601"/>
              <a:gd name="T5" fmla="*/ 1018 h 1068"/>
              <a:gd name="T6" fmla="*/ 139 w 1601"/>
              <a:gd name="T7" fmla="*/ 973 h 1068"/>
              <a:gd name="T8" fmla="*/ 147 w 1601"/>
              <a:gd name="T9" fmla="*/ 970 h 1068"/>
              <a:gd name="T10" fmla="*/ 211 w 1601"/>
              <a:gd name="T11" fmla="*/ 929 h 1068"/>
              <a:gd name="T12" fmla="*/ 286 w 1601"/>
              <a:gd name="T13" fmla="*/ 876 h 1068"/>
              <a:gd name="T14" fmla="*/ 289 w 1601"/>
              <a:gd name="T15" fmla="*/ 876 h 1068"/>
              <a:gd name="T16" fmla="*/ 350 w 1601"/>
              <a:gd name="T17" fmla="*/ 834 h 1068"/>
              <a:gd name="T18" fmla="*/ 355 w 1601"/>
              <a:gd name="T19" fmla="*/ 828 h 1068"/>
              <a:gd name="T20" fmla="*/ 422 w 1601"/>
              <a:gd name="T21" fmla="*/ 787 h 1068"/>
              <a:gd name="T22" fmla="*/ 502 w 1601"/>
              <a:gd name="T23" fmla="*/ 734 h 1068"/>
              <a:gd name="T24" fmla="*/ 502 w 1601"/>
              <a:gd name="T25" fmla="*/ 734 h 1068"/>
              <a:gd name="T26" fmla="*/ 558 w 1601"/>
              <a:gd name="T27" fmla="*/ 695 h 1068"/>
              <a:gd name="T28" fmla="*/ 566 w 1601"/>
              <a:gd name="T29" fmla="*/ 689 h 1068"/>
              <a:gd name="T30" fmla="*/ 624 w 1601"/>
              <a:gd name="T31" fmla="*/ 653 h 1068"/>
              <a:gd name="T32" fmla="*/ 694 w 1601"/>
              <a:gd name="T33" fmla="*/ 606 h 1068"/>
              <a:gd name="T34" fmla="*/ 694 w 1601"/>
              <a:gd name="T35" fmla="*/ 606 h 1068"/>
              <a:gd name="T36" fmla="*/ 749 w 1601"/>
              <a:gd name="T37" fmla="*/ 567 h 1068"/>
              <a:gd name="T38" fmla="*/ 757 w 1601"/>
              <a:gd name="T39" fmla="*/ 564 h 1068"/>
              <a:gd name="T40" fmla="*/ 813 w 1601"/>
              <a:gd name="T41" fmla="*/ 525 h 1068"/>
              <a:gd name="T42" fmla="*/ 879 w 1601"/>
              <a:gd name="T43" fmla="*/ 481 h 1068"/>
              <a:gd name="T44" fmla="*/ 879 w 1601"/>
              <a:gd name="T45" fmla="*/ 481 h 1068"/>
              <a:gd name="T46" fmla="*/ 929 w 1601"/>
              <a:gd name="T47" fmla="*/ 447 h 1068"/>
              <a:gd name="T48" fmla="*/ 935 w 1601"/>
              <a:gd name="T49" fmla="*/ 445 h 1068"/>
              <a:gd name="T50" fmla="*/ 996 w 1601"/>
              <a:gd name="T51" fmla="*/ 403 h 1068"/>
              <a:gd name="T52" fmla="*/ 1060 w 1601"/>
              <a:gd name="T53" fmla="*/ 361 h 1068"/>
              <a:gd name="T54" fmla="*/ 1060 w 1601"/>
              <a:gd name="T55" fmla="*/ 361 h 1068"/>
              <a:gd name="T56" fmla="*/ 1101 w 1601"/>
              <a:gd name="T57" fmla="*/ 333 h 1068"/>
              <a:gd name="T58" fmla="*/ 1107 w 1601"/>
              <a:gd name="T59" fmla="*/ 328 h 1068"/>
              <a:gd name="T60" fmla="*/ 1165 w 1601"/>
              <a:gd name="T61" fmla="*/ 292 h 1068"/>
              <a:gd name="T62" fmla="*/ 1229 w 1601"/>
              <a:gd name="T63" fmla="*/ 247 h 1068"/>
              <a:gd name="T64" fmla="*/ 1232 w 1601"/>
              <a:gd name="T65" fmla="*/ 247 h 1068"/>
              <a:gd name="T66" fmla="*/ 1273 w 1601"/>
              <a:gd name="T67" fmla="*/ 217 h 1068"/>
              <a:gd name="T68" fmla="*/ 1282 w 1601"/>
              <a:gd name="T69" fmla="*/ 214 h 1068"/>
              <a:gd name="T70" fmla="*/ 1337 w 1601"/>
              <a:gd name="T71" fmla="*/ 178 h 1068"/>
              <a:gd name="T72" fmla="*/ 1390 w 1601"/>
              <a:gd name="T73" fmla="*/ 141 h 1068"/>
              <a:gd name="T74" fmla="*/ 1390 w 1601"/>
              <a:gd name="T75" fmla="*/ 141 h 1068"/>
              <a:gd name="T76" fmla="*/ 1437 w 1601"/>
              <a:gd name="T77" fmla="*/ 108 h 1068"/>
              <a:gd name="T78" fmla="*/ 1443 w 1601"/>
              <a:gd name="T79" fmla="*/ 105 h 1068"/>
              <a:gd name="T80" fmla="*/ 1492 w 1601"/>
              <a:gd name="T81" fmla="*/ 75 h 1068"/>
              <a:gd name="T82" fmla="*/ 1554 w 1601"/>
              <a:gd name="T83" fmla="*/ 30 h 1068"/>
              <a:gd name="T84" fmla="*/ 1556 w 1601"/>
              <a:gd name="T85" fmla="*/ 30 h 1068"/>
              <a:gd name="T86" fmla="*/ 1592 w 1601"/>
              <a:gd name="T87" fmla="*/ 5 h 1068"/>
              <a:gd name="T88" fmla="*/ 1601 w 1601"/>
              <a:gd name="T89" fmla="*/ 0 h 10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601" h="1068">
                <a:moveTo>
                  <a:pt x="6" y="1062"/>
                </a:moveTo>
                <a:lnTo>
                  <a:pt x="0" y="1068"/>
                </a:lnTo>
                <a:lnTo>
                  <a:pt x="0" y="1068"/>
                </a:lnTo>
                <a:lnTo>
                  <a:pt x="6" y="1065"/>
                </a:lnTo>
                <a:lnTo>
                  <a:pt x="6" y="1062"/>
                </a:lnTo>
                <a:close/>
                <a:moveTo>
                  <a:pt x="78" y="1018"/>
                </a:moveTo>
                <a:lnTo>
                  <a:pt x="69" y="1020"/>
                </a:lnTo>
                <a:lnTo>
                  <a:pt x="69" y="1020"/>
                </a:lnTo>
                <a:lnTo>
                  <a:pt x="78" y="1018"/>
                </a:lnTo>
                <a:lnTo>
                  <a:pt x="78" y="1018"/>
                </a:lnTo>
                <a:close/>
                <a:moveTo>
                  <a:pt x="147" y="970"/>
                </a:moveTo>
                <a:lnTo>
                  <a:pt x="139" y="973"/>
                </a:lnTo>
                <a:lnTo>
                  <a:pt x="141" y="976"/>
                </a:lnTo>
                <a:lnTo>
                  <a:pt x="147" y="970"/>
                </a:lnTo>
                <a:lnTo>
                  <a:pt x="147" y="970"/>
                </a:lnTo>
                <a:close/>
                <a:moveTo>
                  <a:pt x="216" y="923"/>
                </a:moveTo>
                <a:lnTo>
                  <a:pt x="211" y="929"/>
                </a:lnTo>
                <a:lnTo>
                  <a:pt x="211" y="929"/>
                </a:lnTo>
                <a:lnTo>
                  <a:pt x="219" y="923"/>
                </a:lnTo>
                <a:lnTo>
                  <a:pt x="216" y="923"/>
                </a:lnTo>
                <a:close/>
                <a:moveTo>
                  <a:pt x="286" y="876"/>
                </a:moveTo>
                <a:lnTo>
                  <a:pt x="280" y="881"/>
                </a:lnTo>
                <a:lnTo>
                  <a:pt x="280" y="881"/>
                </a:lnTo>
                <a:lnTo>
                  <a:pt x="289" y="876"/>
                </a:lnTo>
                <a:lnTo>
                  <a:pt x="286" y="876"/>
                </a:lnTo>
                <a:close/>
                <a:moveTo>
                  <a:pt x="355" y="828"/>
                </a:moveTo>
                <a:lnTo>
                  <a:pt x="350" y="834"/>
                </a:lnTo>
                <a:lnTo>
                  <a:pt x="350" y="834"/>
                </a:lnTo>
                <a:lnTo>
                  <a:pt x="358" y="831"/>
                </a:lnTo>
                <a:lnTo>
                  <a:pt x="355" y="828"/>
                </a:lnTo>
                <a:close/>
                <a:moveTo>
                  <a:pt x="430" y="781"/>
                </a:moveTo>
                <a:lnTo>
                  <a:pt x="422" y="787"/>
                </a:lnTo>
                <a:lnTo>
                  <a:pt x="422" y="787"/>
                </a:lnTo>
                <a:lnTo>
                  <a:pt x="430" y="781"/>
                </a:lnTo>
                <a:lnTo>
                  <a:pt x="430" y="781"/>
                </a:lnTo>
                <a:close/>
                <a:moveTo>
                  <a:pt x="502" y="734"/>
                </a:moveTo>
                <a:lnTo>
                  <a:pt x="494" y="737"/>
                </a:lnTo>
                <a:lnTo>
                  <a:pt x="497" y="737"/>
                </a:lnTo>
                <a:lnTo>
                  <a:pt x="502" y="734"/>
                </a:lnTo>
                <a:lnTo>
                  <a:pt x="502" y="734"/>
                </a:lnTo>
                <a:close/>
                <a:moveTo>
                  <a:pt x="566" y="689"/>
                </a:moveTo>
                <a:lnTo>
                  <a:pt x="558" y="695"/>
                </a:lnTo>
                <a:lnTo>
                  <a:pt x="558" y="695"/>
                </a:lnTo>
                <a:lnTo>
                  <a:pt x="566" y="692"/>
                </a:lnTo>
                <a:lnTo>
                  <a:pt x="566" y="689"/>
                </a:lnTo>
                <a:close/>
                <a:moveTo>
                  <a:pt x="630" y="648"/>
                </a:moveTo>
                <a:lnTo>
                  <a:pt x="621" y="653"/>
                </a:lnTo>
                <a:lnTo>
                  <a:pt x="624" y="653"/>
                </a:lnTo>
                <a:lnTo>
                  <a:pt x="630" y="648"/>
                </a:lnTo>
                <a:lnTo>
                  <a:pt x="630" y="648"/>
                </a:lnTo>
                <a:close/>
                <a:moveTo>
                  <a:pt x="694" y="606"/>
                </a:moveTo>
                <a:lnTo>
                  <a:pt x="685" y="611"/>
                </a:lnTo>
                <a:lnTo>
                  <a:pt x="685" y="611"/>
                </a:lnTo>
                <a:lnTo>
                  <a:pt x="694" y="606"/>
                </a:lnTo>
                <a:lnTo>
                  <a:pt x="694" y="606"/>
                </a:lnTo>
                <a:close/>
                <a:moveTo>
                  <a:pt x="757" y="564"/>
                </a:moveTo>
                <a:lnTo>
                  <a:pt x="749" y="567"/>
                </a:lnTo>
                <a:lnTo>
                  <a:pt x="749" y="567"/>
                </a:lnTo>
                <a:lnTo>
                  <a:pt x="757" y="564"/>
                </a:lnTo>
                <a:lnTo>
                  <a:pt x="757" y="564"/>
                </a:lnTo>
                <a:close/>
                <a:moveTo>
                  <a:pt x="821" y="520"/>
                </a:moveTo>
                <a:lnTo>
                  <a:pt x="813" y="525"/>
                </a:lnTo>
                <a:lnTo>
                  <a:pt x="813" y="525"/>
                </a:lnTo>
                <a:lnTo>
                  <a:pt x="821" y="520"/>
                </a:lnTo>
                <a:lnTo>
                  <a:pt x="821" y="520"/>
                </a:lnTo>
                <a:close/>
                <a:moveTo>
                  <a:pt x="879" y="481"/>
                </a:moveTo>
                <a:lnTo>
                  <a:pt x="871" y="486"/>
                </a:lnTo>
                <a:lnTo>
                  <a:pt x="871" y="486"/>
                </a:lnTo>
                <a:lnTo>
                  <a:pt x="879" y="481"/>
                </a:lnTo>
                <a:lnTo>
                  <a:pt x="879" y="481"/>
                </a:lnTo>
                <a:close/>
                <a:moveTo>
                  <a:pt x="935" y="445"/>
                </a:moveTo>
                <a:lnTo>
                  <a:pt x="929" y="447"/>
                </a:lnTo>
                <a:lnTo>
                  <a:pt x="929" y="447"/>
                </a:lnTo>
                <a:lnTo>
                  <a:pt x="938" y="445"/>
                </a:lnTo>
                <a:lnTo>
                  <a:pt x="935" y="445"/>
                </a:lnTo>
                <a:close/>
                <a:moveTo>
                  <a:pt x="1004" y="397"/>
                </a:moveTo>
                <a:lnTo>
                  <a:pt x="996" y="403"/>
                </a:lnTo>
                <a:lnTo>
                  <a:pt x="996" y="403"/>
                </a:lnTo>
                <a:lnTo>
                  <a:pt x="1004" y="397"/>
                </a:lnTo>
                <a:lnTo>
                  <a:pt x="1004" y="397"/>
                </a:lnTo>
                <a:close/>
                <a:moveTo>
                  <a:pt x="1060" y="361"/>
                </a:moveTo>
                <a:lnTo>
                  <a:pt x="1054" y="364"/>
                </a:lnTo>
                <a:lnTo>
                  <a:pt x="1054" y="367"/>
                </a:lnTo>
                <a:lnTo>
                  <a:pt x="1060" y="361"/>
                </a:lnTo>
                <a:lnTo>
                  <a:pt x="1060" y="361"/>
                </a:lnTo>
                <a:close/>
                <a:moveTo>
                  <a:pt x="1107" y="328"/>
                </a:moveTo>
                <a:lnTo>
                  <a:pt x="1101" y="333"/>
                </a:lnTo>
                <a:lnTo>
                  <a:pt x="1101" y="333"/>
                </a:lnTo>
                <a:lnTo>
                  <a:pt x="1110" y="328"/>
                </a:lnTo>
                <a:lnTo>
                  <a:pt x="1107" y="328"/>
                </a:lnTo>
                <a:close/>
                <a:moveTo>
                  <a:pt x="1171" y="286"/>
                </a:moveTo>
                <a:lnTo>
                  <a:pt x="1162" y="292"/>
                </a:lnTo>
                <a:lnTo>
                  <a:pt x="1165" y="292"/>
                </a:lnTo>
                <a:lnTo>
                  <a:pt x="1171" y="286"/>
                </a:lnTo>
                <a:lnTo>
                  <a:pt x="1171" y="286"/>
                </a:lnTo>
                <a:close/>
                <a:moveTo>
                  <a:pt x="1229" y="247"/>
                </a:moveTo>
                <a:lnTo>
                  <a:pt x="1223" y="253"/>
                </a:lnTo>
                <a:lnTo>
                  <a:pt x="1223" y="253"/>
                </a:lnTo>
                <a:lnTo>
                  <a:pt x="1232" y="247"/>
                </a:lnTo>
                <a:lnTo>
                  <a:pt x="1229" y="247"/>
                </a:lnTo>
                <a:close/>
                <a:moveTo>
                  <a:pt x="1282" y="214"/>
                </a:moveTo>
                <a:lnTo>
                  <a:pt x="1273" y="217"/>
                </a:lnTo>
                <a:lnTo>
                  <a:pt x="1276" y="219"/>
                </a:lnTo>
                <a:lnTo>
                  <a:pt x="1282" y="214"/>
                </a:lnTo>
                <a:lnTo>
                  <a:pt x="1282" y="214"/>
                </a:lnTo>
                <a:close/>
                <a:moveTo>
                  <a:pt x="1343" y="172"/>
                </a:moveTo>
                <a:lnTo>
                  <a:pt x="1334" y="178"/>
                </a:lnTo>
                <a:lnTo>
                  <a:pt x="1337" y="178"/>
                </a:lnTo>
                <a:lnTo>
                  <a:pt x="1343" y="172"/>
                </a:lnTo>
                <a:lnTo>
                  <a:pt x="1343" y="172"/>
                </a:lnTo>
                <a:close/>
                <a:moveTo>
                  <a:pt x="1390" y="141"/>
                </a:moveTo>
                <a:lnTo>
                  <a:pt x="1382" y="147"/>
                </a:lnTo>
                <a:lnTo>
                  <a:pt x="1382" y="147"/>
                </a:lnTo>
                <a:lnTo>
                  <a:pt x="1390" y="141"/>
                </a:lnTo>
                <a:lnTo>
                  <a:pt x="1390" y="141"/>
                </a:lnTo>
                <a:close/>
                <a:moveTo>
                  <a:pt x="1443" y="105"/>
                </a:moveTo>
                <a:lnTo>
                  <a:pt x="1437" y="108"/>
                </a:lnTo>
                <a:lnTo>
                  <a:pt x="1437" y="111"/>
                </a:lnTo>
                <a:lnTo>
                  <a:pt x="1445" y="105"/>
                </a:lnTo>
                <a:lnTo>
                  <a:pt x="1443" y="105"/>
                </a:lnTo>
                <a:close/>
                <a:moveTo>
                  <a:pt x="1498" y="69"/>
                </a:moveTo>
                <a:lnTo>
                  <a:pt x="1490" y="75"/>
                </a:lnTo>
                <a:lnTo>
                  <a:pt x="1492" y="75"/>
                </a:lnTo>
                <a:lnTo>
                  <a:pt x="1498" y="69"/>
                </a:lnTo>
                <a:lnTo>
                  <a:pt x="1498" y="69"/>
                </a:lnTo>
                <a:close/>
                <a:moveTo>
                  <a:pt x="1554" y="30"/>
                </a:moveTo>
                <a:lnTo>
                  <a:pt x="1548" y="36"/>
                </a:lnTo>
                <a:lnTo>
                  <a:pt x="1548" y="36"/>
                </a:lnTo>
                <a:lnTo>
                  <a:pt x="1556" y="30"/>
                </a:lnTo>
                <a:lnTo>
                  <a:pt x="1554" y="30"/>
                </a:lnTo>
                <a:close/>
                <a:moveTo>
                  <a:pt x="1601" y="0"/>
                </a:moveTo>
                <a:lnTo>
                  <a:pt x="1592" y="5"/>
                </a:lnTo>
                <a:lnTo>
                  <a:pt x="1595" y="5"/>
                </a:lnTo>
                <a:lnTo>
                  <a:pt x="1601" y="0"/>
                </a:lnTo>
                <a:lnTo>
                  <a:pt x="1601" y="0"/>
                </a:lnTo>
                <a:close/>
              </a:path>
            </a:pathLst>
          </a:custGeom>
          <a:solidFill>
            <a:srgbClr val="B2B3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Freeform 15">
            <a:extLst>
              <a:ext uri="{FF2B5EF4-FFF2-40B4-BE49-F238E27FC236}">
                <a16:creationId xmlns:a16="http://schemas.microsoft.com/office/drawing/2014/main" id="{44E3A38B-8010-44FF-ABBD-51AE4168BA39}"/>
              </a:ext>
            </a:extLst>
          </p:cNvPr>
          <p:cNvSpPr>
            <a:spLocks noEditPoints="1"/>
          </p:cNvSpPr>
          <p:nvPr/>
        </p:nvSpPr>
        <p:spPr bwMode="auto">
          <a:xfrm>
            <a:off x="3241675" y="4057651"/>
            <a:ext cx="2541587" cy="1695450"/>
          </a:xfrm>
          <a:custGeom>
            <a:avLst/>
            <a:gdLst>
              <a:gd name="T0" fmla="*/ 0 w 1601"/>
              <a:gd name="T1" fmla="*/ 1068 h 1068"/>
              <a:gd name="T2" fmla="*/ 78 w 1601"/>
              <a:gd name="T3" fmla="*/ 1018 h 1068"/>
              <a:gd name="T4" fmla="*/ 78 w 1601"/>
              <a:gd name="T5" fmla="*/ 1018 h 1068"/>
              <a:gd name="T6" fmla="*/ 139 w 1601"/>
              <a:gd name="T7" fmla="*/ 973 h 1068"/>
              <a:gd name="T8" fmla="*/ 147 w 1601"/>
              <a:gd name="T9" fmla="*/ 970 h 1068"/>
              <a:gd name="T10" fmla="*/ 211 w 1601"/>
              <a:gd name="T11" fmla="*/ 929 h 1068"/>
              <a:gd name="T12" fmla="*/ 286 w 1601"/>
              <a:gd name="T13" fmla="*/ 876 h 1068"/>
              <a:gd name="T14" fmla="*/ 289 w 1601"/>
              <a:gd name="T15" fmla="*/ 876 h 1068"/>
              <a:gd name="T16" fmla="*/ 350 w 1601"/>
              <a:gd name="T17" fmla="*/ 834 h 1068"/>
              <a:gd name="T18" fmla="*/ 355 w 1601"/>
              <a:gd name="T19" fmla="*/ 828 h 1068"/>
              <a:gd name="T20" fmla="*/ 422 w 1601"/>
              <a:gd name="T21" fmla="*/ 787 h 1068"/>
              <a:gd name="T22" fmla="*/ 502 w 1601"/>
              <a:gd name="T23" fmla="*/ 734 h 1068"/>
              <a:gd name="T24" fmla="*/ 502 w 1601"/>
              <a:gd name="T25" fmla="*/ 734 h 1068"/>
              <a:gd name="T26" fmla="*/ 558 w 1601"/>
              <a:gd name="T27" fmla="*/ 695 h 1068"/>
              <a:gd name="T28" fmla="*/ 566 w 1601"/>
              <a:gd name="T29" fmla="*/ 689 h 1068"/>
              <a:gd name="T30" fmla="*/ 624 w 1601"/>
              <a:gd name="T31" fmla="*/ 653 h 1068"/>
              <a:gd name="T32" fmla="*/ 694 w 1601"/>
              <a:gd name="T33" fmla="*/ 606 h 1068"/>
              <a:gd name="T34" fmla="*/ 694 w 1601"/>
              <a:gd name="T35" fmla="*/ 606 h 1068"/>
              <a:gd name="T36" fmla="*/ 749 w 1601"/>
              <a:gd name="T37" fmla="*/ 567 h 1068"/>
              <a:gd name="T38" fmla="*/ 757 w 1601"/>
              <a:gd name="T39" fmla="*/ 564 h 1068"/>
              <a:gd name="T40" fmla="*/ 813 w 1601"/>
              <a:gd name="T41" fmla="*/ 525 h 1068"/>
              <a:gd name="T42" fmla="*/ 879 w 1601"/>
              <a:gd name="T43" fmla="*/ 481 h 1068"/>
              <a:gd name="T44" fmla="*/ 879 w 1601"/>
              <a:gd name="T45" fmla="*/ 481 h 1068"/>
              <a:gd name="T46" fmla="*/ 929 w 1601"/>
              <a:gd name="T47" fmla="*/ 447 h 1068"/>
              <a:gd name="T48" fmla="*/ 935 w 1601"/>
              <a:gd name="T49" fmla="*/ 445 h 1068"/>
              <a:gd name="T50" fmla="*/ 996 w 1601"/>
              <a:gd name="T51" fmla="*/ 403 h 1068"/>
              <a:gd name="T52" fmla="*/ 1060 w 1601"/>
              <a:gd name="T53" fmla="*/ 361 h 1068"/>
              <a:gd name="T54" fmla="*/ 1060 w 1601"/>
              <a:gd name="T55" fmla="*/ 361 h 1068"/>
              <a:gd name="T56" fmla="*/ 1101 w 1601"/>
              <a:gd name="T57" fmla="*/ 333 h 1068"/>
              <a:gd name="T58" fmla="*/ 1107 w 1601"/>
              <a:gd name="T59" fmla="*/ 328 h 1068"/>
              <a:gd name="T60" fmla="*/ 1165 w 1601"/>
              <a:gd name="T61" fmla="*/ 292 h 1068"/>
              <a:gd name="T62" fmla="*/ 1229 w 1601"/>
              <a:gd name="T63" fmla="*/ 247 h 1068"/>
              <a:gd name="T64" fmla="*/ 1232 w 1601"/>
              <a:gd name="T65" fmla="*/ 247 h 1068"/>
              <a:gd name="T66" fmla="*/ 1273 w 1601"/>
              <a:gd name="T67" fmla="*/ 217 h 1068"/>
              <a:gd name="T68" fmla="*/ 1282 w 1601"/>
              <a:gd name="T69" fmla="*/ 214 h 1068"/>
              <a:gd name="T70" fmla="*/ 1337 w 1601"/>
              <a:gd name="T71" fmla="*/ 178 h 1068"/>
              <a:gd name="T72" fmla="*/ 1390 w 1601"/>
              <a:gd name="T73" fmla="*/ 141 h 1068"/>
              <a:gd name="T74" fmla="*/ 1390 w 1601"/>
              <a:gd name="T75" fmla="*/ 141 h 1068"/>
              <a:gd name="T76" fmla="*/ 1437 w 1601"/>
              <a:gd name="T77" fmla="*/ 108 h 1068"/>
              <a:gd name="T78" fmla="*/ 1443 w 1601"/>
              <a:gd name="T79" fmla="*/ 105 h 1068"/>
              <a:gd name="T80" fmla="*/ 1492 w 1601"/>
              <a:gd name="T81" fmla="*/ 75 h 1068"/>
              <a:gd name="T82" fmla="*/ 1554 w 1601"/>
              <a:gd name="T83" fmla="*/ 30 h 1068"/>
              <a:gd name="T84" fmla="*/ 1556 w 1601"/>
              <a:gd name="T85" fmla="*/ 30 h 1068"/>
              <a:gd name="T86" fmla="*/ 1592 w 1601"/>
              <a:gd name="T87" fmla="*/ 5 h 1068"/>
              <a:gd name="T88" fmla="*/ 1601 w 1601"/>
              <a:gd name="T89" fmla="*/ 0 h 10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601" h="1068">
                <a:moveTo>
                  <a:pt x="6" y="1062"/>
                </a:moveTo>
                <a:lnTo>
                  <a:pt x="0" y="1068"/>
                </a:lnTo>
                <a:lnTo>
                  <a:pt x="0" y="1068"/>
                </a:lnTo>
                <a:lnTo>
                  <a:pt x="6" y="1065"/>
                </a:lnTo>
                <a:lnTo>
                  <a:pt x="6" y="1062"/>
                </a:lnTo>
                <a:moveTo>
                  <a:pt x="78" y="1018"/>
                </a:moveTo>
                <a:lnTo>
                  <a:pt x="69" y="1020"/>
                </a:lnTo>
                <a:lnTo>
                  <a:pt x="69" y="1020"/>
                </a:lnTo>
                <a:lnTo>
                  <a:pt x="78" y="1018"/>
                </a:lnTo>
                <a:lnTo>
                  <a:pt x="78" y="1018"/>
                </a:lnTo>
                <a:moveTo>
                  <a:pt x="147" y="970"/>
                </a:moveTo>
                <a:lnTo>
                  <a:pt x="139" y="973"/>
                </a:lnTo>
                <a:lnTo>
                  <a:pt x="141" y="976"/>
                </a:lnTo>
                <a:lnTo>
                  <a:pt x="147" y="970"/>
                </a:lnTo>
                <a:lnTo>
                  <a:pt x="147" y="970"/>
                </a:lnTo>
                <a:moveTo>
                  <a:pt x="216" y="923"/>
                </a:moveTo>
                <a:lnTo>
                  <a:pt x="211" y="929"/>
                </a:lnTo>
                <a:lnTo>
                  <a:pt x="211" y="929"/>
                </a:lnTo>
                <a:lnTo>
                  <a:pt x="219" y="923"/>
                </a:lnTo>
                <a:lnTo>
                  <a:pt x="216" y="923"/>
                </a:lnTo>
                <a:moveTo>
                  <a:pt x="286" y="876"/>
                </a:moveTo>
                <a:lnTo>
                  <a:pt x="280" y="881"/>
                </a:lnTo>
                <a:lnTo>
                  <a:pt x="280" y="881"/>
                </a:lnTo>
                <a:lnTo>
                  <a:pt x="289" y="876"/>
                </a:lnTo>
                <a:lnTo>
                  <a:pt x="286" y="876"/>
                </a:lnTo>
                <a:moveTo>
                  <a:pt x="355" y="828"/>
                </a:moveTo>
                <a:lnTo>
                  <a:pt x="350" y="834"/>
                </a:lnTo>
                <a:lnTo>
                  <a:pt x="350" y="834"/>
                </a:lnTo>
                <a:lnTo>
                  <a:pt x="358" y="831"/>
                </a:lnTo>
                <a:lnTo>
                  <a:pt x="355" y="828"/>
                </a:lnTo>
                <a:moveTo>
                  <a:pt x="430" y="781"/>
                </a:moveTo>
                <a:lnTo>
                  <a:pt x="422" y="787"/>
                </a:lnTo>
                <a:lnTo>
                  <a:pt x="422" y="787"/>
                </a:lnTo>
                <a:lnTo>
                  <a:pt x="430" y="781"/>
                </a:lnTo>
                <a:lnTo>
                  <a:pt x="430" y="781"/>
                </a:lnTo>
                <a:moveTo>
                  <a:pt x="502" y="734"/>
                </a:moveTo>
                <a:lnTo>
                  <a:pt x="494" y="737"/>
                </a:lnTo>
                <a:lnTo>
                  <a:pt x="497" y="737"/>
                </a:lnTo>
                <a:lnTo>
                  <a:pt x="502" y="734"/>
                </a:lnTo>
                <a:lnTo>
                  <a:pt x="502" y="734"/>
                </a:lnTo>
                <a:moveTo>
                  <a:pt x="566" y="689"/>
                </a:moveTo>
                <a:lnTo>
                  <a:pt x="558" y="695"/>
                </a:lnTo>
                <a:lnTo>
                  <a:pt x="558" y="695"/>
                </a:lnTo>
                <a:lnTo>
                  <a:pt x="566" y="692"/>
                </a:lnTo>
                <a:lnTo>
                  <a:pt x="566" y="689"/>
                </a:lnTo>
                <a:moveTo>
                  <a:pt x="630" y="648"/>
                </a:moveTo>
                <a:lnTo>
                  <a:pt x="621" y="653"/>
                </a:lnTo>
                <a:lnTo>
                  <a:pt x="624" y="653"/>
                </a:lnTo>
                <a:lnTo>
                  <a:pt x="630" y="648"/>
                </a:lnTo>
                <a:lnTo>
                  <a:pt x="630" y="648"/>
                </a:lnTo>
                <a:moveTo>
                  <a:pt x="694" y="606"/>
                </a:moveTo>
                <a:lnTo>
                  <a:pt x="685" y="611"/>
                </a:lnTo>
                <a:lnTo>
                  <a:pt x="685" y="611"/>
                </a:lnTo>
                <a:lnTo>
                  <a:pt x="694" y="606"/>
                </a:lnTo>
                <a:lnTo>
                  <a:pt x="694" y="606"/>
                </a:lnTo>
                <a:moveTo>
                  <a:pt x="757" y="564"/>
                </a:moveTo>
                <a:lnTo>
                  <a:pt x="749" y="567"/>
                </a:lnTo>
                <a:lnTo>
                  <a:pt x="749" y="567"/>
                </a:lnTo>
                <a:lnTo>
                  <a:pt x="757" y="564"/>
                </a:lnTo>
                <a:lnTo>
                  <a:pt x="757" y="564"/>
                </a:lnTo>
                <a:moveTo>
                  <a:pt x="821" y="520"/>
                </a:moveTo>
                <a:lnTo>
                  <a:pt x="813" y="525"/>
                </a:lnTo>
                <a:lnTo>
                  <a:pt x="813" y="525"/>
                </a:lnTo>
                <a:lnTo>
                  <a:pt x="821" y="520"/>
                </a:lnTo>
                <a:lnTo>
                  <a:pt x="821" y="520"/>
                </a:lnTo>
                <a:moveTo>
                  <a:pt x="879" y="481"/>
                </a:moveTo>
                <a:lnTo>
                  <a:pt x="871" y="486"/>
                </a:lnTo>
                <a:lnTo>
                  <a:pt x="871" y="486"/>
                </a:lnTo>
                <a:lnTo>
                  <a:pt x="879" y="481"/>
                </a:lnTo>
                <a:lnTo>
                  <a:pt x="879" y="481"/>
                </a:lnTo>
                <a:moveTo>
                  <a:pt x="935" y="445"/>
                </a:moveTo>
                <a:lnTo>
                  <a:pt x="929" y="447"/>
                </a:lnTo>
                <a:lnTo>
                  <a:pt x="929" y="447"/>
                </a:lnTo>
                <a:lnTo>
                  <a:pt x="938" y="445"/>
                </a:lnTo>
                <a:lnTo>
                  <a:pt x="935" y="445"/>
                </a:lnTo>
                <a:moveTo>
                  <a:pt x="1004" y="397"/>
                </a:moveTo>
                <a:lnTo>
                  <a:pt x="996" y="403"/>
                </a:lnTo>
                <a:lnTo>
                  <a:pt x="996" y="403"/>
                </a:lnTo>
                <a:lnTo>
                  <a:pt x="1004" y="397"/>
                </a:lnTo>
                <a:lnTo>
                  <a:pt x="1004" y="397"/>
                </a:lnTo>
                <a:moveTo>
                  <a:pt x="1060" y="361"/>
                </a:moveTo>
                <a:lnTo>
                  <a:pt x="1054" y="364"/>
                </a:lnTo>
                <a:lnTo>
                  <a:pt x="1054" y="367"/>
                </a:lnTo>
                <a:lnTo>
                  <a:pt x="1060" y="361"/>
                </a:lnTo>
                <a:lnTo>
                  <a:pt x="1060" y="361"/>
                </a:lnTo>
                <a:moveTo>
                  <a:pt x="1107" y="328"/>
                </a:moveTo>
                <a:lnTo>
                  <a:pt x="1101" y="333"/>
                </a:lnTo>
                <a:lnTo>
                  <a:pt x="1101" y="333"/>
                </a:lnTo>
                <a:lnTo>
                  <a:pt x="1110" y="328"/>
                </a:lnTo>
                <a:lnTo>
                  <a:pt x="1107" y="328"/>
                </a:lnTo>
                <a:moveTo>
                  <a:pt x="1171" y="286"/>
                </a:moveTo>
                <a:lnTo>
                  <a:pt x="1162" y="292"/>
                </a:lnTo>
                <a:lnTo>
                  <a:pt x="1165" y="292"/>
                </a:lnTo>
                <a:lnTo>
                  <a:pt x="1171" y="286"/>
                </a:lnTo>
                <a:lnTo>
                  <a:pt x="1171" y="286"/>
                </a:lnTo>
                <a:moveTo>
                  <a:pt x="1229" y="247"/>
                </a:moveTo>
                <a:lnTo>
                  <a:pt x="1223" y="253"/>
                </a:lnTo>
                <a:lnTo>
                  <a:pt x="1223" y="253"/>
                </a:lnTo>
                <a:lnTo>
                  <a:pt x="1232" y="247"/>
                </a:lnTo>
                <a:lnTo>
                  <a:pt x="1229" y="247"/>
                </a:lnTo>
                <a:moveTo>
                  <a:pt x="1282" y="214"/>
                </a:moveTo>
                <a:lnTo>
                  <a:pt x="1273" y="217"/>
                </a:lnTo>
                <a:lnTo>
                  <a:pt x="1276" y="219"/>
                </a:lnTo>
                <a:lnTo>
                  <a:pt x="1282" y="214"/>
                </a:lnTo>
                <a:lnTo>
                  <a:pt x="1282" y="214"/>
                </a:lnTo>
                <a:moveTo>
                  <a:pt x="1343" y="172"/>
                </a:moveTo>
                <a:lnTo>
                  <a:pt x="1334" y="178"/>
                </a:lnTo>
                <a:lnTo>
                  <a:pt x="1337" y="178"/>
                </a:lnTo>
                <a:lnTo>
                  <a:pt x="1343" y="172"/>
                </a:lnTo>
                <a:lnTo>
                  <a:pt x="1343" y="172"/>
                </a:lnTo>
                <a:moveTo>
                  <a:pt x="1390" y="141"/>
                </a:moveTo>
                <a:lnTo>
                  <a:pt x="1382" y="147"/>
                </a:lnTo>
                <a:lnTo>
                  <a:pt x="1382" y="147"/>
                </a:lnTo>
                <a:lnTo>
                  <a:pt x="1390" y="141"/>
                </a:lnTo>
                <a:lnTo>
                  <a:pt x="1390" y="141"/>
                </a:lnTo>
                <a:moveTo>
                  <a:pt x="1443" y="105"/>
                </a:moveTo>
                <a:lnTo>
                  <a:pt x="1437" y="108"/>
                </a:lnTo>
                <a:lnTo>
                  <a:pt x="1437" y="111"/>
                </a:lnTo>
                <a:lnTo>
                  <a:pt x="1445" y="105"/>
                </a:lnTo>
                <a:lnTo>
                  <a:pt x="1443" y="105"/>
                </a:lnTo>
                <a:moveTo>
                  <a:pt x="1498" y="69"/>
                </a:moveTo>
                <a:lnTo>
                  <a:pt x="1490" y="75"/>
                </a:lnTo>
                <a:lnTo>
                  <a:pt x="1492" y="75"/>
                </a:lnTo>
                <a:lnTo>
                  <a:pt x="1498" y="69"/>
                </a:lnTo>
                <a:lnTo>
                  <a:pt x="1498" y="69"/>
                </a:lnTo>
                <a:moveTo>
                  <a:pt x="1554" y="30"/>
                </a:moveTo>
                <a:lnTo>
                  <a:pt x="1548" y="36"/>
                </a:lnTo>
                <a:lnTo>
                  <a:pt x="1548" y="36"/>
                </a:lnTo>
                <a:lnTo>
                  <a:pt x="1556" y="30"/>
                </a:lnTo>
                <a:lnTo>
                  <a:pt x="1554" y="30"/>
                </a:lnTo>
                <a:moveTo>
                  <a:pt x="1601" y="0"/>
                </a:moveTo>
                <a:lnTo>
                  <a:pt x="1592" y="5"/>
                </a:lnTo>
                <a:lnTo>
                  <a:pt x="1595" y="5"/>
                </a:lnTo>
                <a:lnTo>
                  <a:pt x="1601" y="0"/>
                </a:lnTo>
                <a:lnTo>
                  <a:pt x="160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id="{63C2188D-4C8D-4474-9E20-A62AE4EF5398}"/>
              </a:ext>
            </a:extLst>
          </p:cNvPr>
          <p:cNvSpPr>
            <a:spLocks/>
          </p:cNvSpPr>
          <p:nvPr/>
        </p:nvSpPr>
        <p:spPr bwMode="auto">
          <a:xfrm>
            <a:off x="1106488" y="820738"/>
            <a:ext cx="4411662" cy="2079625"/>
          </a:xfrm>
          <a:custGeom>
            <a:avLst/>
            <a:gdLst>
              <a:gd name="T0" fmla="*/ 1002 w 1002"/>
              <a:gd name="T1" fmla="*/ 0 h 471"/>
              <a:gd name="T2" fmla="*/ 1002 w 1002"/>
              <a:gd name="T3" fmla="*/ 57 h 471"/>
              <a:gd name="T4" fmla="*/ 17 w 1002"/>
              <a:gd name="T5" fmla="*/ 471 h 471"/>
              <a:gd name="T6" fmla="*/ 17 w 1002"/>
              <a:gd name="T7" fmla="*/ 454 h 471"/>
              <a:gd name="T8" fmla="*/ 12 w 1002"/>
              <a:gd name="T9" fmla="*/ 425 h 471"/>
              <a:gd name="T10" fmla="*/ 0 w 1002"/>
              <a:gd name="T11" fmla="*/ 404 h 471"/>
              <a:gd name="T12" fmla="*/ 1002 w 1002"/>
              <a:gd name="T13" fmla="*/ 0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02" h="471">
                <a:moveTo>
                  <a:pt x="1002" y="0"/>
                </a:moveTo>
                <a:cubicBezTo>
                  <a:pt x="1002" y="57"/>
                  <a:pt x="1002" y="57"/>
                  <a:pt x="1002" y="57"/>
                </a:cubicBezTo>
                <a:cubicBezTo>
                  <a:pt x="17" y="471"/>
                  <a:pt x="17" y="471"/>
                  <a:pt x="17" y="471"/>
                </a:cubicBezTo>
                <a:cubicBezTo>
                  <a:pt x="17" y="454"/>
                  <a:pt x="17" y="454"/>
                  <a:pt x="17" y="454"/>
                </a:cubicBezTo>
                <a:cubicBezTo>
                  <a:pt x="17" y="444"/>
                  <a:pt x="15" y="434"/>
                  <a:pt x="12" y="425"/>
                </a:cubicBezTo>
                <a:cubicBezTo>
                  <a:pt x="9" y="418"/>
                  <a:pt x="5" y="410"/>
                  <a:pt x="0" y="404"/>
                </a:cubicBezTo>
                <a:lnTo>
                  <a:pt x="1002" y="0"/>
                </a:lnTo>
                <a:close/>
              </a:path>
            </a:pathLst>
          </a:custGeom>
          <a:solidFill>
            <a:srgbClr val="D1D2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Freeform 17">
            <a:extLst>
              <a:ext uri="{FF2B5EF4-FFF2-40B4-BE49-F238E27FC236}">
                <a16:creationId xmlns:a16="http://schemas.microsoft.com/office/drawing/2014/main" id="{ECCC0ED5-7D0B-4E1A-9FAF-893F2538D11D}"/>
              </a:ext>
            </a:extLst>
          </p:cNvPr>
          <p:cNvSpPr>
            <a:spLocks/>
          </p:cNvSpPr>
          <p:nvPr/>
        </p:nvSpPr>
        <p:spPr bwMode="auto">
          <a:xfrm>
            <a:off x="1084263" y="820738"/>
            <a:ext cx="4433887" cy="1784350"/>
          </a:xfrm>
          <a:custGeom>
            <a:avLst/>
            <a:gdLst>
              <a:gd name="T0" fmla="*/ 1002 w 1007"/>
              <a:gd name="T1" fmla="*/ 0 h 404"/>
              <a:gd name="T2" fmla="*/ 1007 w 1007"/>
              <a:gd name="T3" fmla="*/ 0 h 404"/>
              <a:gd name="T4" fmla="*/ 5 w 1007"/>
              <a:gd name="T5" fmla="*/ 404 h 404"/>
              <a:gd name="T6" fmla="*/ 3 w 1007"/>
              <a:gd name="T7" fmla="*/ 402 h 404"/>
              <a:gd name="T8" fmla="*/ 0 w 1007"/>
              <a:gd name="T9" fmla="*/ 399 h 404"/>
              <a:gd name="T10" fmla="*/ 1002 w 1007"/>
              <a:gd name="T11" fmla="*/ 0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07" h="404">
                <a:moveTo>
                  <a:pt x="1002" y="0"/>
                </a:moveTo>
                <a:cubicBezTo>
                  <a:pt x="1007" y="0"/>
                  <a:pt x="1007" y="0"/>
                  <a:pt x="1007" y="0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3"/>
                  <a:pt x="4" y="403"/>
                  <a:pt x="3" y="402"/>
                </a:cubicBezTo>
                <a:cubicBezTo>
                  <a:pt x="2" y="401"/>
                  <a:pt x="1" y="400"/>
                  <a:pt x="0" y="399"/>
                </a:cubicBezTo>
                <a:lnTo>
                  <a:pt x="10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Freeform 18">
            <a:extLst>
              <a:ext uri="{FF2B5EF4-FFF2-40B4-BE49-F238E27FC236}">
                <a16:creationId xmlns:a16="http://schemas.microsoft.com/office/drawing/2014/main" id="{91D34CB4-1B02-426A-A922-D81F10199FB3}"/>
              </a:ext>
            </a:extLst>
          </p:cNvPr>
          <p:cNvSpPr>
            <a:spLocks/>
          </p:cNvSpPr>
          <p:nvPr/>
        </p:nvSpPr>
        <p:spPr bwMode="auto">
          <a:xfrm>
            <a:off x="1084263" y="2697163"/>
            <a:ext cx="96837" cy="2914650"/>
          </a:xfrm>
          <a:custGeom>
            <a:avLst/>
            <a:gdLst>
              <a:gd name="T0" fmla="*/ 22 w 22"/>
              <a:gd name="T1" fmla="*/ 29 h 660"/>
              <a:gd name="T2" fmla="*/ 22 w 22"/>
              <a:gd name="T3" fmla="*/ 46 h 660"/>
              <a:gd name="T4" fmla="*/ 19 w 22"/>
              <a:gd name="T5" fmla="*/ 643 h 660"/>
              <a:gd name="T6" fmla="*/ 0 w 22"/>
              <a:gd name="T7" fmla="*/ 660 h 660"/>
              <a:gd name="T8" fmla="*/ 0 w 22"/>
              <a:gd name="T9" fmla="*/ 25 h 660"/>
              <a:gd name="T10" fmla="*/ 17 w 22"/>
              <a:gd name="T11" fmla="*/ 0 h 660"/>
              <a:gd name="T12" fmla="*/ 22 w 22"/>
              <a:gd name="T13" fmla="*/ 29 h 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" h="660">
                <a:moveTo>
                  <a:pt x="22" y="29"/>
                </a:moveTo>
                <a:cubicBezTo>
                  <a:pt x="22" y="46"/>
                  <a:pt x="22" y="46"/>
                  <a:pt x="22" y="46"/>
                </a:cubicBezTo>
                <a:cubicBezTo>
                  <a:pt x="19" y="643"/>
                  <a:pt x="19" y="643"/>
                  <a:pt x="19" y="643"/>
                </a:cubicBezTo>
                <a:cubicBezTo>
                  <a:pt x="19" y="643"/>
                  <a:pt x="16" y="652"/>
                  <a:pt x="0" y="660"/>
                </a:cubicBezTo>
                <a:cubicBezTo>
                  <a:pt x="0" y="25"/>
                  <a:pt x="0" y="25"/>
                  <a:pt x="0" y="25"/>
                </a:cubicBezTo>
                <a:cubicBezTo>
                  <a:pt x="13" y="18"/>
                  <a:pt x="18" y="11"/>
                  <a:pt x="17" y="0"/>
                </a:cubicBezTo>
                <a:cubicBezTo>
                  <a:pt x="20" y="9"/>
                  <a:pt x="22" y="19"/>
                  <a:pt x="22" y="29"/>
                </a:cubicBezTo>
                <a:close/>
              </a:path>
            </a:pathLst>
          </a:custGeom>
          <a:solidFill>
            <a:srgbClr val="B4DE8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Freeform 19">
            <a:extLst>
              <a:ext uri="{FF2B5EF4-FFF2-40B4-BE49-F238E27FC236}">
                <a16:creationId xmlns:a16="http://schemas.microsoft.com/office/drawing/2014/main" id="{8BB398CB-36D6-4FF6-88A9-D3A92DAD5C00}"/>
              </a:ext>
            </a:extLst>
          </p:cNvPr>
          <p:cNvSpPr>
            <a:spLocks/>
          </p:cNvSpPr>
          <p:nvPr/>
        </p:nvSpPr>
        <p:spPr bwMode="auto">
          <a:xfrm>
            <a:off x="230188" y="2595563"/>
            <a:ext cx="933450" cy="295275"/>
          </a:xfrm>
          <a:custGeom>
            <a:avLst/>
            <a:gdLst>
              <a:gd name="T0" fmla="*/ 199 w 212"/>
              <a:gd name="T1" fmla="*/ 2 h 67"/>
              <a:gd name="T2" fmla="*/ 211 w 212"/>
              <a:gd name="T3" fmla="*/ 23 h 67"/>
              <a:gd name="T4" fmla="*/ 194 w 212"/>
              <a:gd name="T5" fmla="*/ 48 h 67"/>
              <a:gd name="T6" fmla="*/ 174 w 212"/>
              <a:gd name="T7" fmla="*/ 57 h 67"/>
              <a:gd name="T8" fmla="*/ 50 w 212"/>
              <a:gd name="T9" fmla="*/ 60 h 67"/>
              <a:gd name="T10" fmla="*/ 48 w 212"/>
              <a:gd name="T11" fmla="*/ 60 h 67"/>
              <a:gd name="T12" fmla="*/ 1 w 212"/>
              <a:gd name="T13" fmla="*/ 27 h 67"/>
              <a:gd name="T14" fmla="*/ 1 w 212"/>
              <a:gd name="T15" fmla="*/ 27 h 67"/>
              <a:gd name="T16" fmla="*/ 14 w 212"/>
              <a:gd name="T17" fmla="*/ 2 h 67"/>
              <a:gd name="T18" fmla="*/ 83 w 212"/>
              <a:gd name="T19" fmla="*/ 41 h 67"/>
              <a:gd name="T20" fmla="*/ 197 w 212"/>
              <a:gd name="T21" fmla="*/ 0 h 67"/>
              <a:gd name="T22" fmla="*/ 199 w 212"/>
              <a:gd name="T23" fmla="*/ 2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12" h="67">
                <a:moveTo>
                  <a:pt x="199" y="2"/>
                </a:moveTo>
                <a:cubicBezTo>
                  <a:pt x="204" y="8"/>
                  <a:pt x="208" y="16"/>
                  <a:pt x="211" y="23"/>
                </a:cubicBezTo>
                <a:cubicBezTo>
                  <a:pt x="212" y="34"/>
                  <a:pt x="207" y="41"/>
                  <a:pt x="194" y="48"/>
                </a:cubicBezTo>
                <a:cubicBezTo>
                  <a:pt x="189" y="51"/>
                  <a:pt x="182" y="54"/>
                  <a:pt x="174" y="57"/>
                </a:cubicBezTo>
                <a:cubicBezTo>
                  <a:pt x="147" y="67"/>
                  <a:pt x="100" y="67"/>
                  <a:pt x="50" y="60"/>
                </a:cubicBezTo>
                <a:cubicBezTo>
                  <a:pt x="49" y="60"/>
                  <a:pt x="48" y="60"/>
                  <a:pt x="48" y="60"/>
                </a:cubicBezTo>
                <a:cubicBezTo>
                  <a:pt x="0" y="53"/>
                  <a:pt x="1" y="30"/>
                  <a:pt x="1" y="27"/>
                </a:cubicBezTo>
                <a:cubicBezTo>
                  <a:pt x="1" y="27"/>
                  <a:pt x="1" y="27"/>
                  <a:pt x="1" y="27"/>
                </a:cubicBezTo>
                <a:cubicBezTo>
                  <a:pt x="3" y="19"/>
                  <a:pt x="7" y="11"/>
                  <a:pt x="14" y="2"/>
                </a:cubicBezTo>
                <a:cubicBezTo>
                  <a:pt x="13" y="3"/>
                  <a:pt x="1" y="35"/>
                  <a:pt x="83" y="41"/>
                </a:cubicBezTo>
                <a:cubicBezTo>
                  <a:pt x="166" y="48"/>
                  <a:pt x="211" y="21"/>
                  <a:pt x="197" y="0"/>
                </a:cubicBezTo>
                <a:cubicBezTo>
                  <a:pt x="198" y="1"/>
                  <a:pt x="198" y="1"/>
                  <a:pt x="199" y="2"/>
                </a:cubicBezTo>
                <a:close/>
              </a:path>
            </a:pathLst>
          </a:custGeom>
          <a:solidFill>
            <a:srgbClr val="83C93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Freeform 20">
            <a:extLst>
              <a:ext uri="{FF2B5EF4-FFF2-40B4-BE49-F238E27FC236}">
                <a16:creationId xmlns:a16="http://schemas.microsoft.com/office/drawing/2014/main" id="{360AA895-27E3-437A-B07A-B9E5912EE6DF}"/>
              </a:ext>
            </a:extLst>
          </p:cNvPr>
          <p:cNvSpPr>
            <a:spLocks/>
          </p:cNvSpPr>
          <p:nvPr/>
        </p:nvSpPr>
        <p:spPr bwMode="auto">
          <a:xfrm>
            <a:off x="233363" y="2489201"/>
            <a:ext cx="925512" cy="319088"/>
          </a:xfrm>
          <a:custGeom>
            <a:avLst/>
            <a:gdLst>
              <a:gd name="T0" fmla="*/ 196 w 210"/>
              <a:gd name="T1" fmla="*/ 24 h 72"/>
              <a:gd name="T2" fmla="*/ 82 w 210"/>
              <a:gd name="T3" fmla="*/ 65 h 72"/>
              <a:gd name="T4" fmla="*/ 13 w 210"/>
              <a:gd name="T5" fmla="*/ 26 h 72"/>
              <a:gd name="T6" fmla="*/ 13 w 210"/>
              <a:gd name="T7" fmla="*/ 26 h 72"/>
              <a:gd name="T8" fmla="*/ 35 w 210"/>
              <a:gd name="T9" fmla="*/ 7 h 72"/>
              <a:gd name="T10" fmla="*/ 122 w 210"/>
              <a:gd name="T11" fmla="*/ 38 h 72"/>
              <a:gd name="T12" fmla="*/ 172 w 210"/>
              <a:gd name="T13" fmla="*/ 17 h 72"/>
              <a:gd name="T14" fmla="*/ 161 w 210"/>
              <a:gd name="T15" fmla="*/ 0 h 72"/>
              <a:gd name="T16" fmla="*/ 193 w 210"/>
              <a:gd name="T17" fmla="*/ 21 h 72"/>
              <a:gd name="T18" fmla="*/ 196 w 210"/>
              <a:gd name="T19" fmla="*/ 24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0" h="72">
                <a:moveTo>
                  <a:pt x="196" y="24"/>
                </a:moveTo>
                <a:cubicBezTo>
                  <a:pt x="210" y="45"/>
                  <a:pt x="165" y="72"/>
                  <a:pt x="82" y="65"/>
                </a:cubicBezTo>
                <a:cubicBezTo>
                  <a:pt x="0" y="59"/>
                  <a:pt x="12" y="27"/>
                  <a:pt x="13" y="26"/>
                </a:cubicBezTo>
                <a:cubicBezTo>
                  <a:pt x="13" y="26"/>
                  <a:pt x="13" y="26"/>
                  <a:pt x="13" y="26"/>
                </a:cubicBezTo>
                <a:cubicBezTo>
                  <a:pt x="18" y="19"/>
                  <a:pt x="25" y="12"/>
                  <a:pt x="35" y="7"/>
                </a:cubicBezTo>
                <a:cubicBezTo>
                  <a:pt x="24" y="18"/>
                  <a:pt x="39" y="44"/>
                  <a:pt x="122" y="38"/>
                </a:cubicBezTo>
                <a:cubicBezTo>
                  <a:pt x="156" y="35"/>
                  <a:pt x="170" y="25"/>
                  <a:pt x="172" y="17"/>
                </a:cubicBezTo>
                <a:cubicBezTo>
                  <a:pt x="175" y="7"/>
                  <a:pt x="165" y="2"/>
                  <a:pt x="161" y="0"/>
                </a:cubicBezTo>
                <a:cubicBezTo>
                  <a:pt x="174" y="5"/>
                  <a:pt x="185" y="12"/>
                  <a:pt x="193" y="21"/>
                </a:cubicBezTo>
                <a:cubicBezTo>
                  <a:pt x="194" y="22"/>
                  <a:pt x="195" y="23"/>
                  <a:pt x="196" y="24"/>
                </a:cubicBezTo>
                <a:close/>
              </a:path>
            </a:pathLst>
          </a:custGeom>
          <a:solidFill>
            <a:srgbClr val="83C93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Freeform 21">
            <a:extLst>
              <a:ext uri="{FF2B5EF4-FFF2-40B4-BE49-F238E27FC236}">
                <a16:creationId xmlns:a16="http://schemas.microsoft.com/office/drawing/2014/main" id="{EE8795B1-AFFB-4DA8-93C3-56977811ECE2}"/>
              </a:ext>
            </a:extLst>
          </p:cNvPr>
          <p:cNvSpPr>
            <a:spLocks/>
          </p:cNvSpPr>
          <p:nvPr/>
        </p:nvSpPr>
        <p:spPr bwMode="auto">
          <a:xfrm>
            <a:off x="339725" y="2436813"/>
            <a:ext cx="665162" cy="247650"/>
          </a:xfrm>
          <a:custGeom>
            <a:avLst/>
            <a:gdLst>
              <a:gd name="T0" fmla="*/ 137 w 151"/>
              <a:gd name="T1" fmla="*/ 12 h 56"/>
              <a:gd name="T2" fmla="*/ 148 w 151"/>
              <a:gd name="T3" fmla="*/ 29 h 56"/>
              <a:gd name="T4" fmla="*/ 98 w 151"/>
              <a:gd name="T5" fmla="*/ 50 h 56"/>
              <a:gd name="T6" fmla="*/ 11 w 151"/>
              <a:gd name="T7" fmla="*/ 19 h 56"/>
              <a:gd name="T8" fmla="*/ 48 w 151"/>
              <a:gd name="T9" fmla="*/ 6 h 56"/>
              <a:gd name="T10" fmla="*/ 135 w 151"/>
              <a:gd name="T11" fmla="*/ 12 h 56"/>
              <a:gd name="T12" fmla="*/ 136 w 151"/>
              <a:gd name="T13" fmla="*/ 12 h 56"/>
              <a:gd name="T14" fmla="*/ 137 w 151"/>
              <a:gd name="T15" fmla="*/ 12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1" h="56">
                <a:moveTo>
                  <a:pt x="137" y="12"/>
                </a:moveTo>
                <a:cubicBezTo>
                  <a:pt x="141" y="14"/>
                  <a:pt x="151" y="19"/>
                  <a:pt x="148" y="29"/>
                </a:cubicBezTo>
                <a:cubicBezTo>
                  <a:pt x="146" y="37"/>
                  <a:pt x="132" y="47"/>
                  <a:pt x="98" y="50"/>
                </a:cubicBezTo>
                <a:cubicBezTo>
                  <a:pt x="15" y="56"/>
                  <a:pt x="0" y="30"/>
                  <a:pt x="11" y="19"/>
                </a:cubicBezTo>
                <a:cubicBezTo>
                  <a:pt x="21" y="13"/>
                  <a:pt x="33" y="9"/>
                  <a:pt x="48" y="6"/>
                </a:cubicBezTo>
                <a:cubicBezTo>
                  <a:pt x="83" y="0"/>
                  <a:pt x="113" y="3"/>
                  <a:pt x="135" y="12"/>
                </a:cubicBezTo>
                <a:cubicBezTo>
                  <a:pt x="136" y="12"/>
                  <a:pt x="136" y="12"/>
                  <a:pt x="136" y="12"/>
                </a:cubicBezTo>
                <a:cubicBezTo>
                  <a:pt x="136" y="12"/>
                  <a:pt x="137" y="12"/>
                  <a:pt x="137" y="12"/>
                </a:cubicBezTo>
                <a:close/>
              </a:path>
            </a:pathLst>
          </a:custGeom>
          <a:solidFill>
            <a:srgbClr val="B4DE8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Freeform 22">
            <a:extLst>
              <a:ext uri="{FF2B5EF4-FFF2-40B4-BE49-F238E27FC236}">
                <a16:creationId xmlns:a16="http://schemas.microsoft.com/office/drawing/2014/main" id="{B3C4D079-01A8-45F3-8AF3-9637D23762D1}"/>
              </a:ext>
            </a:extLst>
          </p:cNvPr>
          <p:cNvSpPr>
            <a:spLocks/>
          </p:cNvSpPr>
          <p:nvPr/>
        </p:nvSpPr>
        <p:spPr bwMode="auto">
          <a:xfrm>
            <a:off x="933450" y="2489201"/>
            <a:ext cx="4762" cy="0"/>
          </a:xfrm>
          <a:custGeom>
            <a:avLst/>
            <a:gdLst>
              <a:gd name="T0" fmla="*/ 0 w 3"/>
              <a:gd name="T1" fmla="*/ 3 w 3"/>
              <a:gd name="T2" fmla="*/ 0 w 3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3">
                <a:moveTo>
                  <a:pt x="0" y="0"/>
                </a:move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8990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Freeform 23">
            <a:extLst>
              <a:ext uri="{FF2B5EF4-FFF2-40B4-BE49-F238E27FC236}">
                <a16:creationId xmlns:a16="http://schemas.microsoft.com/office/drawing/2014/main" id="{90A8B6E8-89BA-4E8F-BB0E-5E23C7ACEBE4}"/>
              </a:ext>
            </a:extLst>
          </p:cNvPr>
          <p:cNvSpPr>
            <a:spLocks/>
          </p:cNvSpPr>
          <p:nvPr/>
        </p:nvSpPr>
        <p:spPr bwMode="auto">
          <a:xfrm>
            <a:off x="449263" y="2808288"/>
            <a:ext cx="635000" cy="2868613"/>
          </a:xfrm>
          <a:custGeom>
            <a:avLst/>
            <a:gdLst>
              <a:gd name="T0" fmla="*/ 15 w 144"/>
              <a:gd name="T1" fmla="*/ 645 h 650"/>
              <a:gd name="T2" fmla="*/ 0 w 144"/>
              <a:gd name="T3" fmla="*/ 12 h 650"/>
              <a:gd name="T4" fmla="*/ 124 w 144"/>
              <a:gd name="T5" fmla="*/ 9 h 650"/>
              <a:gd name="T6" fmla="*/ 144 w 144"/>
              <a:gd name="T7" fmla="*/ 0 h 650"/>
              <a:gd name="T8" fmla="*/ 144 w 144"/>
              <a:gd name="T9" fmla="*/ 635 h 650"/>
              <a:gd name="T10" fmla="*/ 57 w 144"/>
              <a:gd name="T11" fmla="*/ 650 h 650"/>
              <a:gd name="T12" fmla="*/ 15 w 144"/>
              <a:gd name="T13" fmla="*/ 645 h 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" h="650">
                <a:moveTo>
                  <a:pt x="15" y="645"/>
                </a:moveTo>
                <a:cubicBezTo>
                  <a:pt x="0" y="12"/>
                  <a:pt x="0" y="12"/>
                  <a:pt x="0" y="12"/>
                </a:cubicBezTo>
                <a:cubicBezTo>
                  <a:pt x="50" y="19"/>
                  <a:pt x="97" y="19"/>
                  <a:pt x="124" y="9"/>
                </a:cubicBezTo>
                <a:cubicBezTo>
                  <a:pt x="132" y="6"/>
                  <a:pt x="139" y="3"/>
                  <a:pt x="144" y="0"/>
                </a:cubicBezTo>
                <a:cubicBezTo>
                  <a:pt x="144" y="635"/>
                  <a:pt x="144" y="635"/>
                  <a:pt x="144" y="635"/>
                </a:cubicBezTo>
                <a:cubicBezTo>
                  <a:pt x="129" y="643"/>
                  <a:pt x="103" y="650"/>
                  <a:pt x="57" y="650"/>
                </a:cubicBezTo>
                <a:cubicBezTo>
                  <a:pt x="57" y="650"/>
                  <a:pt x="37" y="649"/>
                  <a:pt x="15" y="645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Freeform 24">
            <a:extLst>
              <a:ext uri="{FF2B5EF4-FFF2-40B4-BE49-F238E27FC236}">
                <a16:creationId xmlns:a16="http://schemas.microsoft.com/office/drawing/2014/main" id="{571FE760-7792-428F-A829-274172B9181D}"/>
              </a:ext>
            </a:extLst>
          </p:cNvPr>
          <p:cNvSpPr>
            <a:spLocks/>
          </p:cNvSpPr>
          <p:nvPr/>
        </p:nvSpPr>
        <p:spPr bwMode="auto">
          <a:xfrm>
            <a:off x="215900" y="2714626"/>
            <a:ext cx="300037" cy="2940050"/>
          </a:xfrm>
          <a:custGeom>
            <a:avLst/>
            <a:gdLst>
              <a:gd name="T0" fmla="*/ 53 w 68"/>
              <a:gd name="T1" fmla="*/ 33 h 666"/>
              <a:gd name="T2" fmla="*/ 68 w 68"/>
              <a:gd name="T3" fmla="*/ 666 h 666"/>
              <a:gd name="T4" fmla="*/ 13 w 68"/>
              <a:gd name="T5" fmla="*/ 639 h 666"/>
              <a:gd name="T6" fmla="*/ 1 w 68"/>
              <a:gd name="T7" fmla="*/ 25 h 666"/>
              <a:gd name="T8" fmla="*/ 4 w 68"/>
              <a:gd name="T9" fmla="*/ 0 h 666"/>
              <a:gd name="T10" fmla="*/ 51 w 68"/>
              <a:gd name="T11" fmla="*/ 33 h 666"/>
              <a:gd name="T12" fmla="*/ 53 w 68"/>
              <a:gd name="T13" fmla="*/ 33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666">
                <a:moveTo>
                  <a:pt x="53" y="33"/>
                </a:moveTo>
                <a:cubicBezTo>
                  <a:pt x="68" y="666"/>
                  <a:pt x="68" y="666"/>
                  <a:pt x="68" y="666"/>
                </a:cubicBezTo>
                <a:cubicBezTo>
                  <a:pt x="42" y="662"/>
                  <a:pt x="13" y="653"/>
                  <a:pt x="13" y="639"/>
                </a:cubicBezTo>
                <a:cubicBezTo>
                  <a:pt x="13" y="613"/>
                  <a:pt x="1" y="25"/>
                  <a:pt x="1" y="25"/>
                </a:cubicBezTo>
                <a:cubicBezTo>
                  <a:pt x="1" y="25"/>
                  <a:pt x="0" y="14"/>
                  <a:pt x="4" y="0"/>
                </a:cubicBezTo>
                <a:cubicBezTo>
                  <a:pt x="4" y="3"/>
                  <a:pt x="3" y="26"/>
                  <a:pt x="51" y="33"/>
                </a:cubicBezTo>
                <a:cubicBezTo>
                  <a:pt x="51" y="33"/>
                  <a:pt x="52" y="33"/>
                  <a:pt x="53" y="33"/>
                </a:cubicBezTo>
                <a:close/>
              </a:path>
            </a:pathLst>
          </a:custGeom>
          <a:solidFill>
            <a:srgbClr val="B4DE8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9681D74F-851E-414F-8A15-21D4CFB4E6F8}"/>
              </a:ext>
            </a:extLst>
          </p:cNvPr>
          <p:cNvGrpSpPr/>
          <p:nvPr/>
        </p:nvGrpSpPr>
        <p:grpSpPr>
          <a:xfrm>
            <a:off x="155908" y="5874677"/>
            <a:ext cx="1258554" cy="729324"/>
            <a:chOff x="155908" y="5874677"/>
            <a:chExt cx="1258554" cy="729324"/>
          </a:xfrm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BCF76CB2-B53D-4345-833D-21B21AAC2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600" y="6207126"/>
              <a:ext cx="254000" cy="150813"/>
            </a:xfrm>
            <a:custGeom>
              <a:avLst/>
              <a:gdLst>
                <a:gd name="T0" fmla="*/ 10 w 58"/>
                <a:gd name="T1" fmla="*/ 0 h 34"/>
                <a:gd name="T2" fmla="*/ 9 w 58"/>
                <a:gd name="T3" fmla="*/ 1 h 34"/>
                <a:gd name="T4" fmla="*/ 53 w 58"/>
                <a:gd name="T5" fmla="*/ 33 h 34"/>
                <a:gd name="T6" fmla="*/ 58 w 58"/>
                <a:gd name="T7" fmla="*/ 34 h 34"/>
                <a:gd name="T8" fmla="*/ 40 w 58"/>
                <a:gd name="T9" fmla="*/ 2 h 34"/>
                <a:gd name="T10" fmla="*/ 40 w 58"/>
                <a:gd name="T11" fmla="*/ 2 h 34"/>
                <a:gd name="T12" fmla="*/ 27 w 58"/>
                <a:gd name="T13" fmla="*/ 4 h 34"/>
                <a:gd name="T14" fmla="*/ 10 w 58"/>
                <a:gd name="T1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34">
                  <a:moveTo>
                    <a:pt x="10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9" y="1"/>
                    <a:pt x="0" y="25"/>
                    <a:pt x="53" y="33"/>
                  </a:cubicBezTo>
                  <a:cubicBezTo>
                    <a:pt x="55" y="34"/>
                    <a:pt x="56" y="34"/>
                    <a:pt x="58" y="34"/>
                  </a:cubicBezTo>
                  <a:cubicBezTo>
                    <a:pt x="47" y="27"/>
                    <a:pt x="40" y="16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6" y="3"/>
                    <a:pt x="31" y="4"/>
                    <a:pt x="27" y="4"/>
                  </a:cubicBezTo>
                  <a:cubicBezTo>
                    <a:pt x="21" y="4"/>
                    <a:pt x="15" y="3"/>
                    <a:pt x="1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5862F0CD-F4E4-4904-99B3-D0347286310A}"/>
                </a:ext>
              </a:extLst>
            </p:cNvPr>
            <p:cNvGrpSpPr/>
            <p:nvPr/>
          </p:nvGrpSpPr>
          <p:grpSpPr>
            <a:xfrm rot="20440231">
              <a:off x="713258" y="5874677"/>
              <a:ext cx="360000" cy="360000"/>
              <a:chOff x="5673725" y="473075"/>
              <a:chExt cx="1831976" cy="1838325"/>
            </a:xfrm>
          </p:grpSpPr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2C5A6608-3137-4199-B69D-E64B0A7B7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9438" y="895350"/>
                <a:ext cx="576263" cy="990600"/>
              </a:xfrm>
              <a:custGeom>
                <a:avLst/>
                <a:gdLst>
                  <a:gd name="T0" fmla="*/ 0 w 268"/>
                  <a:gd name="T1" fmla="*/ 230 h 459"/>
                  <a:gd name="T2" fmla="*/ 201 w 268"/>
                  <a:gd name="T3" fmla="*/ 459 h 459"/>
                  <a:gd name="T4" fmla="*/ 268 w 268"/>
                  <a:gd name="T5" fmla="*/ 230 h 459"/>
                  <a:gd name="T6" fmla="*/ 201 w 268"/>
                  <a:gd name="T7" fmla="*/ 0 h 459"/>
                  <a:gd name="T8" fmla="*/ 0 w 268"/>
                  <a:gd name="T9" fmla="*/ 230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8" h="459">
                    <a:moveTo>
                      <a:pt x="0" y="230"/>
                    </a:moveTo>
                    <a:cubicBezTo>
                      <a:pt x="0" y="347"/>
                      <a:pt x="88" y="444"/>
                      <a:pt x="201" y="459"/>
                    </a:cubicBezTo>
                    <a:cubicBezTo>
                      <a:pt x="244" y="393"/>
                      <a:pt x="268" y="314"/>
                      <a:pt x="268" y="230"/>
                    </a:cubicBezTo>
                    <a:cubicBezTo>
                      <a:pt x="268" y="145"/>
                      <a:pt x="244" y="67"/>
                      <a:pt x="201" y="0"/>
                    </a:cubicBezTo>
                    <a:cubicBezTo>
                      <a:pt x="88" y="15"/>
                      <a:pt x="0" y="112"/>
                      <a:pt x="0" y="23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8" name="Freeform 38">
                <a:extLst>
                  <a:ext uri="{FF2B5EF4-FFF2-40B4-BE49-F238E27FC236}">
                    <a16:creationId xmlns:a16="http://schemas.microsoft.com/office/drawing/2014/main" id="{2A44E724-A67E-4D1A-81EB-2C0F073BEF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8200" y="473075"/>
                <a:ext cx="1343025" cy="1838325"/>
              </a:xfrm>
              <a:custGeom>
                <a:avLst/>
                <a:gdLst>
                  <a:gd name="T0" fmla="*/ 402 w 624"/>
                  <a:gd name="T1" fmla="*/ 426 h 852"/>
                  <a:gd name="T2" fmla="*/ 624 w 624"/>
                  <a:gd name="T3" fmla="*/ 136 h 852"/>
                  <a:gd name="T4" fmla="*/ 615 w 624"/>
                  <a:gd name="T5" fmla="*/ 126 h 852"/>
                  <a:gd name="T6" fmla="*/ 312 w 624"/>
                  <a:gd name="T7" fmla="*/ 0 h 852"/>
                  <a:gd name="T8" fmla="*/ 0 w 624"/>
                  <a:gd name="T9" fmla="*/ 136 h 852"/>
                  <a:gd name="T10" fmla="*/ 223 w 624"/>
                  <a:gd name="T11" fmla="*/ 426 h 852"/>
                  <a:gd name="T12" fmla="*/ 0 w 624"/>
                  <a:gd name="T13" fmla="*/ 715 h 852"/>
                  <a:gd name="T14" fmla="*/ 312 w 624"/>
                  <a:gd name="T15" fmla="*/ 852 h 852"/>
                  <a:gd name="T16" fmla="*/ 615 w 624"/>
                  <a:gd name="T17" fmla="*/ 725 h 852"/>
                  <a:gd name="T18" fmla="*/ 624 w 624"/>
                  <a:gd name="T19" fmla="*/ 715 h 852"/>
                  <a:gd name="T20" fmla="*/ 402 w 624"/>
                  <a:gd name="T21" fmla="*/ 426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4" h="852">
                    <a:moveTo>
                      <a:pt x="402" y="426"/>
                    </a:moveTo>
                    <a:cubicBezTo>
                      <a:pt x="402" y="287"/>
                      <a:pt x="497" y="170"/>
                      <a:pt x="624" y="136"/>
                    </a:cubicBezTo>
                    <a:cubicBezTo>
                      <a:pt x="621" y="133"/>
                      <a:pt x="618" y="130"/>
                      <a:pt x="615" y="126"/>
                    </a:cubicBezTo>
                    <a:cubicBezTo>
                      <a:pt x="538" y="48"/>
                      <a:pt x="431" y="0"/>
                      <a:pt x="312" y="0"/>
                    </a:cubicBezTo>
                    <a:cubicBezTo>
                      <a:pt x="189" y="0"/>
                      <a:pt x="78" y="52"/>
                      <a:pt x="0" y="136"/>
                    </a:cubicBezTo>
                    <a:cubicBezTo>
                      <a:pt x="128" y="170"/>
                      <a:pt x="223" y="287"/>
                      <a:pt x="223" y="426"/>
                    </a:cubicBezTo>
                    <a:cubicBezTo>
                      <a:pt x="223" y="564"/>
                      <a:pt x="128" y="681"/>
                      <a:pt x="0" y="715"/>
                    </a:cubicBezTo>
                    <a:cubicBezTo>
                      <a:pt x="78" y="799"/>
                      <a:pt x="189" y="852"/>
                      <a:pt x="312" y="852"/>
                    </a:cubicBezTo>
                    <a:cubicBezTo>
                      <a:pt x="431" y="852"/>
                      <a:pt x="538" y="803"/>
                      <a:pt x="615" y="725"/>
                    </a:cubicBezTo>
                    <a:cubicBezTo>
                      <a:pt x="618" y="722"/>
                      <a:pt x="621" y="719"/>
                      <a:pt x="624" y="715"/>
                    </a:cubicBezTo>
                    <a:cubicBezTo>
                      <a:pt x="497" y="681"/>
                      <a:pt x="402" y="564"/>
                      <a:pt x="402" y="426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9" name="Freeform 39">
                <a:extLst>
                  <a:ext uri="{FF2B5EF4-FFF2-40B4-BE49-F238E27FC236}">
                    <a16:creationId xmlns:a16="http://schemas.microsoft.com/office/drawing/2014/main" id="{87DC0EBE-E1B5-4B60-8245-567DE54E7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3725" y="895349"/>
                <a:ext cx="576262" cy="990600"/>
              </a:xfrm>
              <a:custGeom>
                <a:avLst/>
                <a:gdLst>
                  <a:gd name="T0" fmla="*/ 268 w 268"/>
                  <a:gd name="T1" fmla="*/ 230 h 459"/>
                  <a:gd name="T2" fmla="*/ 67 w 268"/>
                  <a:gd name="T3" fmla="*/ 0 h 459"/>
                  <a:gd name="T4" fmla="*/ 0 w 268"/>
                  <a:gd name="T5" fmla="*/ 230 h 459"/>
                  <a:gd name="T6" fmla="*/ 67 w 268"/>
                  <a:gd name="T7" fmla="*/ 459 h 459"/>
                  <a:gd name="T8" fmla="*/ 268 w 268"/>
                  <a:gd name="T9" fmla="*/ 230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8" h="459">
                    <a:moveTo>
                      <a:pt x="268" y="230"/>
                    </a:moveTo>
                    <a:cubicBezTo>
                      <a:pt x="268" y="112"/>
                      <a:pt x="181" y="15"/>
                      <a:pt x="67" y="0"/>
                    </a:cubicBezTo>
                    <a:cubicBezTo>
                      <a:pt x="25" y="67"/>
                      <a:pt x="0" y="145"/>
                      <a:pt x="0" y="230"/>
                    </a:cubicBezTo>
                    <a:cubicBezTo>
                      <a:pt x="0" y="314"/>
                      <a:pt x="25" y="393"/>
                      <a:pt x="67" y="459"/>
                    </a:cubicBezTo>
                    <a:cubicBezTo>
                      <a:pt x="181" y="444"/>
                      <a:pt x="268" y="347"/>
                      <a:pt x="268" y="23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0" name="Freeform 40">
                <a:extLst>
                  <a:ext uri="{FF2B5EF4-FFF2-40B4-BE49-F238E27FC236}">
                    <a16:creationId xmlns:a16="http://schemas.microsoft.com/office/drawing/2014/main" id="{C747CEE0-3D17-4205-A6E5-8D2AE345B9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3388" y="766763"/>
                <a:ext cx="577850" cy="1249363"/>
              </a:xfrm>
              <a:custGeom>
                <a:avLst/>
                <a:gdLst>
                  <a:gd name="T0" fmla="*/ 269 w 269"/>
                  <a:gd name="T1" fmla="*/ 519 h 579"/>
                  <a:gd name="T2" fmla="*/ 68 w 269"/>
                  <a:gd name="T3" fmla="*/ 290 h 579"/>
                  <a:gd name="T4" fmla="*/ 269 w 269"/>
                  <a:gd name="T5" fmla="*/ 60 h 579"/>
                  <a:gd name="T6" fmla="*/ 268 w 269"/>
                  <a:gd name="T7" fmla="*/ 58 h 579"/>
                  <a:gd name="T8" fmla="*/ 222 w 269"/>
                  <a:gd name="T9" fmla="*/ 0 h 579"/>
                  <a:gd name="T10" fmla="*/ 0 w 269"/>
                  <a:gd name="T11" fmla="*/ 290 h 579"/>
                  <a:gd name="T12" fmla="*/ 222 w 269"/>
                  <a:gd name="T13" fmla="*/ 579 h 579"/>
                  <a:gd name="T14" fmla="*/ 268 w 269"/>
                  <a:gd name="T15" fmla="*/ 521 h 579"/>
                  <a:gd name="T16" fmla="*/ 269 w 269"/>
                  <a:gd name="T17" fmla="*/ 519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9" h="579">
                    <a:moveTo>
                      <a:pt x="269" y="519"/>
                    </a:moveTo>
                    <a:cubicBezTo>
                      <a:pt x="156" y="504"/>
                      <a:pt x="68" y="407"/>
                      <a:pt x="68" y="290"/>
                    </a:cubicBezTo>
                    <a:cubicBezTo>
                      <a:pt x="68" y="172"/>
                      <a:pt x="156" y="75"/>
                      <a:pt x="269" y="60"/>
                    </a:cubicBezTo>
                    <a:cubicBezTo>
                      <a:pt x="269" y="60"/>
                      <a:pt x="268" y="59"/>
                      <a:pt x="268" y="58"/>
                    </a:cubicBezTo>
                    <a:cubicBezTo>
                      <a:pt x="254" y="38"/>
                      <a:pt x="239" y="18"/>
                      <a:pt x="222" y="0"/>
                    </a:cubicBezTo>
                    <a:cubicBezTo>
                      <a:pt x="95" y="34"/>
                      <a:pt x="0" y="151"/>
                      <a:pt x="0" y="290"/>
                    </a:cubicBezTo>
                    <a:cubicBezTo>
                      <a:pt x="0" y="428"/>
                      <a:pt x="95" y="545"/>
                      <a:pt x="222" y="579"/>
                    </a:cubicBezTo>
                    <a:cubicBezTo>
                      <a:pt x="239" y="561"/>
                      <a:pt x="254" y="542"/>
                      <a:pt x="268" y="521"/>
                    </a:cubicBezTo>
                    <a:cubicBezTo>
                      <a:pt x="268" y="521"/>
                      <a:pt x="269" y="520"/>
                      <a:pt x="269" y="519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1" name="Freeform 41">
                <a:extLst>
                  <a:ext uri="{FF2B5EF4-FFF2-40B4-BE49-F238E27FC236}">
                    <a16:creationId xmlns:a16="http://schemas.microsoft.com/office/drawing/2014/main" id="{67F48DDC-D6B6-4360-AEBE-7867433721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8188" y="766763"/>
                <a:ext cx="579438" cy="1249363"/>
              </a:xfrm>
              <a:custGeom>
                <a:avLst/>
                <a:gdLst>
                  <a:gd name="T0" fmla="*/ 270 w 270"/>
                  <a:gd name="T1" fmla="*/ 290 h 579"/>
                  <a:gd name="T2" fmla="*/ 47 w 270"/>
                  <a:gd name="T3" fmla="*/ 0 h 579"/>
                  <a:gd name="T4" fmla="*/ 0 w 270"/>
                  <a:gd name="T5" fmla="*/ 60 h 579"/>
                  <a:gd name="T6" fmla="*/ 201 w 270"/>
                  <a:gd name="T7" fmla="*/ 290 h 579"/>
                  <a:gd name="T8" fmla="*/ 0 w 270"/>
                  <a:gd name="T9" fmla="*/ 519 h 579"/>
                  <a:gd name="T10" fmla="*/ 47 w 270"/>
                  <a:gd name="T11" fmla="*/ 579 h 579"/>
                  <a:gd name="T12" fmla="*/ 270 w 270"/>
                  <a:gd name="T13" fmla="*/ 290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0" h="579">
                    <a:moveTo>
                      <a:pt x="270" y="290"/>
                    </a:moveTo>
                    <a:cubicBezTo>
                      <a:pt x="270" y="151"/>
                      <a:pt x="175" y="34"/>
                      <a:pt x="47" y="0"/>
                    </a:cubicBezTo>
                    <a:cubicBezTo>
                      <a:pt x="30" y="19"/>
                      <a:pt x="14" y="39"/>
                      <a:pt x="0" y="60"/>
                    </a:cubicBezTo>
                    <a:cubicBezTo>
                      <a:pt x="114" y="75"/>
                      <a:pt x="201" y="172"/>
                      <a:pt x="201" y="290"/>
                    </a:cubicBezTo>
                    <a:cubicBezTo>
                      <a:pt x="201" y="407"/>
                      <a:pt x="114" y="504"/>
                      <a:pt x="0" y="519"/>
                    </a:cubicBezTo>
                    <a:cubicBezTo>
                      <a:pt x="14" y="541"/>
                      <a:pt x="30" y="561"/>
                      <a:pt x="47" y="579"/>
                    </a:cubicBezTo>
                    <a:cubicBezTo>
                      <a:pt x="175" y="545"/>
                      <a:pt x="270" y="428"/>
                      <a:pt x="270" y="29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B813496C-9CDC-4A28-A1D3-2362D155E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675" y="6410326"/>
              <a:ext cx="458787" cy="193675"/>
            </a:xfrm>
            <a:custGeom>
              <a:avLst/>
              <a:gdLst>
                <a:gd name="T0" fmla="*/ 54 w 104"/>
                <a:gd name="T1" fmla="*/ 0 h 44"/>
                <a:gd name="T2" fmla="*/ 25 w 104"/>
                <a:gd name="T3" fmla="*/ 14 h 44"/>
                <a:gd name="T4" fmla="*/ 8 w 104"/>
                <a:gd name="T5" fmla="*/ 10 h 44"/>
                <a:gd name="T6" fmla="*/ 53 w 104"/>
                <a:gd name="T7" fmla="*/ 42 h 44"/>
                <a:gd name="T8" fmla="*/ 69 w 104"/>
                <a:gd name="T9" fmla="*/ 44 h 44"/>
                <a:gd name="T10" fmla="*/ 80 w 104"/>
                <a:gd name="T11" fmla="*/ 11 h 44"/>
                <a:gd name="T12" fmla="*/ 54 w 104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44">
                  <a:moveTo>
                    <a:pt x="54" y="0"/>
                  </a:moveTo>
                  <a:cubicBezTo>
                    <a:pt x="47" y="9"/>
                    <a:pt x="37" y="14"/>
                    <a:pt x="25" y="14"/>
                  </a:cubicBezTo>
                  <a:cubicBezTo>
                    <a:pt x="19" y="14"/>
                    <a:pt x="13" y="13"/>
                    <a:pt x="8" y="10"/>
                  </a:cubicBezTo>
                  <a:cubicBezTo>
                    <a:pt x="8" y="11"/>
                    <a:pt x="0" y="34"/>
                    <a:pt x="53" y="42"/>
                  </a:cubicBezTo>
                  <a:cubicBezTo>
                    <a:pt x="59" y="43"/>
                    <a:pt x="65" y="44"/>
                    <a:pt x="69" y="44"/>
                  </a:cubicBezTo>
                  <a:cubicBezTo>
                    <a:pt x="104" y="44"/>
                    <a:pt x="94" y="20"/>
                    <a:pt x="80" y="11"/>
                  </a:cubicBezTo>
                  <a:cubicBezTo>
                    <a:pt x="74" y="7"/>
                    <a:pt x="64" y="3"/>
                    <a:pt x="54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1A94F23-EC6A-432D-995E-ED168AEDC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900" y="6313488"/>
              <a:ext cx="436562" cy="188913"/>
            </a:xfrm>
            <a:custGeom>
              <a:avLst/>
              <a:gdLst>
                <a:gd name="T0" fmla="*/ 52 w 99"/>
                <a:gd name="T1" fmla="*/ 0 h 43"/>
                <a:gd name="T2" fmla="*/ 22 w 99"/>
                <a:gd name="T3" fmla="*/ 15 h 43"/>
                <a:gd name="T4" fmla="*/ 3 w 99"/>
                <a:gd name="T5" fmla="*/ 10 h 43"/>
                <a:gd name="T6" fmla="*/ 48 w 99"/>
                <a:gd name="T7" fmla="*/ 41 h 43"/>
                <a:gd name="T8" fmla="*/ 65 w 99"/>
                <a:gd name="T9" fmla="*/ 43 h 43"/>
                <a:gd name="T10" fmla="*/ 76 w 99"/>
                <a:gd name="T11" fmla="*/ 10 h 43"/>
                <a:gd name="T12" fmla="*/ 52 w 99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43">
                  <a:moveTo>
                    <a:pt x="52" y="0"/>
                  </a:moveTo>
                  <a:cubicBezTo>
                    <a:pt x="45" y="9"/>
                    <a:pt x="34" y="15"/>
                    <a:pt x="22" y="15"/>
                  </a:cubicBezTo>
                  <a:cubicBezTo>
                    <a:pt x="15" y="15"/>
                    <a:pt x="9" y="13"/>
                    <a:pt x="3" y="10"/>
                  </a:cubicBezTo>
                  <a:cubicBezTo>
                    <a:pt x="2" y="14"/>
                    <a:pt x="0" y="34"/>
                    <a:pt x="48" y="41"/>
                  </a:cubicBezTo>
                  <a:cubicBezTo>
                    <a:pt x="55" y="42"/>
                    <a:pt x="60" y="43"/>
                    <a:pt x="65" y="43"/>
                  </a:cubicBezTo>
                  <a:cubicBezTo>
                    <a:pt x="99" y="43"/>
                    <a:pt x="89" y="19"/>
                    <a:pt x="76" y="10"/>
                  </a:cubicBezTo>
                  <a:cubicBezTo>
                    <a:pt x="70" y="7"/>
                    <a:pt x="61" y="3"/>
                    <a:pt x="52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8CC954A8-D650-4A7E-B85B-114B5C6E23E4}"/>
                </a:ext>
              </a:extLst>
            </p:cNvPr>
            <p:cNvGrpSpPr/>
            <p:nvPr/>
          </p:nvGrpSpPr>
          <p:grpSpPr>
            <a:xfrm rot="20440231">
              <a:off x="155908" y="6140289"/>
              <a:ext cx="360000" cy="360000"/>
              <a:chOff x="5673725" y="473075"/>
              <a:chExt cx="1831976" cy="1838325"/>
            </a:xfrm>
          </p:grpSpPr>
          <p:sp>
            <p:nvSpPr>
              <p:cNvPr id="75" name="Freeform 37">
                <a:extLst>
                  <a:ext uri="{FF2B5EF4-FFF2-40B4-BE49-F238E27FC236}">
                    <a16:creationId xmlns:a16="http://schemas.microsoft.com/office/drawing/2014/main" id="{1A5FC4BA-84EC-4014-829D-ABCC15E906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9438" y="895350"/>
                <a:ext cx="576263" cy="990600"/>
              </a:xfrm>
              <a:custGeom>
                <a:avLst/>
                <a:gdLst>
                  <a:gd name="T0" fmla="*/ 0 w 268"/>
                  <a:gd name="T1" fmla="*/ 230 h 459"/>
                  <a:gd name="T2" fmla="*/ 201 w 268"/>
                  <a:gd name="T3" fmla="*/ 459 h 459"/>
                  <a:gd name="T4" fmla="*/ 268 w 268"/>
                  <a:gd name="T5" fmla="*/ 230 h 459"/>
                  <a:gd name="T6" fmla="*/ 201 w 268"/>
                  <a:gd name="T7" fmla="*/ 0 h 459"/>
                  <a:gd name="T8" fmla="*/ 0 w 268"/>
                  <a:gd name="T9" fmla="*/ 230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8" h="459">
                    <a:moveTo>
                      <a:pt x="0" y="230"/>
                    </a:moveTo>
                    <a:cubicBezTo>
                      <a:pt x="0" y="347"/>
                      <a:pt x="88" y="444"/>
                      <a:pt x="201" y="459"/>
                    </a:cubicBezTo>
                    <a:cubicBezTo>
                      <a:pt x="244" y="393"/>
                      <a:pt x="268" y="314"/>
                      <a:pt x="268" y="230"/>
                    </a:cubicBezTo>
                    <a:cubicBezTo>
                      <a:pt x="268" y="145"/>
                      <a:pt x="244" y="67"/>
                      <a:pt x="201" y="0"/>
                    </a:cubicBezTo>
                    <a:cubicBezTo>
                      <a:pt x="88" y="15"/>
                      <a:pt x="0" y="112"/>
                      <a:pt x="0" y="23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6" name="Freeform 38">
                <a:extLst>
                  <a:ext uri="{FF2B5EF4-FFF2-40B4-BE49-F238E27FC236}">
                    <a16:creationId xmlns:a16="http://schemas.microsoft.com/office/drawing/2014/main" id="{BCA6884D-AC72-4D7C-98AF-E7CAF13840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8200" y="473075"/>
                <a:ext cx="1343025" cy="1838325"/>
              </a:xfrm>
              <a:custGeom>
                <a:avLst/>
                <a:gdLst>
                  <a:gd name="T0" fmla="*/ 402 w 624"/>
                  <a:gd name="T1" fmla="*/ 426 h 852"/>
                  <a:gd name="T2" fmla="*/ 624 w 624"/>
                  <a:gd name="T3" fmla="*/ 136 h 852"/>
                  <a:gd name="T4" fmla="*/ 615 w 624"/>
                  <a:gd name="T5" fmla="*/ 126 h 852"/>
                  <a:gd name="T6" fmla="*/ 312 w 624"/>
                  <a:gd name="T7" fmla="*/ 0 h 852"/>
                  <a:gd name="T8" fmla="*/ 0 w 624"/>
                  <a:gd name="T9" fmla="*/ 136 h 852"/>
                  <a:gd name="T10" fmla="*/ 223 w 624"/>
                  <a:gd name="T11" fmla="*/ 426 h 852"/>
                  <a:gd name="T12" fmla="*/ 0 w 624"/>
                  <a:gd name="T13" fmla="*/ 715 h 852"/>
                  <a:gd name="T14" fmla="*/ 312 w 624"/>
                  <a:gd name="T15" fmla="*/ 852 h 852"/>
                  <a:gd name="T16" fmla="*/ 615 w 624"/>
                  <a:gd name="T17" fmla="*/ 725 h 852"/>
                  <a:gd name="T18" fmla="*/ 624 w 624"/>
                  <a:gd name="T19" fmla="*/ 715 h 852"/>
                  <a:gd name="T20" fmla="*/ 402 w 624"/>
                  <a:gd name="T21" fmla="*/ 426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4" h="852">
                    <a:moveTo>
                      <a:pt x="402" y="426"/>
                    </a:moveTo>
                    <a:cubicBezTo>
                      <a:pt x="402" y="287"/>
                      <a:pt x="497" y="170"/>
                      <a:pt x="624" y="136"/>
                    </a:cubicBezTo>
                    <a:cubicBezTo>
                      <a:pt x="621" y="133"/>
                      <a:pt x="618" y="130"/>
                      <a:pt x="615" y="126"/>
                    </a:cubicBezTo>
                    <a:cubicBezTo>
                      <a:pt x="538" y="48"/>
                      <a:pt x="431" y="0"/>
                      <a:pt x="312" y="0"/>
                    </a:cubicBezTo>
                    <a:cubicBezTo>
                      <a:pt x="189" y="0"/>
                      <a:pt x="78" y="52"/>
                      <a:pt x="0" y="136"/>
                    </a:cubicBezTo>
                    <a:cubicBezTo>
                      <a:pt x="128" y="170"/>
                      <a:pt x="223" y="287"/>
                      <a:pt x="223" y="426"/>
                    </a:cubicBezTo>
                    <a:cubicBezTo>
                      <a:pt x="223" y="564"/>
                      <a:pt x="128" y="681"/>
                      <a:pt x="0" y="715"/>
                    </a:cubicBezTo>
                    <a:cubicBezTo>
                      <a:pt x="78" y="799"/>
                      <a:pt x="189" y="852"/>
                      <a:pt x="312" y="852"/>
                    </a:cubicBezTo>
                    <a:cubicBezTo>
                      <a:pt x="431" y="852"/>
                      <a:pt x="538" y="803"/>
                      <a:pt x="615" y="725"/>
                    </a:cubicBezTo>
                    <a:cubicBezTo>
                      <a:pt x="618" y="722"/>
                      <a:pt x="621" y="719"/>
                      <a:pt x="624" y="715"/>
                    </a:cubicBezTo>
                    <a:cubicBezTo>
                      <a:pt x="497" y="681"/>
                      <a:pt x="402" y="564"/>
                      <a:pt x="402" y="426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7" name="Freeform 39">
                <a:extLst>
                  <a:ext uri="{FF2B5EF4-FFF2-40B4-BE49-F238E27FC236}">
                    <a16:creationId xmlns:a16="http://schemas.microsoft.com/office/drawing/2014/main" id="{6D8838B3-03A8-4F44-9218-4C5F6F8684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3725" y="895349"/>
                <a:ext cx="576262" cy="990600"/>
              </a:xfrm>
              <a:custGeom>
                <a:avLst/>
                <a:gdLst>
                  <a:gd name="T0" fmla="*/ 268 w 268"/>
                  <a:gd name="T1" fmla="*/ 230 h 459"/>
                  <a:gd name="T2" fmla="*/ 67 w 268"/>
                  <a:gd name="T3" fmla="*/ 0 h 459"/>
                  <a:gd name="T4" fmla="*/ 0 w 268"/>
                  <a:gd name="T5" fmla="*/ 230 h 459"/>
                  <a:gd name="T6" fmla="*/ 67 w 268"/>
                  <a:gd name="T7" fmla="*/ 459 h 459"/>
                  <a:gd name="T8" fmla="*/ 268 w 268"/>
                  <a:gd name="T9" fmla="*/ 230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8" h="459">
                    <a:moveTo>
                      <a:pt x="268" y="230"/>
                    </a:moveTo>
                    <a:cubicBezTo>
                      <a:pt x="268" y="112"/>
                      <a:pt x="181" y="15"/>
                      <a:pt x="67" y="0"/>
                    </a:cubicBezTo>
                    <a:cubicBezTo>
                      <a:pt x="25" y="67"/>
                      <a:pt x="0" y="145"/>
                      <a:pt x="0" y="230"/>
                    </a:cubicBezTo>
                    <a:cubicBezTo>
                      <a:pt x="0" y="314"/>
                      <a:pt x="25" y="393"/>
                      <a:pt x="67" y="459"/>
                    </a:cubicBezTo>
                    <a:cubicBezTo>
                      <a:pt x="181" y="444"/>
                      <a:pt x="268" y="347"/>
                      <a:pt x="268" y="23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8" name="Freeform 40">
                <a:extLst>
                  <a:ext uri="{FF2B5EF4-FFF2-40B4-BE49-F238E27FC236}">
                    <a16:creationId xmlns:a16="http://schemas.microsoft.com/office/drawing/2014/main" id="{4BEBD49B-B46D-47D0-A507-CE2BDFA457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3388" y="766763"/>
                <a:ext cx="577850" cy="1249363"/>
              </a:xfrm>
              <a:custGeom>
                <a:avLst/>
                <a:gdLst>
                  <a:gd name="T0" fmla="*/ 269 w 269"/>
                  <a:gd name="T1" fmla="*/ 519 h 579"/>
                  <a:gd name="T2" fmla="*/ 68 w 269"/>
                  <a:gd name="T3" fmla="*/ 290 h 579"/>
                  <a:gd name="T4" fmla="*/ 269 w 269"/>
                  <a:gd name="T5" fmla="*/ 60 h 579"/>
                  <a:gd name="T6" fmla="*/ 268 w 269"/>
                  <a:gd name="T7" fmla="*/ 58 h 579"/>
                  <a:gd name="T8" fmla="*/ 222 w 269"/>
                  <a:gd name="T9" fmla="*/ 0 h 579"/>
                  <a:gd name="T10" fmla="*/ 0 w 269"/>
                  <a:gd name="T11" fmla="*/ 290 h 579"/>
                  <a:gd name="T12" fmla="*/ 222 w 269"/>
                  <a:gd name="T13" fmla="*/ 579 h 579"/>
                  <a:gd name="T14" fmla="*/ 268 w 269"/>
                  <a:gd name="T15" fmla="*/ 521 h 579"/>
                  <a:gd name="T16" fmla="*/ 269 w 269"/>
                  <a:gd name="T17" fmla="*/ 519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9" h="579">
                    <a:moveTo>
                      <a:pt x="269" y="519"/>
                    </a:moveTo>
                    <a:cubicBezTo>
                      <a:pt x="156" y="504"/>
                      <a:pt x="68" y="407"/>
                      <a:pt x="68" y="290"/>
                    </a:cubicBezTo>
                    <a:cubicBezTo>
                      <a:pt x="68" y="172"/>
                      <a:pt x="156" y="75"/>
                      <a:pt x="269" y="60"/>
                    </a:cubicBezTo>
                    <a:cubicBezTo>
                      <a:pt x="269" y="60"/>
                      <a:pt x="268" y="59"/>
                      <a:pt x="268" y="58"/>
                    </a:cubicBezTo>
                    <a:cubicBezTo>
                      <a:pt x="254" y="38"/>
                      <a:pt x="239" y="18"/>
                      <a:pt x="222" y="0"/>
                    </a:cubicBezTo>
                    <a:cubicBezTo>
                      <a:pt x="95" y="34"/>
                      <a:pt x="0" y="151"/>
                      <a:pt x="0" y="290"/>
                    </a:cubicBezTo>
                    <a:cubicBezTo>
                      <a:pt x="0" y="428"/>
                      <a:pt x="95" y="545"/>
                      <a:pt x="222" y="579"/>
                    </a:cubicBezTo>
                    <a:cubicBezTo>
                      <a:pt x="239" y="561"/>
                      <a:pt x="254" y="542"/>
                      <a:pt x="268" y="521"/>
                    </a:cubicBezTo>
                    <a:cubicBezTo>
                      <a:pt x="268" y="521"/>
                      <a:pt x="269" y="520"/>
                      <a:pt x="269" y="519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9" name="Freeform 41">
                <a:extLst>
                  <a:ext uri="{FF2B5EF4-FFF2-40B4-BE49-F238E27FC236}">
                    <a16:creationId xmlns:a16="http://schemas.microsoft.com/office/drawing/2014/main" id="{1C93CA48-F255-4597-A369-00980A9F5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8188" y="766763"/>
                <a:ext cx="579438" cy="1249363"/>
              </a:xfrm>
              <a:custGeom>
                <a:avLst/>
                <a:gdLst>
                  <a:gd name="T0" fmla="*/ 270 w 270"/>
                  <a:gd name="T1" fmla="*/ 290 h 579"/>
                  <a:gd name="T2" fmla="*/ 47 w 270"/>
                  <a:gd name="T3" fmla="*/ 0 h 579"/>
                  <a:gd name="T4" fmla="*/ 0 w 270"/>
                  <a:gd name="T5" fmla="*/ 60 h 579"/>
                  <a:gd name="T6" fmla="*/ 201 w 270"/>
                  <a:gd name="T7" fmla="*/ 290 h 579"/>
                  <a:gd name="T8" fmla="*/ 0 w 270"/>
                  <a:gd name="T9" fmla="*/ 519 h 579"/>
                  <a:gd name="T10" fmla="*/ 47 w 270"/>
                  <a:gd name="T11" fmla="*/ 579 h 579"/>
                  <a:gd name="T12" fmla="*/ 270 w 270"/>
                  <a:gd name="T13" fmla="*/ 290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0" h="579">
                    <a:moveTo>
                      <a:pt x="270" y="290"/>
                    </a:moveTo>
                    <a:cubicBezTo>
                      <a:pt x="270" y="151"/>
                      <a:pt x="175" y="34"/>
                      <a:pt x="47" y="0"/>
                    </a:cubicBezTo>
                    <a:cubicBezTo>
                      <a:pt x="30" y="19"/>
                      <a:pt x="14" y="39"/>
                      <a:pt x="0" y="60"/>
                    </a:cubicBezTo>
                    <a:cubicBezTo>
                      <a:pt x="114" y="75"/>
                      <a:pt x="201" y="172"/>
                      <a:pt x="201" y="290"/>
                    </a:cubicBezTo>
                    <a:cubicBezTo>
                      <a:pt x="201" y="407"/>
                      <a:pt x="114" y="504"/>
                      <a:pt x="0" y="519"/>
                    </a:cubicBezTo>
                    <a:cubicBezTo>
                      <a:pt x="14" y="541"/>
                      <a:pt x="30" y="561"/>
                      <a:pt x="47" y="579"/>
                    </a:cubicBezTo>
                    <a:cubicBezTo>
                      <a:pt x="175" y="545"/>
                      <a:pt x="270" y="428"/>
                      <a:pt x="270" y="29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E7E05923-F50D-4639-A09E-C02FE9F0EA98}"/>
                </a:ext>
              </a:extLst>
            </p:cNvPr>
            <p:cNvGrpSpPr/>
            <p:nvPr/>
          </p:nvGrpSpPr>
          <p:grpSpPr>
            <a:xfrm rot="20440231">
              <a:off x="900491" y="6022722"/>
              <a:ext cx="360000" cy="360000"/>
              <a:chOff x="5673725" y="473075"/>
              <a:chExt cx="1831976" cy="1838325"/>
            </a:xfrm>
          </p:grpSpPr>
          <p:sp>
            <p:nvSpPr>
              <p:cNvPr id="81" name="Freeform 37">
                <a:extLst>
                  <a:ext uri="{FF2B5EF4-FFF2-40B4-BE49-F238E27FC236}">
                    <a16:creationId xmlns:a16="http://schemas.microsoft.com/office/drawing/2014/main" id="{A03D6363-CD78-48EE-BE20-3DFDE98FEF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9438" y="895350"/>
                <a:ext cx="576263" cy="990600"/>
              </a:xfrm>
              <a:custGeom>
                <a:avLst/>
                <a:gdLst>
                  <a:gd name="T0" fmla="*/ 0 w 268"/>
                  <a:gd name="T1" fmla="*/ 230 h 459"/>
                  <a:gd name="T2" fmla="*/ 201 w 268"/>
                  <a:gd name="T3" fmla="*/ 459 h 459"/>
                  <a:gd name="T4" fmla="*/ 268 w 268"/>
                  <a:gd name="T5" fmla="*/ 230 h 459"/>
                  <a:gd name="T6" fmla="*/ 201 w 268"/>
                  <a:gd name="T7" fmla="*/ 0 h 459"/>
                  <a:gd name="T8" fmla="*/ 0 w 268"/>
                  <a:gd name="T9" fmla="*/ 230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8" h="459">
                    <a:moveTo>
                      <a:pt x="0" y="230"/>
                    </a:moveTo>
                    <a:cubicBezTo>
                      <a:pt x="0" y="347"/>
                      <a:pt x="88" y="444"/>
                      <a:pt x="201" y="459"/>
                    </a:cubicBezTo>
                    <a:cubicBezTo>
                      <a:pt x="244" y="393"/>
                      <a:pt x="268" y="314"/>
                      <a:pt x="268" y="230"/>
                    </a:cubicBezTo>
                    <a:cubicBezTo>
                      <a:pt x="268" y="145"/>
                      <a:pt x="244" y="67"/>
                      <a:pt x="201" y="0"/>
                    </a:cubicBezTo>
                    <a:cubicBezTo>
                      <a:pt x="88" y="15"/>
                      <a:pt x="0" y="112"/>
                      <a:pt x="0" y="23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2" name="Freeform 38">
                <a:extLst>
                  <a:ext uri="{FF2B5EF4-FFF2-40B4-BE49-F238E27FC236}">
                    <a16:creationId xmlns:a16="http://schemas.microsoft.com/office/drawing/2014/main" id="{A0E0AACD-0069-490A-9C8B-84B47F4E42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8200" y="473075"/>
                <a:ext cx="1343025" cy="1838325"/>
              </a:xfrm>
              <a:custGeom>
                <a:avLst/>
                <a:gdLst>
                  <a:gd name="T0" fmla="*/ 402 w 624"/>
                  <a:gd name="T1" fmla="*/ 426 h 852"/>
                  <a:gd name="T2" fmla="*/ 624 w 624"/>
                  <a:gd name="T3" fmla="*/ 136 h 852"/>
                  <a:gd name="T4" fmla="*/ 615 w 624"/>
                  <a:gd name="T5" fmla="*/ 126 h 852"/>
                  <a:gd name="T6" fmla="*/ 312 w 624"/>
                  <a:gd name="T7" fmla="*/ 0 h 852"/>
                  <a:gd name="T8" fmla="*/ 0 w 624"/>
                  <a:gd name="T9" fmla="*/ 136 h 852"/>
                  <a:gd name="T10" fmla="*/ 223 w 624"/>
                  <a:gd name="T11" fmla="*/ 426 h 852"/>
                  <a:gd name="T12" fmla="*/ 0 w 624"/>
                  <a:gd name="T13" fmla="*/ 715 h 852"/>
                  <a:gd name="T14" fmla="*/ 312 w 624"/>
                  <a:gd name="T15" fmla="*/ 852 h 852"/>
                  <a:gd name="T16" fmla="*/ 615 w 624"/>
                  <a:gd name="T17" fmla="*/ 725 h 852"/>
                  <a:gd name="T18" fmla="*/ 624 w 624"/>
                  <a:gd name="T19" fmla="*/ 715 h 852"/>
                  <a:gd name="T20" fmla="*/ 402 w 624"/>
                  <a:gd name="T21" fmla="*/ 426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4" h="852">
                    <a:moveTo>
                      <a:pt x="402" y="426"/>
                    </a:moveTo>
                    <a:cubicBezTo>
                      <a:pt x="402" y="287"/>
                      <a:pt x="497" y="170"/>
                      <a:pt x="624" y="136"/>
                    </a:cubicBezTo>
                    <a:cubicBezTo>
                      <a:pt x="621" y="133"/>
                      <a:pt x="618" y="130"/>
                      <a:pt x="615" y="126"/>
                    </a:cubicBezTo>
                    <a:cubicBezTo>
                      <a:pt x="538" y="48"/>
                      <a:pt x="431" y="0"/>
                      <a:pt x="312" y="0"/>
                    </a:cubicBezTo>
                    <a:cubicBezTo>
                      <a:pt x="189" y="0"/>
                      <a:pt x="78" y="52"/>
                      <a:pt x="0" y="136"/>
                    </a:cubicBezTo>
                    <a:cubicBezTo>
                      <a:pt x="128" y="170"/>
                      <a:pt x="223" y="287"/>
                      <a:pt x="223" y="426"/>
                    </a:cubicBezTo>
                    <a:cubicBezTo>
                      <a:pt x="223" y="564"/>
                      <a:pt x="128" y="681"/>
                      <a:pt x="0" y="715"/>
                    </a:cubicBezTo>
                    <a:cubicBezTo>
                      <a:pt x="78" y="799"/>
                      <a:pt x="189" y="852"/>
                      <a:pt x="312" y="852"/>
                    </a:cubicBezTo>
                    <a:cubicBezTo>
                      <a:pt x="431" y="852"/>
                      <a:pt x="538" y="803"/>
                      <a:pt x="615" y="725"/>
                    </a:cubicBezTo>
                    <a:cubicBezTo>
                      <a:pt x="618" y="722"/>
                      <a:pt x="621" y="719"/>
                      <a:pt x="624" y="715"/>
                    </a:cubicBezTo>
                    <a:cubicBezTo>
                      <a:pt x="497" y="681"/>
                      <a:pt x="402" y="564"/>
                      <a:pt x="402" y="426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3" name="Freeform 39">
                <a:extLst>
                  <a:ext uri="{FF2B5EF4-FFF2-40B4-BE49-F238E27FC236}">
                    <a16:creationId xmlns:a16="http://schemas.microsoft.com/office/drawing/2014/main" id="{E09EBF4F-808C-4BF7-869F-F7B576C510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3725" y="895349"/>
                <a:ext cx="576262" cy="990600"/>
              </a:xfrm>
              <a:custGeom>
                <a:avLst/>
                <a:gdLst>
                  <a:gd name="T0" fmla="*/ 268 w 268"/>
                  <a:gd name="T1" fmla="*/ 230 h 459"/>
                  <a:gd name="T2" fmla="*/ 67 w 268"/>
                  <a:gd name="T3" fmla="*/ 0 h 459"/>
                  <a:gd name="T4" fmla="*/ 0 w 268"/>
                  <a:gd name="T5" fmla="*/ 230 h 459"/>
                  <a:gd name="T6" fmla="*/ 67 w 268"/>
                  <a:gd name="T7" fmla="*/ 459 h 459"/>
                  <a:gd name="T8" fmla="*/ 268 w 268"/>
                  <a:gd name="T9" fmla="*/ 230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8" h="459">
                    <a:moveTo>
                      <a:pt x="268" y="230"/>
                    </a:moveTo>
                    <a:cubicBezTo>
                      <a:pt x="268" y="112"/>
                      <a:pt x="181" y="15"/>
                      <a:pt x="67" y="0"/>
                    </a:cubicBezTo>
                    <a:cubicBezTo>
                      <a:pt x="25" y="67"/>
                      <a:pt x="0" y="145"/>
                      <a:pt x="0" y="230"/>
                    </a:cubicBezTo>
                    <a:cubicBezTo>
                      <a:pt x="0" y="314"/>
                      <a:pt x="25" y="393"/>
                      <a:pt x="67" y="459"/>
                    </a:cubicBezTo>
                    <a:cubicBezTo>
                      <a:pt x="181" y="444"/>
                      <a:pt x="268" y="347"/>
                      <a:pt x="268" y="23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4" name="Freeform 40">
                <a:extLst>
                  <a:ext uri="{FF2B5EF4-FFF2-40B4-BE49-F238E27FC236}">
                    <a16:creationId xmlns:a16="http://schemas.microsoft.com/office/drawing/2014/main" id="{C513C305-6B1B-4C5E-B3F6-BDD3EA9FF2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3388" y="766763"/>
                <a:ext cx="577850" cy="1249363"/>
              </a:xfrm>
              <a:custGeom>
                <a:avLst/>
                <a:gdLst>
                  <a:gd name="T0" fmla="*/ 269 w 269"/>
                  <a:gd name="T1" fmla="*/ 519 h 579"/>
                  <a:gd name="T2" fmla="*/ 68 w 269"/>
                  <a:gd name="T3" fmla="*/ 290 h 579"/>
                  <a:gd name="T4" fmla="*/ 269 w 269"/>
                  <a:gd name="T5" fmla="*/ 60 h 579"/>
                  <a:gd name="T6" fmla="*/ 268 w 269"/>
                  <a:gd name="T7" fmla="*/ 58 h 579"/>
                  <a:gd name="T8" fmla="*/ 222 w 269"/>
                  <a:gd name="T9" fmla="*/ 0 h 579"/>
                  <a:gd name="T10" fmla="*/ 0 w 269"/>
                  <a:gd name="T11" fmla="*/ 290 h 579"/>
                  <a:gd name="T12" fmla="*/ 222 w 269"/>
                  <a:gd name="T13" fmla="*/ 579 h 579"/>
                  <a:gd name="T14" fmla="*/ 268 w 269"/>
                  <a:gd name="T15" fmla="*/ 521 h 579"/>
                  <a:gd name="T16" fmla="*/ 269 w 269"/>
                  <a:gd name="T17" fmla="*/ 519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9" h="579">
                    <a:moveTo>
                      <a:pt x="269" y="519"/>
                    </a:moveTo>
                    <a:cubicBezTo>
                      <a:pt x="156" y="504"/>
                      <a:pt x="68" y="407"/>
                      <a:pt x="68" y="290"/>
                    </a:cubicBezTo>
                    <a:cubicBezTo>
                      <a:pt x="68" y="172"/>
                      <a:pt x="156" y="75"/>
                      <a:pt x="269" y="60"/>
                    </a:cubicBezTo>
                    <a:cubicBezTo>
                      <a:pt x="269" y="60"/>
                      <a:pt x="268" y="59"/>
                      <a:pt x="268" y="58"/>
                    </a:cubicBezTo>
                    <a:cubicBezTo>
                      <a:pt x="254" y="38"/>
                      <a:pt x="239" y="18"/>
                      <a:pt x="222" y="0"/>
                    </a:cubicBezTo>
                    <a:cubicBezTo>
                      <a:pt x="95" y="34"/>
                      <a:pt x="0" y="151"/>
                      <a:pt x="0" y="290"/>
                    </a:cubicBezTo>
                    <a:cubicBezTo>
                      <a:pt x="0" y="428"/>
                      <a:pt x="95" y="545"/>
                      <a:pt x="222" y="579"/>
                    </a:cubicBezTo>
                    <a:cubicBezTo>
                      <a:pt x="239" y="561"/>
                      <a:pt x="254" y="542"/>
                      <a:pt x="268" y="521"/>
                    </a:cubicBezTo>
                    <a:cubicBezTo>
                      <a:pt x="268" y="521"/>
                      <a:pt x="269" y="520"/>
                      <a:pt x="269" y="519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5" name="Freeform 41">
                <a:extLst>
                  <a:ext uri="{FF2B5EF4-FFF2-40B4-BE49-F238E27FC236}">
                    <a16:creationId xmlns:a16="http://schemas.microsoft.com/office/drawing/2014/main" id="{CF089630-1A7F-4264-8C2E-C6D758F791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8188" y="766763"/>
                <a:ext cx="579438" cy="1249363"/>
              </a:xfrm>
              <a:custGeom>
                <a:avLst/>
                <a:gdLst>
                  <a:gd name="T0" fmla="*/ 270 w 270"/>
                  <a:gd name="T1" fmla="*/ 290 h 579"/>
                  <a:gd name="T2" fmla="*/ 47 w 270"/>
                  <a:gd name="T3" fmla="*/ 0 h 579"/>
                  <a:gd name="T4" fmla="*/ 0 w 270"/>
                  <a:gd name="T5" fmla="*/ 60 h 579"/>
                  <a:gd name="T6" fmla="*/ 201 w 270"/>
                  <a:gd name="T7" fmla="*/ 290 h 579"/>
                  <a:gd name="T8" fmla="*/ 0 w 270"/>
                  <a:gd name="T9" fmla="*/ 519 h 579"/>
                  <a:gd name="T10" fmla="*/ 47 w 270"/>
                  <a:gd name="T11" fmla="*/ 579 h 579"/>
                  <a:gd name="T12" fmla="*/ 270 w 270"/>
                  <a:gd name="T13" fmla="*/ 290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0" h="579">
                    <a:moveTo>
                      <a:pt x="270" y="290"/>
                    </a:moveTo>
                    <a:cubicBezTo>
                      <a:pt x="270" y="151"/>
                      <a:pt x="175" y="34"/>
                      <a:pt x="47" y="0"/>
                    </a:cubicBezTo>
                    <a:cubicBezTo>
                      <a:pt x="30" y="19"/>
                      <a:pt x="14" y="39"/>
                      <a:pt x="0" y="60"/>
                    </a:cubicBezTo>
                    <a:cubicBezTo>
                      <a:pt x="114" y="75"/>
                      <a:pt x="201" y="172"/>
                      <a:pt x="201" y="290"/>
                    </a:cubicBezTo>
                    <a:cubicBezTo>
                      <a:pt x="201" y="407"/>
                      <a:pt x="114" y="504"/>
                      <a:pt x="0" y="519"/>
                    </a:cubicBezTo>
                    <a:cubicBezTo>
                      <a:pt x="14" y="541"/>
                      <a:pt x="30" y="561"/>
                      <a:pt x="47" y="579"/>
                    </a:cubicBezTo>
                    <a:cubicBezTo>
                      <a:pt x="175" y="545"/>
                      <a:pt x="270" y="428"/>
                      <a:pt x="270" y="29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0446667C-4A7C-4955-9152-EAD5E22E10F6}"/>
              </a:ext>
            </a:extLst>
          </p:cNvPr>
          <p:cNvGrpSpPr/>
          <p:nvPr/>
        </p:nvGrpSpPr>
        <p:grpSpPr>
          <a:xfrm rot="9625706" flipH="1">
            <a:off x="925372" y="3483923"/>
            <a:ext cx="1243570" cy="2729748"/>
            <a:chOff x="550863" y="442913"/>
            <a:chExt cx="2657475" cy="597058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5" name="Rectangle 5">
              <a:extLst>
                <a:ext uri="{FF2B5EF4-FFF2-40B4-BE49-F238E27FC236}">
                  <a16:creationId xmlns:a16="http://schemas.microsoft.com/office/drawing/2014/main" id="{B0AFC297-3DC1-4782-87F0-21F64D6B6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1300" y="4673600"/>
              <a:ext cx="739775" cy="1778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6" name="Freeform 6">
              <a:extLst>
                <a:ext uri="{FF2B5EF4-FFF2-40B4-BE49-F238E27FC236}">
                  <a16:creationId xmlns:a16="http://schemas.microsoft.com/office/drawing/2014/main" id="{FA046FA5-2697-4C53-9D66-DFA7FAAA3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988" y="6237288"/>
              <a:ext cx="657225" cy="176213"/>
            </a:xfrm>
            <a:custGeom>
              <a:avLst/>
              <a:gdLst>
                <a:gd name="T0" fmla="*/ 264 w 305"/>
                <a:gd name="T1" fmla="*/ 0 h 82"/>
                <a:gd name="T2" fmla="*/ 41 w 305"/>
                <a:gd name="T3" fmla="*/ 0 h 82"/>
                <a:gd name="T4" fmla="*/ 0 w 305"/>
                <a:gd name="T5" fmla="*/ 41 h 82"/>
                <a:gd name="T6" fmla="*/ 0 w 305"/>
                <a:gd name="T7" fmla="*/ 41 h 82"/>
                <a:gd name="T8" fmla="*/ 41 w 305"/>
                <a:gd name="T9" fmla="*/ 82 h 82"/>
                <a:gd name="T10" fmla="*/ 264 w 305"/>
                <a:gd name="T11" fmla="*/ 82 h 82"/>
                <a:gd name="T12" fmla="*/ 305 w 305"/>
                <a:gd name="T13" fmla="*/ 41 h 82"/>
                <a:gd name="T14" fmla="*/ 305 w 305"/>
                <a:gd name="T15" fmla="*/ 41 h 82"/>
                <a:gd name="T16" fmla="*/ 264 w 305"/>
                <a:gd name="T1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5" h="82">
                  <a:moveTo>
                    <a:pt x="264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64"/>
                    <a:pt x="18" y="82"/>
                    <a:pt x="41" y="82"/>
                  </a:cubicBezTo>
                  <a:cubicBezTo>
                    <a:pt x="264" y="82"/>
                    <a:pt x="264" y="82"/>
                    <a:pt x="264" y="82"/>
                  </a:cubicBezTo>
                  <a:cubicBezTo>
                    <a:pt x="287" y="82"/>
                    <a:pt x="305" y="64"/>
                    <a:pt x="305" y="41"/>
                  </a:cubicBezTo>
                  <a:cubicBezTo>
                    <a:pt x="305" y="41"/>
                    <a:pt x="305" y="41"/>
                    <a:pt x="305" y="41"/>
                  </a:cubicBezTo>
                  <a:cubicBezTo>
                    <a:pt x="305" y="18"/>
                    <a:pt x="287" y="0"/>
                    <a:pt x="264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7" name="Rectangle 7">
              <a:extLst>
                <a:ext uri="{FF2B5EF4-FFF2-40B4-BE49-F238E27FC236}">
                  <a16:creationId xmlns:a16="http://schemas.microsoft.com/office/drawing/2014/main" id="{AC5EE32C-8A2E-4DE1-8357-ADD6370FB8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1475" y="4851400"/>
              <a:ext cx="476250" cy="1385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8" name="Rectangle 8">
              <a:extLst>
                <a:ext uri="{FF2B5EF4-FFF2-40B4-BE49-F238E27FC236}">
                  <a16:creationId xmlns:a16="http://schemas.microsoft.com/office/drawing/2014/main" id="{DB4AC46F-76AD-4EC1-A502-0908FAAD5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1475" y="4956175"/>
              <a:ext cx="476250" cy="22225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9" name="Rectangle 9">
              <a:extLst>
                <a:ext uri="{FF2B5EF4-FFF2-40B4-BE49-F238E27FC236}">
                  <a16:creationId xmlns:a16="http://schemas.microsoft.com/office/drawing/2014/main" id="{CD74F52E-1EAA-46C5-9FA7-3EB7E72F7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1475" y="5273675"/>
              <a:ext cx="476250" cy="22225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0" name="Rectangle 10">
              <a:extLst>
                <a:ext uri="{FF2B5EF4-FFF2-40B4-BE49-F238E27FC236}">
                  <a16:creationId xmlns:a16="http://schemas.microsoft.com/office/drawing/2014/main" id="{11FFC91A-0D20-4A48-AB51-E035A72174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1475" y="5591175"/>
              <a:ext cx="476250" cy="22225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1" name="Rectangle 11">
              <a:extLst>
                <a:ext uri="{FF2B5EF4-FFF2-40B4-BE49-F238E27FC236}">
                  <a16:creationId xmlns:a16="http://schemas.microsoft.com/office/drawing/2014/main" id="{37499244-DD3D-45F2-B4DB-6D3B9E082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1475" y="5908675"/>
              <a:ext cx="476250" cy="22225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2" name="Rectangle 12">
              <a:extLst>
                <a:ext uri="{FF2B5EF4-FFF2-40B4-BE49-F238E27FC236}">
                  <a16:creationId xmlns:a16="http://schemas.microsoft.com/office/drawing/2014/main" id="{3BC50926-53AC-481E-87B2-9E497E1EA7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7850" y="601663"/>
              <a:ext cx="65088" cy="2892425"/>
            </a:xfrm>
            <a:prstGeom prst="rect">
              <a:avLst/>
            </a:prstGeom>
            <a:solidFill>
              <a:srgbClr val="D9E2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3" name="Rectangle 13">
              <a:extLst>
                <a:ext uri="{FF2B5EF4-FFF2-40B4-BE49-F238E27FC236}">
                  <a16:creationId xmlns:a16="http://schemas.microsoft.com/office/drawing/2014/main" id="{3BD1FE45-91D8-4B20-872D-DB98DD203F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7663" y="601663"/>
              <a:ext cx="65088" cy="2892425"/>
            </a:xfrm>
            <a:prstGeom prst="rect">
              <a:avLst/>
            </a:prstGeom>
            <a:solidFill>
              <a:srgbClr val="D9E2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4" name="Rectangle 14">
              <a:extLst>
                <a:ext uri="{FF2B5EF4-FFF2-40B4-BE49-F238E27FC236}">
                  <a16:creationId xmlns:a16="http://schemas.microsoft.com/office/drawing/2014/main" id="{95F749E1-3695-4619-9CDA-EF4A78C35A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0650" y="601663"/>
              <a:ext cx="63500" cy="2892425"/>
            </a:xfrm>
            <a:prstGeom prst="rect">
              <a:avLst/>
            </a:prstGeom>
            <a:solidFill>
              <a:srgbClr val="D9E2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5" name="Rectangle 15">
              <a:extLst>
                <a:ext uri="{FF2B5EF4-FFF2-40B4-BE49-F238E27FC236}">
                  <a16:creationId xmlns:a16="http://schemas.microsoft.com/office/drawing/2014/main" id="{13FB501F-CA9A-4589-9989-D80F70AC08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0463" y="779463"/>
              <a:ext cx="65088" cy="2540000"/>
            </a:xfrm>
            <a:prstGeom prst="rect">
              <a:avLst/>
            </a:prstGeom>
            <a:solidFill>
              <a:srgbClr val="D9E2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6" name="Rectangle 16">
              <a:extLst>
                <a:ext uri="{FF2B5EF4-FFF2-40B4-BE49-F238E27FC236}">
                  <a16:creationId xmlns:a16="http://schemas.microsoft.com/office/drawing/2014/main" id="{40FD2680-304E-4F69-8458-D935AE93F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1863" y="985838"/>
              <a:ext cx="65088" cy="2124075"/>
            </a:xfrm>
            <a:prstGeom prst="rect">
              <a:avLst/>
            </a:prstGeom>
            <a:solidFill>
              <a:srgbClr val="D9E2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7" name="Rectangle 17">
              <a:extLst>
                <a:ext uri="{FF2B5EF4-FFF2-40B4-BE49-F238E27FC236}">
                  <a16:creationId xmlns:a16="http://schemas.microsoft.com/office/drawing/2014/main" id="{AED059DF-CD70-4B1A-A965-1E87923A9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6450" y="601663"/>
              <a:ext cx="65088" cy="2892425"/>
            </a:xfrm>
            <a:prstGeom prst="rect">
              <a:avLst/>
            </a:prstGeom>
            <a:solidFill>
              <a:srgbClr val="D9E2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8" name="Rectangle 18">
              <a:extLst>
                <a:ext uri="{FF2B5EF4-FFF2-40B4-BE49-F238E27FC236}">
                  <a16:creationId xmlns:a16="http://schemas.microsoft.com/office/drawing/2014/main" id="{BF92B2C9-025B-40F2-8404-1A0CB5D64E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6638" y="601663"/>
              <a:ext cx="61913" cy="2892425"/>
            </a:xfrm>
            <a:prstGeom prst="rect">
              <a:avLst/>
            </a:prstGeom>
            <a:solidFill>
              <a:srgbClr val="D9E2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9" name="Rectangle 19">
              <a:extLst>
                <a:ext uri="{FF2B5EF4-FFF2-40B4-BE49-F238E27FC236}">
                  <a16:creationId xmlns:a16="http://schemas.microsoft.com/office/drawing/2014/main" id="{A570E5A8-A471-4996-B74E-8151E2AC8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5238" y="779463"/>
              <a:ext cx="63500" cy="2540000"/>
            </a:xfrm>
            <a:prstGeom prst="rect">
              <a:avLst/>
            </a:prstGeom>
            <a:solidFill>
              <a:srgbClr val="D9E2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0" name="Rectangle 20">
              <a:extLst>
                <a:ext uri="{FF2B5EF4-FFF2-40B4-BE49-F238E27FC236}">
                  <a16:creationId xmlns:a16="http://schemas.microsoft.com/office/drawing/2014/main" id="{A4C16CAA-4DBE-4D25-B06E-1A131824A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2250" y="985838"/>
              <a:ext cx="65088" cy="2124075"/>
            </a:xfrm>
            <a:prstGeom prst="rect">
              <a:avLst/>
            </a:prstGeom>
            <a:solidFill>
              <a:srgbClr val="D9E2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1" name="Rectangle 21">
              <a:extLst>
                <a:ext uri="{FF2B5EF4-FFF2-40B4-BE49-F238E27FC236}">
                  <a16:creationId xmlns:a16="http://schemas.microsoft.com/office/drawing/2014/main" id="{A08129AE-BAB2-40CE-995B-E161C87336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500" y="2016125"/>
              <a:ext cx="2363788" cy="63500"/>
            </a:xfrm>
            <a:prstGeom prst="rect">
              <a:avLst/>
            </a:prstGeom>
            <a:solidFill>
              <a:srgbClr val="F4F7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2" name="Rectangle 22">
              <a:extLst>
                <a:ext uri="{FF2B5EF4-FFF2-40B4-BE49-F238E27FC236}">
                  <a16:creationId xmlns:a16="http://schemas.microsoft.com/office/drawing/2014/main" id="{BFE22DA9-55A4-40E6-BDEF-F6E5A67134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500" y="1787525"/>
              <a:ext cx="2363788" cy="63500"/>
            </a:xfrm>
            <a:prstGeom prst="rect">
              <a:avLst/>
            </a:prstGeom>
            <a:solidFill>
              <a:srgbClr val="F4F7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3" name="Rectangle 23">
              <a:extLst>
                <a:ext uri="{FF2B5EF4-FFF2-40B4-BE49-F238E27FC236}">
                  <a16:creationId xmlns:a16="http://schemas.microsoft.com/office/drawing/2014/main" id="{D870C330-1F5D-43FD-8E36-6BD33D5C35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500" y="1555750"/>
              <a:ext cx="2363788" cy="65088"/>
            </a:xfrm>
            <a:prstGeom prst="rect">
              <a:avLst/>
            </a:prstGeom>
            <a:solidFill>
              <a:srgbClr val="F4F7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4" name="Rectangle 24">
              <a:extLst>
                <a:ext uri="{FF2B5EF4-FFF2-40B4-BE49-F238E27FC236}">
                  <a16:creationId xmlns:a16="http://schemas.microsoft.com/office/drawing/2014/main" id="{C52F0F8D-A26E-4944-B041-35B9B5EB6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375" y="1327150"/>
              <a:ext cx="2076450" cy="65088"/>
            </a:xfrm>
            <a:prstGeom prst="rect">
              <a:avLst/>
            </a:prstGeom>
            <a:solidFill>
              <a:srgbClr val="F4F7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5" name="Rectangle 25">
              <a:extLst>
                <a:ext uri="{FF2B5EF4-FFF2-40B4-BE49-F238E27FC236}">
                  <a16:creationId xmlns:a16="http://schemas.microsoft.com/office/drawing/2014/main" id="{49558E14-46D0-489D-B2F6-8987B78B6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1238" y="1098550"/>
              <a:ext cx="1736725" cy="61913"/>
            </a:xfrm>
            <a:prstGeom prst="rect">
              <a:avLst/>
            </a:prstGeom>
            <a:solidFill>
              <a:srgbClr val="F4F7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6" name="Rectangle 26">
              <a:extLst>
                <a:ext uri="{FF2B5EF4-FFF2-40B4-BE49-F238E27FC236}">
                  <a16:creationId xmlns:a16="http://schemas.microsoft.com/office/drawing/2014/main" id="{E400D030-F9EC-44F2-94A3-E7B8874D22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1238" y="884238"/>
              <a:ext cx="1736725" cy="63500"/>
            </a:xfrm>
            <a:prstGeom prst="rect">
              <a:avLst/>
            </a:prstGeom>
            <a:solidFill>
              <a:srgbClr val="F4F7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7" name="Rectangle 27">
              <a:extLst>
                <a:ext uri="{FF2B5EF4-FFF2-40B4-BE49-F238E27FC236}">
                  <a16:creationId xmlns:a16="http://schemas.microsoft.com/office/drawing/2014/main" id="{3A1E9D88-842B-4329-AB0D-79438E463B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500" y="2246313"/>
              <a:ext cx="2363788" cy="65088"/>
            </a:xfrm>
            <a:prstGeom prst="rect">
              <a:avLst/>
            </a:prstGeom>
            <a:solidFill>
              <a:srgbClr val="F4F7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8" name="Rectangle 28">
              <a:extLst>
                <a:ext uri="{FF2B5EF4-FFF2-40B4-BE49-F238E27FC236}">
                  <a16:creationId xmlns:a16="http://schemas.microsoft.com/office/drawing/2014/main" id="{F17FFC19-6760-460E-A653-321CA65671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500" y="2474913"/>
              <a:ext cx="2363788" cy="65088"/>
            </a:xfrm>
            <a:prstGeom prst="rect">
              <a:avLst/>
            </a:prstGeom>
            <a:solidFill>
              <a:srgbClr val="F4F7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9" name="Rectangle 29">
              <a:extLst>
                <a:ext uri="{FF2B5EF4-FFF2-40B4-BE49-F238E27FC236}">
                  <a16:creationId xmlns:a16="http://schemas.microsoft.com/office/drawing/2014/main" id="{3555E1AC-27D3-4F7C-B6CB-EA9CEA42C9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375" y="2706688"/>
              <a:ext cx="2076450" cy="61913"/>
            </a:xfrm>
            <a:prstGeom prst="rect">
              <a:avLst/>
            </a:prstGeom>
            <a:solidFill>
              <a:srgbClr val="F4F7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0" name="Rectangle 30">
              <a:extLst>
                <a:ext uri="{FF2B5EF4-FFF2-40B4-BE49-F238E27FC236}">
                  <a16:creationId xmlns:a16="http://schemas.microsoft.com/office/drawing/2014/main" id="{704C7673-97EB-48F0-B242-736D001E8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1238" y="2935288"/>
              <a:ext cx="1736725" cy="65088"/>
            </a:xfrm>
            <a:prstGeom prst="rect">
              <a:avLst/>
            </a:prstGeom>
            <a:solidFill>
              <a:srgbClr val="F4F7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1" name="Rectangle 31">
              <a:extLst>
                <a:ext uri="{FF2B5EF4-FFF2-40B4-BE49-F238E27FC236}">
                  <a16:creationId xmlns:a16="http://schemas.microsoft.com/office/drawing/2014/main" id="{C9C281F6-53B8-46DB-AD8F-30044AADA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1238" y="3159125"/>
              <a:ext cx="1736725" cy="65088"/>
            </a:xfrm>
            <a:prstGeom prst="rect">
              <a:avLst/>
            </a:prstGeom>
            <a:solidFill>
              <a:srgbClr val="F4F7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2" name="Freeform 32">
              <a:extLst>
                <a:ext uri="{FF2B5EF4-FFF2-40B4-BE49-F238E27FC236}">
                  <a16:creationId xmlns:a16="http://schemas.microsoft.com/office/drawing/2014/main" id="{BDA75254-ED30-4FC3-9C82-54B3CCFD3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863" y="442913"/>
              <a:ext cx="2657475" cy="1587500"/>
            </a:xfrm>
            <a:custGeom>
              <a:avLst/>
              <a:gdLst>
                <a:gd name="T0" fmla="*/ 618 w 1235"/>
                <a:gd name="T1" fmla="*/ 0 h 736"/>
                <a:gd name="T2" fmla="*/ 177 w 1235"/>
                <a:gd name="T3" fmla="*/ 219 h 736"/>
                <a:gd name="T4" fmla="*/ 0 w 1235"/>
                <a:gd name="T5" fmla="*/ 736 h 736"/>
                <a:gd name="T6" fmla="*/ 115 w 1235"/>
                <a:gd name="T7" fmla="*/ 736 h 736"/>
                <a:gd name="T8" fmla="*/ 618 w 1235"/>
                <a:gd name="T9" fmla="*/ 115 h 736"/>
                <a:gd name="T10" fmla="*/ 1120 w 1235"/>
                <a:gd name="T11" fmla="*/ 736 h 736"/>
                <a:gd name="T12" fmla="*/ 1235 w 1235"/>
                <a:gd name="T13" fmla="*/ 736 h 736"/>
                <a:gd name="T14" fmla="*/ 1058 w 1235"/>
                <a:gd name="T15" fmla="*/ 219 h 736"/>
                <a:gd name="T16" fmla="*/ 618 w 1235"/>
                <a:gd name="T17" fmla="*/ 0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5" h="736">
                  <a:moveTo>
                    <a:pt x="618" y="0"/>
                  </a:moveTo>
                  <a:cubicBezTo>
                    <a:pt x="451" y="0"/>
                    <a:pt x="294" y="78"/>
                    <a:pt x="177" y="219"/>
                  </a:cubicBezTo>
                  <a:cubicBezTo>
                    <a:pt x="63" y="358"/>
                    <a:pt x="0" y="542"/>
                    <a:pt x="0" y="736"/>
                  </a:cubicBezTo>
                  <a:cubicBezTo>
                    <a:pt x="115" y="736"/>
                    <a:pt x="115" y="736"/>
                    <a:pt x="115" y="736"/>
                  </a:cubicBezTo>
                  <a:cubicBezTo>
                    <a:pt x="115" y="393"/>
                    <a:pt x="341" y="115"/>
                    <a:pt x="618" y="115"/>
                  </a:cubicBezTo>
                  <a:cubicBezTo>
                    <a:pt x="895" y="115"/>
                    <a:pt x="1120" y="393"/>
                    <a:pt x="1120" y="736"/>
                  </a:cubicBezTo>
                  <a:cubicBezTo>
                    <a:pt x="1235" y="736"/>
                    <a:pt x="1235" y="736"/>
                    <a:pt x="1235" y="736"/>
                  </a:cubicBezTo>
                  <a:cubicBezTo>
                    <a:pt x="1235" y="542"/>
                    <a:pt x="1172" y="358"/>
                    <a:pt x="1058" y="219"/>
                  </a:cubicBezTo>
                  <a:cubicBezTo>
                    <a:pt x="941" y="78"/>
                    <a:pt x="785" y="0"/>
                    <a:pt x="618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3" name="Freeform 33">
              <a:extLst>
                <a:ext uri="{FF2B5EF4-FFF2-40B4-BE49-F238E27FC236}">
                  <a16:creationId xmlns:a16="http://schemas.microsoft.com/office/drawing/2014/main" id="{C9DD086F-4C08-4605-834F-7B7E52C832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863" y="2030413"/>
              <a:ext cx="2657475" cy="2643188"/>
            </a:xfrm>
            <a:custGeom>
              <a:avLst/>
              <a:gdLst>
                <a:gd name="T0" fmla="*/ 618 w 1235"/>
                <a:gd name="T1" fmla="*/ 622 h 1225"/>
                <a:gd name="T2" fmla="*/ 115 w 1235"/>
                <a:gd name="T3" fmla="*/ 0 h 1225"/>
                <a:gd name="T4" fmla="*/ 0 w 1235"/>
                <a:gd name="T5" fmla="*/ 0 h 1225"/>
                <a:gd name="T6" fmla="*/ 177 w 1235"/>
                <a:gd name="T7" fmla="*/ 517 h 1225"/>
                <a:gd name="T8" fmla="*/ 206 w 1235"/>
                <a:gd name="T9" fmla="*/ 549 h 1225"/>
                <a:gd name="T10" fmla="*/ 451 w 1235"/>
                <a:gd name="T11" fmla="*/ 1225 h 1225"/>
                <a:gd name="T12" fmla="*/ 618 w 1235"/>
                <a:gd name="T13" fmla="*/ 1225 h 1225"/>
                <a:gd name="T14" fmla="*/ 784 w 1235"/>
                <a:gd name="T15" fmla="*/ 1225 h 1225"/>
                <a:gd name="T16" fmla="*/ 1030 w 1235"/>
                <a:gd name="T17" fmla="*/ 549 h 1225"/>
                <a:gd name="T18" fmla="*/ 1058 w 1235"/>
                <a:gd name="T19" fmla="*/ 517 h 1225"/>
                <a:gd name="T20" fmla="*/ 1235 w 1235"/>
                <a:gd name="T21" fmla="*/ 0 h 1225"/>
                <a:gd name="T22" fmla="*/ 1120 w 1235"/>
                <a:gd name="T23" fmla="*/ 0 h 1225"/>
                <a:gd name="T24" fmla="*/ 618 w 1235"/>
                <a:gd name="T25" fmla="*/ 622 h 1225"/>
                <a:gd name="T26" fmla="*/ 751 w 1235"/>
                <a:gd name="T27" fmla="*/ 981 h 1225"/>
                <a:gd name="T28" fmla="*/ 485 w 1235"/>
                <a:gd name="T29" fmla="*/ 981 h 1225"/>
                <a:gd name="T30" fmla="*/ 375 w 1235"/>
                <a:gd name="T31" fmla="*/ 678 h 1225"/>
                <a:gd name="T32" fmla="*/ 618 w 1235"/>
                <a:gd name="T33" fmla="*/ 737 h 1225"/>
                <a:gd name="T34" fmla="*/ 860 w 1235"/>
                <a:gd name="T35" fmla="*/ 678 h 1225"/>
                <a:gd name="T36" fmla="*/ 751 w 1235"/>
                <a:gd name="T37" fmla="*/ 981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35" h="1225">
                  <a:moveTo>
                    <a:pt x="618" y="622"/>
                  </a:moveTo>
                  <a:cubicBezTo>
                    <a:pt x="341" y="622"/>
                    <a:pt x="115" y="343"/>
                    <a:pt x="1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5"/>
                    <a:pt x="63" y="379"/>
                    <a:pt x="177" y="517"/>
                  </a:cubicBezTo>
                  <a:cubicBezTo>
                    <a:pt x="187" y="528"/>
                    <a:pt x="196" y="539"/>
                    <a:pt x="206" y="549"/>
                  </a:cubicBezTo>
                  <a:cubicBezTo>
                    <a:pt x="451" y="1225"/>
                    <a:pt x="451" y="1225"/>
                    <a:pt x="451" y="1225"/>
                  </a:cubicBezTo>
                  <a:cubicBezTo>
                    <a:pt x="618" y="1225"/>
                    <a:pt x="618" y="1225"/>
                    <a:pt x="618" y="1225"/>
                  </a:cubicBezTo>
                  <a:cubicBezTo>
                    <a:pt x="784" y="1225"/>
                    <a:pt x="784" y="1225"/>
                    <a:pt x="784" y="1225"/>
                  </a:cubicBezTo>
                  <a:cubicBezTo>
                    <a:pt x="1030" y="549"/>
                    <a:pt x="1030" y="549"/>
                    <a:pt x="1030" y="549"/>
                  </a:cubicBezTo>
                  <a:cubicBezTo>
                    <a:pt x="1039" y="539"/>
                    <a:pt x="1049" y="528"/>
                    <a:pt x="1058" y="517"/>
                  </a:cubicBezTo>
                  <a:cubicBezTo>
                    <a:pt x="1172" y="379"/>
                    <a:pt x="1235" y="195"/>
                    <a:pt x="1235" y="0"/>
                  </a:cubicBezTo>
                  <a:cubicBezTo>
                    <a:pt x="1120" y="0"/>
                    <a:pt x="1120" y="0"/>
                    <a:pt x="1120" y="0"/>
                  </a:cubicBezTo>
                  <a:cubicBezTo>
                    <a:pt x="1120" y="343"/>
                    <a:pt x="895" y="622"/>
                    <a:pt x="618" y="622"/>
                  </a:cubicBezTo>
                  <a:close/>
                  <a:moveTo>
                    <a:pt x="751" y="981"/>
                  </a:moveTo>
                  <a:cubicBezTo>
                    <a:pt x="485" y="981"/>
                    <a:pt x="485" y="981"/>
                    <a:pt x="485" y="981"/>
                  </a:cubicBezTo>
                  <a:cubicBezTo>
                    <a:pt x="375" y="678"/>
                    <a:pt x="375" y="678"/>
                    <a:pt x="375" y="678"/>
                  </a:cubicBezTo>
                  <a:cubicBezTo>
                    <a:pt x="450" y="717"/>
                    <a:pt x="533" y="737"/>
                    <a:pt x="618" y="737"/>
                  </a:cubicBezTo>
                  <a:cubicBezTo>
                    <a:pt x="703" y="737"/>
                    <a:pt x="785" y="717"/>
                    <a:pt x="860" y="678"/>
                  </a:cubicBezTo>
                  <a:lnTo>
                    <a:pt x="751" y="9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65" name="文本框 164">
            <a:extLst>
              <a:ext uri="{FF2B5EF4-FFF2-40B4-BE49-F238E27FC236}">
                <a16:creationId xmlns:a16="http://schemas.microsoft.com/office/drawing/2014/main" id="{7C1F45D8-505C-4F56-A5C1-6EBF82D8B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6540" y="3249955"/>
            <a:ext cx="657415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u="sng" dirty="0">
                <a:solidFill>
                  <a:prstClr val="white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网球赛事营销商业运作</a:t>
            </a:r>
            <a:endParaRPr kumimoji="0" lang="zh-CN" altLang="en-US" sz="40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  <a:cs typeface="+mn-cs"/>
            </a:endParaRPr>
          </a:p>
        </p:txBody>
      </p:sp>
      <p:cxnSp>
        <p:nvCxnSpPr>
          <p:cNvPr id="166" name="直接连接符 165">
            <a:extLst>
              <a:ext uri="{FF2B5EF4-FFF2-40B4-BE49-F238E27FC236}">
                <a16:creationId xmlns:a16="http://schemas.microsoft.com/office/drawing/2014/main" id="{A7643B23-7E43-4086-8F5C-9583C0716649}"/>
              </a:ext>
            </a:extLst>
          </p:cNvPr>
          <p:cNvCxnSpPr>
            <a:cxnSpLocks/>
          </p:cNvCxnSpPr>
          <p:nvPr/>
        </p:nvCxnSpPr>
        <p:spPr>
          <a:xfrm>
            <a:off x="6180303" y="156754"/>
            <a:ext cx="0" cy="6701246"/>
          </a:xfrm>
          <a:prstGeom prst="line">
            <a:avLst/>
          </a:prstGeom>
          <a:ln w="38100">
            <a:solidFill>
              <a:srgbClr val="92D050"/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DA97E608-0CF8-4048-A420-1C0CBCD4B542}"/>
              </a:ext>
            </a:extLst>
          </p:cNvPr>
          <p:cNvGrpSpPr/>
          <p:nvPr/>
        </p:nvGrpSpPr>
        <p:grpSpPr>
          <a:xfrm>
            <a:off x="8213249" y="1109598"/>
            <a:ext cx="1800000" cy="1800000"/>
            <a:chOff x="8213249" y="1109598"/>
            <a:chExt cx="1800000" cy="1800000"/>
          </a:xfrm>
        </p:grpSpPr>
        <p:grpSp>
          <p:nvGrpSpPr>
            <p:cNvPr id="175" name="组合 174">
              <a:extLst>
                <a:ext uri="{FF2B5EF4-FFF2-40B4-BE49-F238E27FC236}">
                  <a16:creationId xmlns:a16="http://schemas.microsoft.com/office/drawing/2014/main" id="{544E81E4-4592-4630-AC9B-D7CF4F2DBF5D}"/>
                </a:ext>
              </a:extLst>
            </p:cNvPr>
            <p:cNvGrpSpPr/>
            <p:nvPr/>
          </p:nvGrpSpPr>
          <p:grpSpPr>
            <a:xfrm rot="5400000">
              <a:off x="8213249" y="1109598"/>
              <a:ext cx="1800000" cy="1800000"/>
              <a:chOff x="8548688" y="2682875"/>
              <a:chExt cx="1833563" cy="1838325"/>
            </a:xfrm>
          </p:grpSpPr>
          <p:sp>
            <p:nvSpPr>
              <p:cNvPr id="177" name="Freeform 34">
                <a:extLst>
                  <a:ext uri="{FF2B5EF4-FFF2-40B4-BE49-F238E27FC236}">
                    <a16:creationId xmlns:a16="http://schemas.microsoft.com/office/drawing/2014/main" id="{EFF785A9-BA28-4662-A938-D3916D3AC5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48688" y="2682875"/>
                <a:ext cx="1568450" cy="1838325"/>
              </a:xfrm>
              <a:custGeom>
                <a:avLst/>
                <a:gdLst>
                  <a:gd name="T0" fmla="*/ 112 w 729"/>
                  <a:gd name="T1" fmla="*/ 426 h 852"/>
                  <a:gd name="T2" fmla="*/ 411 w 729"/>
                  <a:gd name="T3" fmla="*/ 126 h 852"/>
                  <a:gd name="T4" fmla="*/ 729 w 729"/>
                  <a:gd name="T5" fmla="*/ 126 h 852"/>
                  <a:gd name="T6" fmla="*/ 426 w 729"/>
                  <a:gd name="T7" fmla="*/ 0 h 852"/>
                  <a:gd name="T8" fmla="*/ 0 w 729"/>
                  <a:gd name="T9" fmla="*/ 426 h 852"/>
                  <a:gd name="T10" fmla="*/ 426 w 729"/>
                  <a:gd name="T11" fmla="*/ 852 h 852"/>
                  <a:gd name="T12" fmla="*/ 729 w 729"/>
                  <a:gd name="T13" fmla="*/ 725 h 852"/>
                  <a:gd name="T14" fmla="*/ 411 w 729"/>
                  <a:gd name="T15" fmla="*/ 725 h 852"/>
                  <a:gd name="T16" fmla="*/ 112 w 729"/>
                  <a:gd name="T17" fmla="*/ 426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9" h="852">
                    <a:moveTo>
                      <a:pt x="112" y="426"/>
                    </a:moveTo>
                    <a:cubicBezTo>
                      <a:pt x="112" y="261"/>
                      <a:pt x="246" y="126"/>
                      <a:pt x="411" y="126"/>
                    </a:cubicBezTo>
                    <a:cubicBezTo>
                      <a:pt x="729" y="126"/>
                      <a:pt x="729" y="126"/>
                      <a:pt x="729" y="126"/>
                    </a:cubicBezTo>
                    <a:cubicBezTo>
                      <a:pt x="652" y="48"/>
                      <a:pt x="545" y="0"/>
                      <a:pt x="426" y="0"/>
                    </a:cubicBezTo>
                    <a:cubicBezTo>
                      <a:pt x="191" y="0"/>
                      <a:pt x="0" y="191"/>
                      <a:pt x="0" y="426"/>
                    </a:cubicBezTo>
                    <a:cubicBezTo>
                      <a:pt x="0" y="661"/>
                      <a:pt x="191" y="852"/>
                      <a:pt x="426" y="852"/>
                    </a:cubicBezTo>
                    <a:cubicBezTo>
                      <a:pt x="545" y="852"/>
                      <a:pt x="652" y="803"/>
                      <a:pt x="729" y="725"/>
                    </a:cubicBezTo>
                    <a:cubicBezTo>
                      <a:pt x="411" y="725"/>
                      <a:pt x="411" y="725"/>
                      <a:pt x="411" y="725"/>
                    </a:cubicBezTo>
                    <a:cubicBezTo>
                      <a:pt x="246" y="725"/>
                      <a:pt x="112" y="591"/>
                      <a:pt x="112" y="426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8" name="Freeform 35">
                <a:extLst>
                  <a:ext uri="{FF2B5EF4-FFF2-40B4-BE49-F238E27FC236}">
                    <a16:creationId xmlns:a16="http://schemas.microsoft.com/office/drawing/2014/main" id="{DE5B72FB-FB24-450D-B362-5068E7F4E8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36038" y="3100388"/>
                <a:ext cx="1446213" cy="1000125"/>
              </a:xfrm>
              <a:custGeom>
                <a:avLst/>
                <a:gdLst>
                  <a:gd name="T0" fmla="*/ 0 w 672"/>
                  <a:gd name="T1" fmla="*/ 232 h 463"/>
                  <a:gd name="T2" fmla="*/ 231 w 672"/>
                  <a:gd name="T3" fmla="*/ 463 h 463"/>
                  <a:gd name="T4" fmla="*/ 604 w 672"/>
                  <a:gd name="T5" fmla="*/ 463 h 463"/>
                  <a:gd name="T6" fmla="*/ 672 w 672"/>
                  <a:gd name="T7" fmla="*/ 232 h 463"/>
                  <a:gd name="T8" fmla="*/ 604 w 672"/>
                  <a:gd name="T9" fmla="*/ 0 h 463"/>
                  <a:gd name="T10" fmla="*/ 231 w 672"/>
                  <a:gd name="T11" fmla="*/ 0 h 463"/>
                  <a:gd name="T12" fmla="*/ 0 w 672"/>
                  <a:gd name="T13" fmla="*/ 232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2" h="463">
                    <a:moveTo>
                      <a:pt x="0" y="232"/>
                    </a:moveTo>
                    <a:cubicBezTo>
                      <a:pt x="0" y="359"/>
                      <a:pt x="104" y="463"/>
                      <a:pt x="231" y="463"/>
                    </a:cubicBezTo>
                    <a:cubicBezTo>
                      <a:pt x="604" y="463"/>
                      <a:pt x="604" y="463"/>
                      <a:pt x="604" y="463"/>
                    </a:cubicBezTo>
                    <a:cubicBezTo>
                      <a:pt x="647" y="397"/>
                      <a:pt x="672" y="317"/>
                      <a:pt x="672" y="232"/>
                    </a:cubicBezTo>
                    <a:cubicBezTo>
                      <a:pt x="672" y="146"/>
                      <a:pt x="647" y="67"/>
                      <a:pt x="604" y="0"/>
                    </a:cubicBezTo>
                    <a:cubicBezTo>
                      <a:pt x="231" y="0"/>
                      <a:pt x="231" y="0"/>
                      <a:pt x="231" y="0"/>
                    </a:cubicBezTo>
                    <a:cubicBezTo>
                      <a:pt x="104" y="0"/>
                      <a:pt x="0" y="104"/>
                      <a:pt x="0" y="232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9" name="Freeform 36">
                <a:extLst>
                  <a:ext uri="{FF2B5EF4-FFF2-40B4-BE49-F238E27FC236}">
                    <a16:creationId xmlns:a16="http://schemas.microsoft.com/office/drawing/2014/main" id="{619E24F6-D956-4DEE-83D4-2626B4FEBC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89988" y="2954338"/>
                <a:ext cx="1446213" cy="1292225"/>
              </a:xfrm>
              <a:custGeom>
                <a:avLst/>
                <a:gdLst>
                  <a:gd name="T0" fmla="*/ 299 w 672"/>
                  <a:gd name="T1" fmla="*/ 0 h 599"/>
                  <a:gd name="T2" fmla="*/ 0 w 672"/>
                  <a:gd name="T3" fmla="*/ 300 h 599"/>
                  <a:gd name="T4" fmla="*/ 299 w 672"/>
                  <a:gd name="T5" fmla="*/ 599 h 599"/>
                  <a:gd name="T6" fmla="*/ 617 w 672"/>
                  <a:gd name="T7" fmla="*/ 599 h 599"/>
                  <a:gd name="T8" fmla="*/ 672 w 672"/>
                  <a:gd name="T9" fmla="*/ 531 h 599"/>
                  <a:gd name="T10" fmla="*/ 299 w 672"/>
                  <a:gd name="T11" fmla="*/ 531 h 599"/>
                  <a:gd name="T12" fmla="*/ 68 w 672"/>
                  <a:gd name="T13" fmla="*/ 300 h 599"/>
                  <a:gd name="T14" fmla="*/ 299 w 672"/>
                  <a:gd name="T15" fmla="*/ 68 h 599"/>
                  <a:gd name="T16" fmla="*/ 672 w 672"/>
                  <a:gd name="T17" fmla="*/ 68 h 599"/>
                  <a:gd name="T18" fmla="*/ 617 w 672"/>
                  <a:gd name="T19" fmla="*/ 0 h 599"/>
                  <a:gd name="T20" fmla="*/ 299 w 672"/>
                  <a:gd name="T21" fmla="*/ 0 h 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2" h="599">
                    <a:moveTo>
                      <a:pt x="299" y="0"/>
                    </a:moveTo>
                    <a:cubicBezTo>
                      <a:pt x="134" y="0"/>
                      <a:pt x="0" y="135"/>
                      <a:pt x="0" y="300"/>
                    </a:cubicBezTo>
                    <a:cubicBezTo>
                      <a:pt x="0" y="465"/>
                      <a:pt x="134" y="599"/>
                      <a:pt x="299" y="599"/>
                    </a:cubicBezTo>
                    <a:cubicBezTo>
                      <a:pt x="617" y="599"/>
                      <a:pt x="617" y="599"/>
                      <a:pt x="617" y="599"/>
                    </a:cubicBezTo>
                    <a:cubicBezTo>
                      <a:pt x="638" y="579"/>
                      <a:pt x="656" y="556"/>
                      <a:pt x="672" y="531"/>
                    </a:cubicBezTo>
                    <a:cubicBezTo>
                      <a:pt x="299" y="531"/>
                      <a:pt x="299" y="531"/>
                      <a:pt x="299" y="531"/>
                    </a:cubicBezTo>
                    <a:cubicBezTo>
                      <a:pt x="172" y="531"/>
                      <a:pt x="68" y="427"/>
                      <a:pt x="68" y="300"/>
                    </a:cubicBezTo>
                    <a:cubicBezTo>
                      <a:pt x="68" y="172"/>
                      <a:pt x="172" y="68"/>
                      <a:pt x="299" y="68"/>
                    </a:cubicBezTo>
                    <a:cubicBezTo>
                      <a:pt x="672" y="68"/>
                      <a:pt x="672" y="68"/>
                      <a:pt x="672" y="68"/>
                    </a:cubicBezTo>
                    <a:cubicBezTo>
                      <a:pt x="656" y="44"/>
                      <a:pt x="638" y="21"/>
                      <a:pt x="617" y="0"/>
                    </a:cubicBez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76" name="文本框 175">
              <a:extLst>
                <a:ext uri="{FF2B5EF4-FFF2-40B4-BE49-F238E27FC236}">
                  <a16:creationId xmlns:a16="http://schemas.microsoft.com/office/drawing/2014/main" id="{D8A7714D-050B-4F17-B960-13DF6D975F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36958" y="1603420"/>
              <a:ext cx="1539875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黑体简体" panose="02010601030101010101" pitchFamily="2" charset="-122"/>
                  <a:ea typeface="方正黑体简体" panose="02010601030101010101" pitchFamily="2" charset="-122"/>
                  <a:cs typeface="+mn-cs"/>
                </a:rPr>
                <a:t>3</a:t>
              </a:r>
              <a:endPara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273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14:prism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6BF91F95-509B-433B-87FB-FEF92E7FD6C5}"/>
              </a:ext>
            </a:extLst>
          </p:cNvPr>
          <p:cNvGrpSpPr/>
          <p:nvPr/>
        </p:nvGrpSpPr>
        <p:grpSpPr>
          <a:xfrm flipH="1">
            <a:off x="555137" y="233680"/>
            <a:ext cx="4037182" cy="447040"/>
            <a:chOff x="1812079" y="281940"/>
            <a:chExt cx="4179419" cy="162088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167" name="直接连接符 166">
              <a:extLst>
                <a:ext uri="{FF2B5EF4-FFF2-40B4-BE49-F238E27FC236}">
                  <a16:creationId xmlns:a16="http://schemas.microsoft.com/office/drawing/2014/main" id="{A9CDFA3F-0C6A-4000-B87E-D40BFF3FB8F3}"/>
                </a:ext>
              </a:extLst>
            </p:cNvPr>
            <p:cNvCxnSpPr>
              <a:cxnSpLocks/>
            </p:cNvCxnSpPr>
            <p:nvPr/>
          </p:nvCxnSpPr>
          <p:spPr>
            <a:xfrm>
              <a:off x="1812079" y="287383"/>
              <a:ext cx="4170709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>
              <a:extLst>
                <a:ext uri="{FF2B5EF4-FFF2-40B4-BE49-F238E27FC236}">
                  <a16:creationId xmlns:a16="http://schemas.microsoft.com/office/drawing/2014/main" id="{86FF8FC0-B280-4C4A-9CAD-F142E5EFC624}"/>
                </a:ext>
              </a:extLst>
            </p:cNvPr>
            <p:cNvCxnSpPr>
              <a:cxnSpLocks/>
            </p:cNvCxnSpPr>
            <p:nvPr/>
          </p:nvCxnSpPr>
          <p:spPr>
            <a:xfrm>
              <a:off x="1817159" y="1902823"/>
              <a:ext cx="4174339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>
              <a:extLst>
                <a:ext uri="{FF2B5EF4-FFF2-40B4-BE49-F238E27FC236}">
                  <a16:creationId xmlns:a16="http://schemas.microsoft.com/office/drawing/2014/main" id="{E8EF33D8-3C9A-43AA-9FC7-AC958E088E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1319" y="281940"/>
              <a:ext cx="0" cy="161925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1982173F-6E21-479D-A8D5-11E4788F2616}"/>
              </a:ext>
            </a:extLst>
          </p:cNvPr>
          <p:cNvGrpSpPr/>
          <p:nvPr/>
        </p:nvGrpSpPr>
        <p:grpSpPr>
          <a:xfrm>
            <a:off x="79058" y="101600"/>
            <a:ext cx="720000" cy="720000"/>
            <a:chOff x="8548688" y="2682875"/>
            <a:chExt cx="1833563" cy="1838325"/>
          </a:xfrm>
        </p:grpSpPr>
        <p:sp>
          <p:nvSpPr>
            <p:cNvPr id="171" name="Freeform 34">
              <a:extLst>
                <a:ext uri="{FF2B5EF4-FFF2-40B4-BE49-F238E27FC236}">
                  <a16:creationId xmlns:a16="http://schemas.microsoft.com/office/drawing/2014/main" id="{C2CAFBDD-6C43-4F03-85DB-7E6D307C1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8688" y="2682875"/>
              <a:ext cx="1568450" cy="1838325"/>
            </a:xfrm>
            <a:custGeom>
              <a:avLst/>
              <a:gdLst>
                <a:gd name="T0" fmla="*/ 112 w 729"/>
                <a:gd name="T1" fmla="*/ 426 h 852"/>
                <a:gd name="T2" fmla="*/ 411 w 729"/>
                <a:gd name="T3" fmla="*/ 126 h 852"/>
                <a:gd name="T4" fmla="*/ 729 w 729"/>
                <a:gd name="T5" fmla="*/ 126 h 852"/>
                <a:gd name="T6" fmla="*/ 426 w 729"/>
                <a:gd name="T7" fmla="*/ 0 h 852"/>
                <a:gd name="T8" fmla="*/ 0 w 729"/>
                <a:gd name="T9" fmla="*/ 426 h 852"/>
                <a:gd name="T10" fmla="*/ 426 w 729"/>
                <a:gd name="T11" fmla="*/ 852 h 852"/>
                <a:gd name="T12" fmla="*/ 729 w 729"/>
                <a:gd name="T13" fmla="*/ 725 h 852"/>
                <a:gd name="T14" fmla="*/ 411 w 729"/>
                <a:gd name="T15" fmla="*/ 725 h 852"/>
                <a:gd name="T16" fmla="*/ 112 w 729"/>
                <a:gd name="T17" fmla="*/ 426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9" h="852">
                  <a:moveTo>
                    <a:pt x="112" y="426"/>
                  </a:moveTo>
                  <a:cubicBezTo>
                    <a:pt x="112" y="261"/>
                    <a:pt x="246" y="126"/>
                    <a:pt x="411" y="126"/>
                  </a:cubicBezTo>
                  <a:cubicBezTo>
                    <a:pt x="729" y="126"/>
                    <a:pt x="729" y="126"/>
                    <a:pt x="729" y="126"/>
                  </a:cubicBezTo>
                  <a:cubicBezTo>
                    <a:pt x="652" y="48"/>
                    <a:pt x="545" y="0"/>
                    <a:pt x="426" y="0"/>
                  </a:cubicBezTo>
                  <a:cubicBezTo>
                    <a:pt x="191" y="0"/>
                    <a:pt x="0" y="191"/>
                    <a:pt x="0" y="426"/>
                  </a:cubicBezTo>
                  <a:cubicBezTo>
                    <a:pt x="0" y="661"/>
                    <a:pt x="191" y="852"/>
                    <a:pt x="426" y="852"/>
                  </a:cubicBezTo>
                  <a:cubicBezTo>
                    <a:pt x="545" y="852"/>
                    <a:pt x="652" y="803"/>
                    <a:pt x="729" y="725"/>
                  </a:cubicBezTo>
                  <a:cubicBezTo>
                    <a:pt x="411" y="725"/>
                    <a:pt x="411" y="725"/>
                    <a:pt x="411" y="725"/>
                  </a:cubicBezTo>
                  <a:cubicBezTo>
                    <a:pt x="246" y="725"/>
                    <a:pt x="112" y="591"/>
                    <a:pt x="112" y="426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35">
              <a:extLst>
                <a:ext uri="{FF2B5EF4-FFF2-40B4-BE49-F238E27FC236}">
                  <a16:creationId xmlns:a16="http://schemas.microsoft.com/office/drawing/2014/main" id="{EE611E01-4428-418C-96C7-D367E7CE3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6038" y="3100388"/>
              <a:ext cx="1446213" cy="1000125"/>
            </a:xfrm>
            <a:custGeom>
              <a:avLst/>
              <a:gdLst>
                <a:gd name="T0" fmla="*/ 0 w 672"/>
                <a:gd name="T1" fmla="*/ 232 h 463"/>
                <a:gd name="T2" fmla="*/ 231 w 672"/>
                <a:gd name="T3" fmla="*/ 463 h 463"/>
                <a:gd name="T4" fmla="*/ 604 w 672"/>
                <a:gd name="T5" fmla="*/ 463 h 463"/>
                <a:gd name="T6" fmla="*/ 672 w 672"/>
                <a:gd name="T7" fmla="*/ 232 h 463"/>
                <a:gd name="T8" fmla="*/ 604 w 672"/>
                <a:gd name="T9" fmla="*/ 0 h 463"/>
                <a:gd name="T10" fmla="*/ 231 w 672"/>
                <a:gd name="T11" fmla="*/ 0 h 463"/>
                <a:gd name="T12" fmla="*/ 0 w 672"/>
                <a:gd name="T13" fmla="*/ 232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2" h="463">
                  <a:moveTo>
                    <a:pt x="0" y="232"/>
                  </a:moveTo>
                  <a:cubicBezTo>
                    <a:pt x="0" y="359"/>
                    <a:pt x="104" y="463"/>
                    <a:pt x="231" y="463"/>
                  </a:cubicBezTo>
                  <a:cubicBezTo>
                    <a:pt x="604" y="463"/>
                    <a:pt x="604" y="463"/>
                    <a:pt x="604" y="463"/>
                  </a:cubicBezTo>
                  <a:cubicBezTo>
                    <a:pt x="647" y="397"/>
                    <a:pt x="672" y="317"/>
                    <a:pt x="672" y="232"/>
                  </a:cubicBezTo>
                  <a:cubicBezTo>
                    <a:pt x="672" y="146"/>
                    <a:pt x="647" y="67"/>
                    <a:pt x="604" y="0"/>
                  </a:cubicBezTo>
                  <a:cubicBezTo>
                    <a:pt x="231" y="0"/>
                    <a:pt x="231" y="0"/>
                    <a:pt x="231" y="0"/>
                  </a:cubicBezTo>
                  <a:cubicBezTo>
                    <a:pt x="104" y="0"/>
                    <a:pt x="0" y="104"/>
                    <a:pt x="0" y="23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73" name="Freeform 36">
              <a:extLst>
                <a:ext uri="{FF2B5EF4-FFF2-40B4-BE49-F238E27FC236}">
                  <a16:creationId xmlns:a16="http://schemas.microsoft.com/office/drawing/2014/main" id="{8B5C8EF6-0D3C-41D2-A89E-7EC10A889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9988" y="2954338"/>
              <a:ext cx="1446213" cy="1292225"/>
            </a:xfrm>
            <a:custGeom>
              <a:avLst/>
              <a:gdLst>
                <a:gd name="T0" fmla="*/ 299 w 672"/>
                <a:gd name="T1" fmla="*/ 0 h 599"/>
                <a:gd name="T2" fmla="*/ 0 w 672"/>
                <a:gd name="T3" fmla="*/ 300 h 599"/>
                <a:gd name="T4" fmla="*/ 299 w 672"/>
                <a:gd name="T5" fmla="*/ 599 h 599"/>
                <a:gd name="T6" fmla="*/ 617 w 672"/>
                <a:gd name="T7" fmla="*/ 599 h 599"/>
                <a:gd name="T8" fmla="*/ 672 w 672"/>
                <a:gd name="T9" fmla="*/ 531 h 599"/>
                <a:gd name="T10" fmla="*/ 299 w 672"/>
                <a:gd name="T11" fmla="*/ 531 h 599"/>
                <a:gd name="T12" fmla="*/ 68 w 672"/>
                <a:gd name="T13" fmla="*/ 300 h 599"/>
                <a:gd name="T14" fmla="*/ 299 w 672"/>
                <a:gd name="T15" fmla="*/ 68 h 599"/>
                <a:gd name="T16" fmla="*/ 672 w 672"/>
                <a:gd name="T17" fmla="*/ 68 h 599"/>
                <a:gd name="T18" fmla="*/ 617 w 672"/>
                <a:gd name="T19" fmla="*/ 0 h 599"/>
                <a:gd name="T20" fmla="*/ 299 w 672"/>
                <a:gd name="T21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2" h="599">
                  <a:moveTo>
                    <a:pt x="299" y="0"/>
                  </a:moveTo>
                  <a:cubicBezTo>
                    <a:pt x="134" y="0"/>
                    <a:pt x="0" y="135"/>
                    <a:pt x="0" y="300"/>
                  </a:cubicBezTo>
                  <a:cubicBezTo>
                    <a:pt x="0" y="465"/>
                    <a:pt x="134" y="599"/>
                    <a:pt x="299" y="599"/>
                  </a:cubicBezTo>
                  <a:cubicBezTo>
                    <a:pt x="617" y="599"/>
                    <a:pt x="617" y="599"/>
                    <a:pt x="617" y="599"/>
                  </a:cubicBezTo>
                  <a:cubicBezTo>
                    <a:pt x="638" y="579"/>
                    <a:pt x="656" y="556"/>
                    <a:pt x="672" y="531"/>
                  </a:cubicBezTo>
                  <a:cubicBezTo>
                    <a:pt x="299" y="531"/>
                    <a:pt x="299" y="531"/>
                    <a:pt x="299" y="531"/>
                  </a:cubicBezTo>
                  <a:cubicBezTo>
                    <a:pt x="172" y="531"/>
                    <a:pt x="68" y="427"/>
                    <a:pt x="68" y="300"/>
                  </a:cubicBezTo>
                  <a:cubicBezTo>
                    <a:pt x="68" y="172"/>
                    <a:pt x="172" y="68"/>
                    <a:pt x="299" y="68"/>
                  </a:cubicBezTo>
                  <a:cubicBezTo>
                    <a:pt x="672" y="68"/>
                    <a:pt x="672" y="68"/>
                    <a:pt x="672" y="68"/>
                  </a:cubicBezTo>
                  <a:cubicBezTo>
                    <a:pt x="656" y="44"/>
                    <a:pt x="638" y="21"/>
                    <a:pt x="617" y="0"/>
                  </a:cubicBezTo>
                  <a:lnTo>
                    <a:pt x="29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74" name="文本框 173">
            <a:extLst>
              <a:ext uri="{FF2B5EF4-FFF2-40B4-BE49-F238E27FC236}">
                <a16:creationId xmlns:a16="http://schemas.microsoft.com/office/drawing/2014/main" id="{1E663F2A-D46F-4BA3-853C-026F3F750D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001" y="186055"/>
            <a:ext cx="49784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3</a:t>
            </a:r>
            <a:endParaRPr lang="zh-CN" altLang="en-US" sz="3200" b="1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75" name="TextBox 16">
            <a:extLst>
              <a:ext uri="{FF2B5EF4-FFF2-40B4-BE49-F238E27FC236}">
                <a16:creationId xmlns:a16="http://schemas.microsoft.com/office/drawing/2014/main" id="{7FE3567D-B832-4CB6-B308-3641511B6B5A}"/>
              </a:ext>
            </a:extLst>
          </p:cNvPr>
          <p:cNvSpPr txBox="1"/>
          <p:nvPr/>
        </p:nvSpPr>
        <p:spPr>
          <a:xfrm>
            <a:off x="1106089" y="239938"/>
            <a:ext cx="141577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黑体简体" panose="02010601030101010101" pitchFamily="2" charset="-122"/>
                <a:ea typeface="方正黑体简体" panose="02010601030101010101" pitchFamily="2" charset="-122"/>
              </a:rPr>
              <a:t>商业运作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FCFFA83-84C8-304E-EC1A-0FBCD78B3A39}"/>
              </a:ext>
            </a:extLst>
          </p:cNvPr>
          <p:cNvSpPr/>
          <p:nvPr/>
        </p:nvSpPr>
        <p:spPr>
          <a:xfrm>
            <a:off x="4331109" y="1002900"/>
            <a:ext cx="2344994" cy="13863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体育培训</a:t>
            </a:r>
            <a:endParaRPr lang="en-US" altLang="zh-CN" dirty="0"/>
          </a:p>
          <a:p>
            <a:pPr algn="ctr"/>
            <a:r>
              <a:rPr lang="zh-CN" altLang="en-US" dirty="0"/>
              <a:t>体育经纪</a:t>
            </a:r>
            <a:endParaRPr lang="en-US" altLang="zh-CN" dirty="0"/>
          </a:p>
          <a:p>
            <a:pPr algn="ctr"/>
            <a:r>
              <a:rPr lang="zh-CN" altLang="en-US" dirty="0"/>
              <a:t>体育风险</a:t>
            </a:r>
            <a:endParaRPr lang="en-US" altLang="zh-CN" dirty="0"/>
          </a:p>
          <a:p>
            <a:pPr algn="ctr"/>
            <a:r>
              <a:rPr lang="zh-CN" altLang="en-US" dirty="0"/>
              <a:t>其他相关服务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A58E3F7-4695-0FC7-F9C0-953C06B39E9B}"/>
              </a:ext>
            </a:extLst>
          </p:cNvPr>
          <p:cNvSpPr/>
          <p:nvPr/>
        </p:nvSpPr>
        <p:spPr>
          <a:xfrm>
            <a:off x="1106090" y="3303639"/>
            <a:ext cx="1666607" cy="11208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场馆建设</a:t>
            </a:r>
            <a:endParaRPr lang="en-US" altLang="zh-CN" dirty="0"/>
          </a:p>
          <a:p>
            <a:pPr algn="ctr"/>
            <a:r>
              <a:rPr lang="zh-CN" altLang="en-US" dirty="0"/>
              <a:t>场馆运营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47BE066-2A3A-05C3-BBE0-44539794CF45}"/>
              </a:ext>
            </a:extLst>
          </p:cNvPr>
          <p:cNvSpPr/>
          <p:nvPr/>
        </p:nvSpPr>
        <p:spPr>
          <a:xfrm>
            <a:off x="4240162" y="3156163"/>
            <a:ext cx="2344994" cy="1386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赛事运营</a:t>
            </a:r>
            <a:endParaRPr lang="en-US" altLang="zh-CN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dirty="0"/>
              <a:t>赛事开发</a:t>
            </a:r>
            <a:endParaRPr lang="en-US" altLang="zh-CN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dirty="0"/>
              <a:t>赛事推广</a:t>
            </a:r>
            <a:endParaRPr lang="en-US" altLang="zh-CN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dirty="0"/>
              <a:t>赛事管理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3BA3006-F6D8-0E9A-B9BE-65199A4A52AB}"/>
              </a:ext>
            </a:extLst>
          </p:cNvPr>
          <p:cNvSpPr/>
          <p:nvPr/>
        </p:nvSpPr>
        <p:spPr>
          <a:xfrm>
            <a:off x="4240162" y="5184550"/>
            <a:ext cx="2344994" cy="1506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体育用品</a:t>
            </a:r>
            <a:endParaRPr lang="en-US" altLang="zh-CN" dirty="0"/>
          </a:p>
          <a:p>
            <a:pPr algn="ctr"/>
            <a:r>
              <a:rPr lang="zh-CN" altLang="en-US" dirty="0"/>
              <a:t>体育彩票</a:t>
            </a:r>
            <a:endParaRPr lang="en-US" altLang="zh-CN" dirty="0"/>
          </a:p>
          <a:p>
            <a:pPr algn="ctr"/>
            <a:r>
              <a:rPr lang="zh-CN" altLang="en-US" dirty="0"/>
              <a:t>体育旅游</a:t>
            </a:r>
            <a:endParaRPr lang="en-US" altLang="zh-CN" dirty="0"/>
          </a:p>
          <a:p>
            <a:pPr algn="ctr"/>
            <a:r>
              <a:rPr lang="zh-CN" altLang="en-US" dirty="0"/>
              <a:t>体育游戏</a:t>
            </a:r>
            <a:endParaRPr lang="en-US" altLang="zh-CN" dirty="0"/>
          </a:p>
          <a:p>
            <a:pPr algn="ctr"/>
            <a:r>
              <a:rPr lang="zh-CN" altLang="en-US" dirty="0"/>
              <a:t>其他体育衍生行业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1E8EC00-94B5-65C3-D3EA-A10776EB08EB}"/>
              </a:ext>
            </a:extLst>
          </p:cNvPr>
          <p:cNvSpPr/>
          <p:nvPr/>
        </p:nvSpPr>
        <p:spPr>
          <a:xfrm>
            <a:off x="8428703" y="3303639"/>
            <a:ext cx="1981200" cy="1187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品牌营销</a:t>
            </a:r>
            <a:endParaRPr lang="en-US" altLang="zh-CN" dirty="0"/>
          </a:p>
          <a:p>
            <a:pPr algn="ctr"/>
            <a:r>
              <a:rPr lang="zh-CN" altLang="en-US" dirty="0"/>
              <a:t>体育传媒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61932989-A82E-B8F8-0479-333E9608CA67}"/>
              </a:ext>
            </a:extLst>
          </p:cNvPr>
          <p:cNvCxnSpPr>
            <a:cxnSpLocks/>
          </p:cNvCxnSpPr>
          <p:nvPr/>
        </p:nvCxnSpPr>
        <p:spPr>
          <a:xfrm>
            <a:off x="5043948" y="2410565"/>
            <a:ext cx="0" cy="745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77FC6A7B-9186-D441-ED24-7676DAA4057A}"/>
              </a:ext>
            </a:extLst>
          </p:cNvPr>
          <p:cNvCxnSpPr/>
          <p:nvPr/>
        </p:nvCxnSpPr>
        <p:spPr>
          <a:xfrm>
            <a:off x="5840361" y="2410565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95A6C21C-0F2A-D97B-EDD1-416106BAD96B}"/>
              </a:ext>
            </a:extLst>
          </p:cNvPr>
          <p:cNvCxnSpPr>
            <a:cxnSpLocks/>
          </p:cNvCxnSpPr>
          <p:nvPr/>
        </p:nvCxnSpPr>
        <p:spPr>
          <a:xfrm flipV="1">
            <a:off x="5943600" y="2410565"/>
            <a:ext cx="0" cy="745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73A48406-4DF5-1446-37C6-0F6C21C2EF9D}"/>
              </a:ext>
            </a:extLst>
          </p:cNvPr>
          <p:cNvSpPr txBox="1"/>
          <p:nvPr/>
        </p:nvSpPr>
        <p:spPr>
          <a:xfrm>
            <a:off x="3937819" y="2590566"/>
            <a:ext cx="1106129" cy="369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提供服务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49FB3C4-421A-D8D5-6B53-95890931E597}"/>
              </a:ext>
            </a:extLst>
          </p:cNvPr>
          <p:cNvSpPr txBox="1"/>
          <p:nvPr/>
        </p:nvSpPr>
        <p:spPr>
          <a:xfrm>
            <a:off x="6096000" y="2590566"/>
            <a:ext cx="116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服务费用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91405D62-3E15-767C-1380-4BDE8C7B496E}"/>
              </a:ext>
            </a:extLst>
          </p:cNvPr>
          <p:cNvCxnSpPr/>
          <p:nvPr/>
        </p:nvCxnSpPr>
        <p:spPr>
          <a:xfrm>
            <a:off x="2772697" y="3701845"/>
            <a:ext cx="14674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AAFA270F-D8E5-D6B5-10E6-8684B9D08938}"/>
              </a:ext>
            </a:extLst>
          </p:cNvPr>
          <p:cNvCxnSpPr/>
          <p:nvPr/>
        </p:nvCxnSpPr>
        <p:spPr>
          <a:xfrm flipH="1">
            <a:off x="2772697" y="4041052"/>
            <a:ext cx="14674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7EDC314C-8469-1A60-DD9C-3641929A146A}"/>
              </a:ext>
            </a:extLst>
          </p:cNvPr>
          <p:cNvSpPr txBox="1"/>
          <p:nvPr/>
        </p:nvSpPr>
        <p:spPr>
          <a:xfrm>
            <a:off x="2934929" y="3173434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提供场所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D712BFF-983B-295D-D541-B330B6D3AF65}"/>
              </a:ext>
            </a:extLst>
          </p:cNvPr>
          <p:cNvSpPr txBox="1"/>
          <p:nvPr/>
        </p:nvSpPr>
        <p:spPr>
          <a:xfrm>
            <a:off x="2971801" y="4247528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场地租金</a:t>
            </a: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DB7CF399-1525-8C4D-ADC9-DA1C8B24B738}"/>
              </a:ext>
            </a:extLst>
          </p:cNvPr>
          <p:cNvCxnSpPr>
            <a:cxnSpLocks/>
          </p:cNvCxnSpPr>
          <p:nvPr/>
        </p:nvCxnSpPr>
        <p:spPr>
          <a:xfrm>
            <a:off x="5043948" y="4579685"/>
            <a:ext cx="0" cy="567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32F0CE3A-EEB8-E448-CDC6-6ACA835990C6}"/>
              </a:ext>
            </a:extLst>
          </p:cNvPr>
          <p:cNvCxnSpPr/>
          <p:nvPr/>
        </p:nvCxnSpPr>
        <p:spPr>
          <a:xfrm flipV="1">
            <a:off x="5766619" y="4616860"/>
            <a:ext cx="0" cy="567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6BD4D859-AA84-31AA-BC24-26A095AF57C7}"/>
              </a:ext>
            </a:extLst>
          </p:cNvPr>
          <p:cNvSpPr txBox="1"/>
          <p:nvPr/>
        </p:nvSpPr>
        <p:spPr>
          <a:xfrm>
            <a:off x="3860392" y="4778043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版权付费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C0CC44E-2629-7A4B-1638-C0A93496AF83}"/>
              </a:ext>
            </a:extLst>
          </p:cNvPr>
          <p:cNvSpPr txBox="1"/>
          <p:nvPr/>
        </p:nvSpPr>
        <p:spPr>
          <a:xfrm>
            <a:off x="5880920" y="4738774"/>
            <a:ext cx="1375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提供</a:t>
            </a:r>
            <a:r>
              <a:rPr lang="en-US" altLang="zh-CN" dirty="0"/>
              <a:t>IP</a:t>
            </a:r>
            <a:r>
              <a:rPr lang="zh-CN" altLang="en-US" dirty="0"/>
              <a:t>版权</a:t>
            </a: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783AE802-7B21-51C2-60F9-FE8C395C27EF}"/>
              </a:ext>
            </a:extLst>
          </p:cNvPr>
          <p:cNvCxnSpPr>
            <a:cxnSpLocks/>
          </p:cNvCxnSpPr>
          <p:nvPr/>
        </p:nvCxnSpPr>
        <p:spPr>
          <a:xfrm>
            <a:off x="6676103" y="3701845"/>
            <a:ext cx="1752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E1AF06AD-ABAF-F46C-564C-F77924BE7BB1}"/>
              </a:ext>
            </a:extLst>
          </p:cNvPr>
          <p:cNvCxnSpPr>
            <a:cxnSpLocks/>
          </p:cNvCxnSpPr>
          <p:nvPr/>
        </p:nvCxnSpPr>
        <p:spPr>
          <a:xfrm flipH="1">
            <a:off x="6676103" y="4041052"/>
            <a:ext cx="1752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5598DDCB-379D-06AA-A270-00B3812D101C}"/>
              </a:ext>
            </a:extLst>
          </p:cNvPr>
          <p:cNvSpPr txBox="1"/>
          <p:nvPr/>
        </p:nvSpPr>
        <p:spPr>
          <a:xfrm>
            <a:off x="6883809" y="3214250"/>
            <a:ext cx="1254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营销费用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8601F72D-AAC2-685F-11DC-35FD5D044E93}"/>
              </a:ext>
            </a:extLst>
          </p:cNvPr>
          <p:cNvSpPr txBox="1"/>
          <p:nvPr/>
        </p:nvSpPr>
        <p:spPr>
          <a:xfrm>
            <a:off x="6692693" y="4210353"/>
            <a:ext cx="1752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提供服务</a:t>
            </a:r>
            <a:r>
              <a:rPr lang="en-US" altLang="zh-CN" dirty="0"/>
              <a:t>/</a:t>
            </a:r>
            <a:r>
              <a:rPr lang="zh-CN" altLang="en-US" dirty="0"/>
              <a:t>内容</a:t>
            </a:r>
          </a:p>
        </p:txBody>
      </p:sp>
    </p:spTree>
    <p:extLst>
      <p:ext uri="{BB962C8B-B14F-4D97-AF65-F5344CB8AC3E}">
        <p14:creationId xmlns:p14="http://schemas.microsoft.com/office/powerpoint/2010/main" val="234056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5000">
        <p:cut/>
      </p:transition>
    </mc:Choice>
    <mc:Fallback xmlns="">
      <p:transition advClick="0" advTm="5000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E816F2D-40A5-4BAD-B050-B2503DBADF1E}"/>
              </a:ext>
            </a:extLst>
          </p:cNvPr>
          <p:cNvCxnSpPr>
            <a:cxnSpLocks/>
          </p:cNvCxnSpPr>
          <p:nvPr/>
        </p:nvCxnSpPr>
        <p:spPr>
          <a:xfrm>
            <a:off x="6095902" y="1740050"/>
            <a:ext cx="28764" cy="5002183"/>
          </a:xfrm>
          <a:prstGeom prst="line">
            <a:avLst/>
          </a:prstGeom>
          <a:ln>
            <a:solidFill>
              <a:srgbClr val="B4DE86"/>
            </a:solidFill>
            <a:prstDash val="lgDashDotDot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46ED0725-F3DE-4AD8-A2F5-67C457FE171F}"/>
              </a:ext>
            </a:extLst>
          </p:cNvPr>
          <p:cNvSpPr/>
          <p:nvPr/>
        </p:nvSpPr>
        <p:spPr bwMode="auto">
          <a:xfrm>
            <a:off x="182911" y="1796324"/>
            <a:ext cx="11676992" cy="442683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EF5C5781-BCE3-473D-8ABD-4D8F6E848554}"/>
              </a:ext>
            </a:extLst>
          </p:cNvPr>
          <p:cNvGrpSpPr/>
          <p:nvPr/>
        </p:nvGrpSpPr>
        <p:grpSpPr>
          <a:xfrm flipH="1">
            <a:off x="555137" y="233680"/>
            <a:ext cx="4037182" cy="447040"/>
            <a:chOff x="1812079" y="281940"/>
            <a:chExt cx="4179419" cy="162088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727C4EC0-A6A2-4AF3-988B-5A66D324210B}"/>
                </a:ext>
              </a:extLst>
            </p:cNvPr>
            <p:cNvCxnSpPr>
              <a:cxnSpLocks/>
            </p:cNvCxnSpPr>
            <p:nvPr/>
          </p:nvCxnSpPr>
          <p:spPr>
            <a:xfrm>
              <a:off x="1812079" y="287383"/>
              <a:ext cx="4170709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B4AB9C1D-08AC-48E5-9405-CBDFF68356EC}"/>
                </a:ext>
              </a:extLst>
            </p:cNvPr>
            <p:cNvCxnSpPr>
              <a:cxnSpLocks/>
            </p:cNvCxnSpPr>
            <p:nvPr/>
          </p:nvCxnSpPr>
          <p:spPr>
            <a:xfrm>
              <a:off x="1817159" y="1902823"/>
              <a:ext cx="4174339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908A8D83-9BC1-4167-872E-D93A33860C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1319" y="281940"/>
              <a:ext cx="0" cy="161925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F208A996-3FD5-4E22-94C3-851674EA75D8}"/>
              </a:ext>
            </a:extLst>
          </p:cNvPr>
          <p:cNvGrpSpPr/>
          <p:nvPr/>
        </p:nvGrpSpPr>
        <p:grpSpPr>
          <a:xfrm>
            <a:off x="79058" y="101600"/>
            <a:ext cx="720000" cy="720000"/>
            <a:chOff x="8548688" y="2682875"/>
            <a:chExt cx="1833563" cy="1838325"/>
          </a:xfrm>
        </p:grpSpPr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640268B5-4E6B-45C4-8317-4D5383792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8688" y="2682875"/>
              <a:ext cx="1568450" cy="1838325"/>
            </a:xfrm>
            <a:custGeom>
              <a:avLst/>
              <a:gdLst>
                <a:gd name="T0" fmla="*/ 112 w 729"/>
                <a:gd name="T1" fmla="*/ 426 h 852"/>
                <a:gd name="T2" fmla="*/ 411 w 729"/>
                <a:gd name="T3" fmla="*/ 126 h 852"/>
                <a:gd name="T4" fmla="*/ 729 w 729"/>
                <a:gd name="T5" fmla="*/ 126 h 852"/>
                <a:gd name="T6" fmla="*/ 426 w 729"/>
                <a:gd name="T7" fmla="*/ 0 h 852"/>
                <a:gd name="T8" fmla="*/ 0 w 729"/>
                <a:gd name="T9" fmla="*/ 426 h 852"/>
                <a:gd name="T10" fmla="*/ 426 w 729"/>
                <a:gd name="T11" fmla="*/ 852 h 852"/>
                <a:gd name="T12" fmla="*/ 729 w 729"/>
                <a:gd name="T13" fmla="*/ 725 h 852"/>
                <a:gd name="T14" fmla="*/ 411 w 729"/>
                <a:gd name="T15" fmla="*/ 725 h 852"/>
                <a:gd name="T16" fmla="*/ 112 w 729"/>
                <a:gd name="T17" fmla="*/ 426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9" h="852">
                  <a:moveTo>
                    <a:pt x="112" y="426"/>
                  </a:moveTo>
                  <a:cubicBezTo>
                    <a:pt x="112" y="261"/>
                    <a:pt x="246" y="126"/>
                    <a:pt x="411" y="126"/>
                  </a:cubicBezTo>
                  <a:cubicBezTo>
                    <a:pt x="729" y="126"/>
                    <a:pt x="729" y="126"/>
                    <a:pt x="729" y="126"/>
                  </a:cubicBezTo>
                  <a:cubicBezTo>
                    <a:pt x="652" y="48"/>
                    <a:pt x="545" y="0"/>
                    <a:pt x="426" y="0"/>
                  </a:cubicBezTo>
                  <a:cubicBezTo>
                    <a:pt x="191" y="0"/>
                    <a:pt x="0" y="191"/>
                    <a:pt x="0" y="426"/>
                  </a:cubicBezTo>
                  <a:cubicBezTo>
                    <a:pt x="0" y="661"/>
                    <a:pt x="191" y="852"/>
                    <a:pt x="426" y="852"/>
                  </a:cubicBezTo>
                  <a:cubicBezTo>
                    <a:pt x="545" y="852"/>
                    <a:pt x="652" y="803"/>
                    <a:pt x="729" y="725"/>
                  </a:cubicBezTo>
                  <a:cubicBezTo>
                    <a:pt x="411" y="725"/>
                    <a:pt x="411" y="725"/>
                    <a:pt x="411" y="725"/>
                  </a:cubicBezTo>
                  <a:cubicBezTo>
                    <a:pt x="246" y="725"/>
                    <a:pt x="112" y="591"/>
                    <a:pt x="112" y="426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6985C922-DABB-4B6C-BC54-74828FE3D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6038" y="3100388"/>
              <a:ext cx="1446213" cy="1000125"/>
            </a:xfrm>
            <a:custGeom>
              <a:avLst/>
              <a:gdLst>
                <a:gd name="T0" fmla="*/ 0 w 672"/>
                <a:gd name="T1" fmla="*/ 232 h 463"/>
                <a:gd name="T2" fmla="*/ 231 w 672"/>
                <a:gd name="T3" fmla="*/ 463 h 463"/>
                <a:gd name="T4" fmla="*/ 604 w 672"/>
                <a:gd name="T5" fmla="*/ 463 h 463"/>
                <a:gd name="T6" fmla="*/ 672 w 672"/>
                <a:gd name="T7" fmla="*/ 232 h 463"/>
                <a:gd name="T8" fmla="*/ 604 w 672"/>
                <a:gd name="T9" fmla="*/ 0 h 463"/>
                <a:gd name="T10" fmla="*/ 231 w 672"/>
                <a:gd name="T11" fmla="*/ 0 h 463"/>
                <a:gd name="T12" fmla="*/ 0 w 672"/>
                <a:gd name="T13" fmla="*/ 232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2" h="463">
                  <a:moveTo>
                    <a:pt x="0" y="232"/>
                  </a:moveTo>
                  <a:cubicBezTo>
                    <a:pt x="0" y="359"/>
                    <a:pt x="104" y="463"/>
                    <a:pt x="231" y="463"/>
                  </a:cubicBezTo>
                  <a:cubicBezTo>
                    <a:pt x="604" y="463"/>
                    <a:pt x="604" y="463"/>
                    <a:pt x="604" y="463"/>
                  </a:cubicBezTo>
                  <a:cubicBezTo>
                    <a:pt x="647" y="397"/>
                    <a:pt x="672" y="317"/>
                    <a:pt x="672" y="232"/>
                  </a:cubicBezTo>
                  <a:cubicBezTo>
                    <a:pt x="672" y="146"/>
                    <a:pt x="647" y="67"/>
                    <a:pt x="604" y="0"/>
                  </a:cubicBezTo>
                  <a:cubicBezTo>
                    <a:pt x="231" y="0"/>
                    <a:pt x="231" y="0"/>
                    <a:pt x="231" y="0"/>
                  </a:cubicBezTo>
                  <a:cubicBezTo>
                    <a:pt x="104" y="0"/>
                    <a:pt x="0" y="104"/>
                    <a:pt x="0" y="23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8A287C0-852C-4863-A133-176EC0725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9988" y="2954338"/>
              <a:ext cx="1446213" cy="1292225"/>
            </a:xfrm>
            <a:custGeom>
              <a:avLst/>
              <a:gdLst>
                <a:gd name="T0" fmla="*/ 299 w 672"/>
                <a:gd name="T1" fmla="*/ 0 h 599"/>
                <a:gd name="T2" fmla="*/ 0 w 672"/>
                <a:gd name="T3" fmla="*/ 300 h 599"/>
                <a:gd name="T4" fmla="*/ 299 w 672"/>
                <a:gd name="T5" fmla="*/ 599 h 599"/>
                <a:gd name="T6" fmla="*/ 617 w 672"/>
                <a:gd name="T7" fmla="*/ 599 h 599"/>
                <a:gd name="T8" fmla="*/ 672 w 672"/>
                <a:gd name="T9" fmla="*/ 531 h 599"/>
                <a:gd name="T10" fmla="*/ 299 w 672"/>
                <a:gd name="T11" fmla="*/ 531 h 599"/>
                <a:gd name="T12" fmla="*/ 68 w 672"/>
                <a:gd name="T13" fmla="*/ 300 h 599"/>
                <a:gd name="T14" fmla="*/ 299 w 672"/>
                <a:gd name="T15" fmla="*/ 68 h 599"/>
                <a:gd name="T16" fmla="*/ 672 w 672"/>
                <a:gd name="T17" fmla="*/ 68 h 599"/>
                <a:gd name="T18" fmla="*/ 617 w 672"/>
                <a:gd name="T19" fmla="*/ 0 h 599"/>
                <a:gd name="T20" fmla="*/ 299 w 672"/>
                <a:gd name="T21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2" h="599">
                  <a:moveTo>
                    <a:pt x="299" y="0"/>
                  </a:moveTo>
                  <a:cubicBezTo>
                    <a:pt x="134" y="0"/>
                    <a:pt x="0" y="135"/>
                    <a:pt x="0" y="300"/>
                  </a:cubicBezTo>
                  <a:cubicBezTo>
                    <a:pt x="0" y="465"/>
                    <a:pt x="134" y="599"/>
                    <a:pt x="299" y="599"/>
                  </a:cubicBezTo>
                  <a:cubicBezTo>
                    <a:pt x="617" y="599"/>
                    <a:pt x="617" y="599"/>
                    <a:pt x="617" y="599"/>
                  </a:cubicBezTo>
                  <a:cubicBezTo>
                    <a:pt x="638" y="579"/>
                    <a:pt x="656" y="556"/>
                    <a:pt x="672" y="531"/>
                  </a:cubicBezTo>
                  <a:cubicBezTo>
                    <a:pt x="299" y="531"/>
                    <a:pt x="299" y="531"/>
                    <a:pt x="299" y="531"/>
                  </a:cubicBezTo>
                  <a:cubicBezTo>
                    <a:pt x="172" y="531"/>
                    <a:pt x="68" y="427"/>
                    <a:pt x="68" y="300"/>
                  </a:cubicBezTo>
                  <a:cubicBezTo>
                    <a:pt x="68" y="172"/>
                    <a:pt x="172" y="68"/>
                    <a:pt x="299" y="68"/>
                  </a:cubicBezTo>
                  <a:cubicBezTo>
                    <a:pt x="672" y="68"/>
                    <a:pt x="672" y="68"/>
                    <a:pt x="672" y="68"/>
                  </a:cubicBezTo>
                  <a:cubicBezTo>
                    <a:pt x="656" y="44"/>
                    <a:pt x="638" y="21"/>
                    <a:pt x="617" y="0"/>
                  </a:cubicBezTo>
                  <a:lnTo>
                    <a:pt x="29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0D5E7BE0-5A19-4772-9B9E-B1DF71766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001" y="186055"/>
            <a:ext cx="49784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3</a:t>
            </a:r>
            <a:endParaRPr lang="zh-CN" altLang="en-US" sz="3200" b="1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48" name="TextBox 16">
            <a:extLst>
              <a:ext uri="{FF2B5EF4-FFF2-40B4-BE49-F238E27FC236}">
                <a16:creationId xmlns:a16="http://schemas.microsoft.com/office/drawing/2014/main" id="{8662BA89-8F5C-4108-B563-800261A499F1}"/>
              </a:ext>
            </a:extLst>
          </p:cNvPr>
          <p:cNvSpPr txBox="1"/>
          <p:nvPr/>
        </p:nvSpPr>
        <p:spPr>
          <a:xfrm>
            <a:off x="1106089" y="239938"/>
            <a:ext cx="264687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黑体简体" panose="02010601030101010101" pitchFamily="2" charset="-122"/>
                <a:ea typeface="方正黑体简体" panose="02010601030101010101" pitchFamily="2" charset="-122"/>
              </a:rPr>
              <a:t>网球赛事商业赞助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E53E9AD8-D943-4541-8841-550D98C21A4C}"/>
              </a:ext>
            </a:extLst>
          </p:cNvPr>
          <p:cNvGrpSpPr/>
          <p:nvPr/>
        </p:nvGrpSpPr>
        <p:grpSpPr>
          <a:xfrm>
            <a:off x="10528236" y="762937"/>
            <a:ext cx="1296364" cy="756755"/>
            <a:chOff x="8920163" y="4995863"/>
            <a:chExt cx="2733675" cy="1347787"/>
          </a:xfrm>
        </p:grpSpPr>
        <p:sp>
          <p:nvSpPr>
            <p:cNvPr id="50" name="Freeform 183">
              <a:extLst>
                <a:ext uri="{FF2B5EF4-FFF2-40B4-BE49-F238E27FC236}">
                  <a16:creationId xmlns:a16="http://schemas.microsoft.com/office/drawing/2014/main" id="{69A452D1-2F20-4C25-992F-E209E9161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5088" y="5776913"/>
              <a:ext cx="1068388" cy="319088"/>
            </a:xfrm>
            <a:custGeom>
              <a:avLst/>
              <a:gdLst>
                <a:gd name="T0" fmla="*/ 54 w 497"/>
                <a:gd name="T1" fmla="*/ 138 h 148"/>
                <a:gd name="T2" fmla="*/ 65 w 497"/>
                <a:gd name="T3" fmla="*/ 148 h 148"/>
                <a:gd name="T4" fmla="*/ 390 w 497"/>
                <a:gd name="T5" fmla="*/ 148 h 148"/>
                <a:gd name="T6" fmla="*/ 452 w 497"/>
                <a:gd name="T7" fmla="*/ 55 h 148"/>
                <a:gd name="T8" fmla="*/ 497 w 497"/>
                <a:gd name="T9" fmla="*/ 0 h 148"/>
                <a:gd name="T10" fmla="*/ 0 w 497"/>
                <a:gd name="T11" fmla="*/ 95 h 148"/>
                <a:gd name="T12" fmla="*/ 54 w 497"/>
                <a:gd name="T13" fmla="*/ 13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7" h="148">
                  <a:moveTo>
                    <a:pt x="54" y="138"/>
                  </a:moveTo>
                  <a:cubicBezTo>
                    <a:pt x="65" y="148"/>
                    <a:pt x="65" y="148"/>
                    <a:pt x="65" y="148"/>
                  </a:cubicBezTo>
                  <a:cubicBezTo>
                    <a:pt x="390" y="148"/>
                    <a:pt x="390" y="148"/>
                    <a:pt x="390" y="148"/>
                  </a:cubicBezTo>
                  <a:cubicBezTo>
                    <a:pt x="452" y="55"/>
                    <a:pt x="452" y="55"/>
                    <a:pt x="452" y="55"/>
                  </a:cubicBezTo>
                  <a:cubicBezTo>
                    <a:pt x="465" y="35"/>
                    <a:pt x="480" y="16"/>
                    <a:pt x="497" y="0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20" y="107"/>
                    <a:pt x="38" y="121"/>
                    <a:pt x="54" y="138"/>
                  </a:cubicBezTo>
                  <a:close/>
                </a:path>
              </a:pathLst>
            </a:custGeom>
            <a:solidFill>
              <a:srgbClr val="24A0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84">
              <a:extLst>
                <a:ext uri="{FF2B5EF4-FFF2-40B4-BE49-F238E27FC236}">
                  <a16:creationId xmlns:a16="http://schemas.microsoft.com/office/drawing/2014/main" id="{11021F50-DE1B-4259-9AB5-CF0AC0E47A1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1150" y="4995863"/>
              <a:ext cx="2435225" cy="985838"/>
            </a:xfrm>
            <a:custGeom>
              <a:avLst/>
              <a:gdLst>
                <a:gd name="T0" fmla="*/ 1105 w 1132"/>
                <a:gd name="T1" fmla="*/ 145 h 457"/>
                <a:gd name="T2" fmla="*/ 1105 w 1132"/>
                <a:gd name="T3" fmla="*/ 145 h 457"/>
                <a:gd name="T4" fmla="*/ 1082 w 1132"/>
                <a:gd name="T5" fmla="*/ 125 h 457"/>
                <a:gd name="T6" fmla="*/ 1025 w 1132"/>
                <a:gd name="T7" fmla="*/ 132 h 457"/>
                <a:gd name="T8" fmla="*/ 1025 w 1132"/>
                <a:gd name="T9" fmla="*/ 132 h 457"/>
                <a:gd name="T10" fmla="*/ 814 w 1132"/>
                <a:gd name="T11" fmla="*/ 138 h 457"/>
                <a:gd name="T12" fmla="*/ 800 w 1132"/>
                <a:gd name="T13" fmla="*/ 132 h 457"/>
                <a:gd name="T14" fmla="*/ 784 w 1132"/>
                <a:gd name="T15" fmla="*/ 87 h 457"/>
                <a:gd name="T16" fmla="*/ 784 w 1132"/>
                <a:gd name="T17" fmla="*/ 87 h 457"/>
                <a:gd name="T18" fmla="*/ 770 w 1132"/>
                <a:gd name="T19" fmla="*/ 42 h 457"/>
                <a:gd name="T20" fmla="*/ 705 w 1132"/>
                <a:gd name="T21" fmla="*/ 9 h 457"/>
                <a:gd name="T22" fmla="*/ 653 w 1132"/>
                <a:gd name="T23" fmla="*/ 14 h 457"/>
                <a:gd name="T24" fmla="*/ 506 w 1132"/>
                <a:gd name="T25" fmla="*/ 133 h 457"/>
                <a:gd name="T26" fmla="*/ 184 w 1132"/>
                <a:gd name="T27" fmla="*/ 302 h 457"/>
                <a:gd name="T28" fmla="*/ 0 w 1132"/>
                <a:gd name="T29" fmla="*/ 355 h 457"/>
                <a:gd name="T30" fmla="*/ 156 w 1132"/>
                <a:gd name="T31" fmla="*/ 415 h 457"/>
                <a:gd name="T32" fmla="*/ 325 w 1132"/>
                <a:gd name="T33" fmla="*/ 415 h 457"/>
                <a:gd name="T34" fmla="*/ 476 w 1132"/>
                <a:gd name="T35" fmla="*/ 457 h 457"/>
                <a:gd name="T36" fmla="*/ 973 w 1132"/>
                <a:gd name="T37" fmla="*/ 362 h 457"/>
                <a:gd name="T38" fmla="*/ 1132 w 1132"/>
                <a:gd name="T39" fmla="*/ 272 h 457"/>
                <a:gd name="T40" fmla="*/ 1105 w 1132"/>
                <a:gd name="T41" fmla="*/ 14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32" h="457">
                  <a:moveTo>
                    <a:pt x="1105" y="145"/>
                  </a:moveTo>
                  <a:cubicBezTo>
                    <a:pt x="1105" y="145"/>
                    <a:pt x="1105" y="145"/>
                    <a:pt x="1105" y="145"/>
                  </a:cubicBezTo>
                  <a:cubicBezTo>
                    <a:pt x="1101" y="135"/>
                    <a:pt x="1093" y="127"/>
                    <a:pt x="1082" y="125"/>
                  </a:cubicBezTo>
                  <a:cubicBezTo>
                    <a:pt x="1063" y="121"/>
                    <a:pt x="1043" y="123"/>
                    <a:pt x="1025" y="132"/>
                  </a:cubicBezTo>
                  <a:cubicBezTo>
                    <a:pt x="1025" y="132"/>
                    <a:pt x="1025" y="132"/>
                    <a:pt x="1025" y="132"/>
                  </a:cubicBezTo>
                  <a:cubicBezTo>
                    <a:pt x="959" y="164"/>
                    <a:pt x="882" y="167"/>
                    <a:pt x="814" y="138"/>
                  </a:cubicBezTo>
                  <a:cubicBezTo>
                    <a:pt x="800" y="132"/>
                    <a:pt x="800" y="132"/>
                    <a:pt x="800" y="132"/>
                  </a:cubicBezTo>
                  <a:cubicBezTo>
                    <a:pt x="782" y="125"/>
                    <a:pt x="775" y="104"/>
                    <a:pt x="784" y="87"/>
                  </a:cubicBezTo>
                  <a:cubicBezTo>
                    <a:pt x="784" y="87"/>
                    <a:pt x="784" y="87"/>
                    <a:pt x="784" y="87"/>
                  </a:cubicBezTo>
                  <a:cubicBezTo>
                    <a:pt x="792" y="71"/>
                    <a:pt x="786" y="51"/>
                    <a:pt x="770" y="42"/>
                  </a:cubicBezTo>
                  <a:cubicBezTo>
                    <a:pt x="705" y="9"/>
                    <a:pt x="705" y="9"/>
                    <a:pt x="705" y="9"/>
                  </a:cubicBezTo>
                  <a:cubicBezTo>
                    <a:pt x="688" y="0"/>
                    <a:pt x="668" y="2"/>
                    <a:pt x="653" y="14"/>
                  </a:cubicBezTo>
                  <a:cubicBezTo>
                    <a:pt x="506" y="133"/>
                    <a:pt x="506" y="133"/>
                    <a:pt x="506" y="133"/>
                  </a:cubicBezTo>
                  <a:cubicBezTo>
                    <a:pt x="411" y="210"/>
                    <a:pt x="302" y="268"/>
                    <a:pt x="184" y="302"/>
                  </a:cubicBezTo>
                  <a:cubicBezTo>
                    <a:pt x="0" y="355"/>
                    <a:pt x="0" y="355"/>
                    <a:pt x="0" y="355"/>
                  </a:cubicBezTo>
                  <a:cubicBezTo>
                    <a:pt x="43" y="393"/>
                    <a:pt x="98" y="415"/>
                    <a:pt x="156" y="415"/>
                  </a:cubicBezTo>
                  <a:cubicBezTo>
                    <a:pt x="325" y="415"/>
                    <a:pt x="325" y="415"/>
                    <a:pt x="325" y="415"/>
                  </a:cubicBezTo>
                  <a:cubicBezTo>
                    <a:pt x="379" y="415"/>
                    <a:pt x="431" y="429"/>
                    <a:pt x="476" y="457"/>
                  </a:cubicBezTo>
                  <a:cubicBezTo>
                    <a:pt x="973" y="362"/>
                    <a:pt x="973" y="362"/>
                    <a:pt x="973" y="362"/>
                  </a:cubicBezTo>
                  <a:cubicBezTo>
                    <a:pt x="1017" y="318"/>
                    <a:pt x="1072" y="287"/>
                    <a:pt x="1132" y="272"/>
                  </a:cubicBezTo>
                  <a:cubicBezTo>
                    <a:pt x="1127" y="229"/>
                    <a:pt x="1118" y="187"/>
                    <a:pt x="1105" y="145"/>
                  </a:cubicBezTo>
                  <a:close/>
                </a:path>
              </a:pathLst>
            </a:custGeom>
            <a:solidFill>
              <a:srgbClr val="B4DE8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85">
              <a:extLst>
                <a:ext uri="{FF2B5EF4-FFF2-40B4-BE49-F238E27FC236}">
                  <a16:creationId xmlns:a16="http://schemas.microsoft.com/office/drawing/2014/main" id="{DABC7E76-AB92-4EEB-B014-0D5CB8631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9850" y="5761038"/>
              <a:ext cx="1404938" cy="334963"/>
            </a:xfrm>
            <a:custGeom>
              <a:avLst/>
              <a:gdLst>
                <a:gd name="T0" fmla="*/ 437 w 653"/>
                <a:gd name="T1" fmla="*/ 60 h 155"/>
                <a:gd name="T2" fmla="*/ 268 w 653"/>
                <a:gd name="T3" fmla="*/ 60 h 155"/>
                <a:gd name="T4" fmla="*/ 112 w 653"/>
                <a:gd name="T5" fmla="*/ 0 h 155"/>
                <a:gd name="T6" fmla="*/ 95 w 653"/>
                <a:gd name="T7" fmla="*/ 5 h 155"/>
                <a:gd name="T8" fmla="*/ 24 w 653"/>
                <a:gd name="T9" fmla="*/ 76 h 155"/>
                <a:gd name="T10" fmla="*/ 0 w 653"/>
                <a:gd name="T11" fmla="*/ 155 h 155"/>
                <a:gd name="T12" fmla="*/ 653 w 653"/>
                <a:gd name="T13" fmla="*/ 155 h 155"/>
                <a:gd name="T14" fmla="*/ 642 w 653"/>
                <a:gd name="T15" fmla="*/ 145 h 155"/>
                <a:gd name="T16" fmla="*/ 437 w 653"/>
                <a:gd name="T17" fmla="*/ 6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3" h="155">
                  <a:moveTo>
                    <a:pt x="437" y="60"/>
                  </a:moveTo>
                  <a:cubicBezTo>
                    <a:pt x="268" y="60"/>
                    <a:pt x="268" y="60"/>
                    <a:pt x="268" y="60"/>
                  </a:cubicBezTo>
                  <a:cubicBezTo>
                    <a:pt x="210" y="60"/>
                    <a:pt x="155" y="38"/>
                    <a:pt x="112" y="0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61" y="15"/>
                    <a:pt x="34" y="42"/>
                    <a:pt x="24" y="76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653" y="155"/>
                    <a:pt x="653" y="155"/>
                    <a:pt x="653" y="155"/>
                  </a:cubicBezTo>
                  <a:cubicBezTo>
                    <a:pt x="642" y="145"/>
                    <a:pt x="642" y="145"/>
                    <a:pt x="642" y="145"/>
                  </a:cubicBezTo>
                  <a:cubicBezTo>
                    <a:pt x="588" y="90"/>
                    <a:pt x="514" y="60"/>
                    <a:pt x="437" y="6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86">
              <a:extLst>
                <a:ext uri="{FF2B5EF4-FFF2-40B4-BE49-F238E27FC236}">
                  <a16:creationId xmlns:a16="http://schemas.microsoft.com/office/drawing/2014/main" id="{A9BBB385-6526-4D61-9EB2-0822E3F40B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3288" y="5583238"/>
              <a:ext cx="590550" cy="512763"/>
            </a:xfrm>
            <a:custGeom>
              <a:avLst/>
              <a:gdLst>
                <a:gd name="T0" fmla="*/ 62 w 274"/>
                <a:gd name="T1" fmla="*/ 145 h 238"/>
                <a:gd name="T2" fmla="*/ 0 w 274"/>
                <a:gd name="T3" fmla="*/ 238 h 238"/>
                <a:gd name="T4" fmla="*/ 246 w 274"/>
                <a:gd name="T5" fmla="*/ 238 h 238"/>
                <a:gd name="T6" fmla="*/ 246 w 274"/>
                <a:gd name="T7" fmla="*/ 238 h 238"/>
                <a:gd name="T8" fmla="*/ 266 w 274"/>
                <a:gd name="T9" fmla="*/ 0 h 238"/>
                <a:gd name="T10" fmla="*/ 62 w 274"/>
                <a:gd name="T11" fmla="*/ 145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4" h="238">
                  <a:moveTo>
                    <a:pt x="62" y="145"/>
                  </a:moveTo>
                  <a:cubicBezTo>
                    <a:pt x="0" y="238"/>
                    <a:pt x="0" y="238"/>
                    <a:pt x="0" y="238"/>
                  </a:cubicBezTo>
                  <a:cubicBezTo>
                    <a:pt x="246" y="238"/>
                    <a:pt x="246" y="238"/>
                    <a:pt x="246" y="238"/>
                  </a:cubicBezTo>
                  <a:cubicBezTo>
                    <a:pt x="246" y="238"/>
                    <a:pt x="246" y="238"/>
                    <a:pt x="246" y="238"/>
                  </a:cubicBezTo>
                  <a:cubicBezTo>
                    <a:pt x="268" y="161"/>
                    <a:pt x="274" y="80"/>
                    <a:pt x="266" y="0"/>
                  </a:cubicBezTo>
                  <a:cubicBezTo>
                    <a:pt x="183" y="21"/>
                    <a:pt x="110" y="72"/>
                    <a:pt x="62" y="145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Rectangle 187">
              <a:extLst>
                <a:ext uri="{FF2B5EF4-FFF2-40B4-BE49-F238E27FC236}">
                  <a16:creationId xmlns:a16="http://schemas.microsoft.com/office/drawing/2014/main" id="{4931446F-117C-450F-BC5E-04C8C7DC35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94925" y="6096000"/>
              <a:ext cx="569913" cy="155575"/>
            </a:xfrm>
            <a:prstGeom prst="rect">
              <a:avLst/>
            </a:prstGeom>
            <a:solidFill>
              <a:srgbClr val="B4DE8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88">
              <a:extLst>
                <a:ext uri="{FF2B5EF4-FFF2-40B4-BE49-F238E27FC236}">
                  <a16:creationId xmlns:a16="http://schemas.microsoft.com/office/drawing/2014/main" id="{7E0D539D-AD8F-43E9-BE62-BFA531558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0163" y="6096000"/>
              <a:ext cx="1498600" cy="247650"/>
            </a:xfrm>
            <a:custGeom>
              <a:avLst/>
              <a:gdLst>
                <a:gd name="T0" fmla="*/ 451 w 697"/>
                <a:gd name="T1" fmla="*/ 115 h 115"/>
                <a:gd name="T2" fmla="*/ 91 w 697"/>
                <a:gd name="T3" fmla="*/ 115 h 115"/>
                <a:gd name="T4" fmla="*/ 0 w 697"/>
                <a:gd name="T5" fmla="*/ 23 h 115"/>
                <a:gd name="T6" fmla="*/ 0 w 697"/>
                <a:gd name="T7" fmla="*/ 23 h 115"/>
                <a:gd name="T8" fmla="*/ 22 w 697"/>
                <a:gd name="T9" fmla="*/ 0 h 115"/>
                <a:gd name="T10" fmla="*/ 697 w 697"/>
                <a:gd name="T11" fmla="*/ 0 h 115"/>
                <a:gd name="T12" fmla="*/ 666 w 697"/>
                <a:gd name="T13" fmla="*/ 29 h 115"/>
                <a:gd name="T14" fmla="*/ 451 w 697"/>
                <a:gd name="T15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7" h="115">
                  <a:moveTo>
                    <a:pt x="451" y="115"/>
                  </a:moveTo>
                  <a:cubicBezTo>
                    <a:pt x="91" y="115"/>
                    <a:pt x="91" y="115"/>
                    <a:pt x="91" y="115"/>
                  </a:cubicBezTo>
                  <a:cubicBezTo>
                    <a:pt x="41" y="115"/>
                    <a:pt x="0" y="74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697" y="0"/>
                    <a:pt x="697" y="0"/>
                    <a:pt x="697" y="0"/>
                  </a:cubicBezTo>
                  <a:cubicBezTo>
                    <a:pt x="666" y="29"/>
                    <a:pt x="666" y="29"/>
                    <a:pt x="666" y="29"/>
                  </a:cubicBezTo>
                  <a:cubicBezTo>
                    <a:pt x="608" y="84"/>
                    <a:pt x="531" y="115"/>
                    <a:pt x="451" y="115"/>
                  </a:cubicBezTo>
                  <a:close/>
                </a:path>
              </a:pathLst>
            </a:custGeom>
            <a:solidFill>
              <a:srgbClr val="E8F5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89">
              <a:extLst>
                <a:ext uri="{FF2B5EF4-FFF2-40B4-BE49-F238E27FC236}">
                  <a16:creationId xmlns:a16="http://schemas.microsoft.com/office/drawing/2014/main" id="{684B5E73-9BD0-473D-A0EB-033B835A4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0850" y="6096000"/>
              <a:ext cx="1027113" cy="247650"/>
            </a:xfrm>
            <a:custGeom>
              <a:avLst/>
              <a:gdLst>
                <a:gd name="T0" fmla="*/ 458 w 478"/>
                <a:gd name="T1" fmla="*/ 0 h 115"/>
                <a:gd name="T2" fmla="*/ 0 w 478"/>
                <a:gd name="T3" fmla="*/ 0 h 115"/>
                <a:gd name="T4" fmla="*/ 27 w 478"/>
                <a:gd name="T5" fmla="*/ 88 h 115"/>
                <a:gd name="T6" fmla="*/ 63 w 478"/>
                <a:gd name="T7" fmla="*/ 115 h 115"/>
                <a:gd name="T8" fmla="*/ 423 w 478"/>
                <a:gd name="T9" fmla="*/ 115 h 115"/>
                <a:gd name="T10" fmla="*/ 460 w 478"/>
                <a:gd name="T11" fmla="*/ 89 h 115"/>
                <a:gd name="T12" fmla="*/ 468 w 478"/>
                <a:gd name="T13" fmla="*/ 69 h 115"/>
                <a:gd name="T14" fmla="*/ 458 w 478"/>
                <a:gd name="T15" fmla="*/ 1 h 115"/>
                <a:gd name="T16" fmla="*/ 458 w 478"/>
                <a:gd name="T1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115">
                  <a:moveTo>
                    <a:pt x="45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7" y="88"/>
                    <a:pt x="27" y="88"/>
                    <a:pt x="27" y="88"/>
                  </a:cubicBezTo>
                  <a:cubicBezTo>
                    <a:pt x="32" y="104"/>
                    <a:pt x="46" y="115"/>
                    <a:pt x="63" y="115"/>
                  </a:cubicBezTo>
                  <a:cubicBezTo>
                    <a:pt x="423" y="115"/>
                    <a:pt x="423" y="115"/>
                    <a:pt x="423" y="115"/>
                  </a:cubicBezTo>
                  <a:cubicBezTo>
                    <a:pt x="439" y="115"/>
                    <a:pt x="454" y="105"/>
                    <a:pt x="460" y="89"/>
                  </a:cubicBezTo>
                  <a:cubicBezTo>
                    <a:pt x="468" y="69"/>
                    <a:pt x="468" y="69"/>
                    <a:pt x="468" y="69"/>
                  </a:cubicBezTo>
                  <a:cubicBezTo>
                    <a:pt x="478" y="46"/>
                    <a:pt x="475" y="19"/>
                    <a:pt x="458" y="1"/>
                  </a:cubicBezTo>
                  <a:cubicBezTo>
                    <a:pt x="458" y="0"/>
                    <a:pt x="458" y="0"/>
                    <a:pt x="458" y="0"/>
                  </a:cubicBezTo>
                  <a:close/>
                </a:path>
              </a:pathLst>
            </a:custGeom>
            <a:solidFill>
              <a:srgbClr val="E8F5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90">
              <a:extLst>
                <a:ext uri="{FF2B5EF4-FFF2-40B4-BE49-F238E27FC236}">
                  <a16:creationId xmlns:a16="http://schemas.microsoft.com/office/drawing/2014/main" id="{2F75389C-D2C9-47A8-8883-72543DD69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9550" y="5122863"/>
              <a:ext cx="296863" cy="300038"/>
            </a:xfrm>
            <a:custGeom>
              <a:avLst/>
              <a:gdLst>
                <a:gd name="T0" fmla="*/ 131 w 138"/>
                <a:gd name="T1" fmla="*/ 93 h 139"/>
                <a:gd name="T2" fmla="*/ 46 w 138"/>
                <a:gd name="T3" fmla="*/ 8 h 139"/>
                <a:gd name="T4" fmla="*/ 19 w 138"/>
                <a:gd name="T5" fmla="*/ 8 h 139"/>
                <a:gd name="T6" fmla="*/ 7 w 138"/>
                <a:gd name="T7" fmla="*/ 20 h 139"/>
                <a:gd name="T8" fmla="*/ 7 w 138"/>
                <a:gd name="T9" fmla="*/ 46 h 139"/>
                <a:gd name="T10" fmla="*/ 93 w 138"/>
                <a:gd name="T11" fmla="*/ 132 h 139"/>
                <a:gd name="T12" fmla="*/ 119 w 138"/>
                <a:gd name="T13" fmla="*/ 132 h 139"/>
                <a:gd name="T14" fmla="*/ 131 w 138"/>
                <a:gd name="T15" fmla="*/ 119 h 139"/>
                <a:gd name="T16" fmla="*/ 131 w 138"/>
                <a:gd name="T17" fmla="*/ 9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139">
                  <a:moveTo>
                    <a:pt x="131" y="93"/>
                  </a:moveTo>
                  <a:cubicBezTo>
                    <a:pt x="46" y="8"/>
                    <a:pt x="46" y="8"/>
                    <a:pt x="46" y="8"/>
                  </a:cubicBezTo>
                  <a:cubicBezTo>
                    <a:pt x="38" y="0"/>
                    <a:pt x="27" y="0"/>
                    <a:pt x="19" y="8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0" y="27"/>
                    <a:pt x="0" y="39"/>
                    <a:pt x="7" y="46"/>
                  </a:cubicBezTo>
                  <a:cubicBezTo>
                    <a:pt x="93" y="132"/>
                    <a:pt x="93" y="132"/>
                    <a:pt x="93" y="132"/>
                  </a:cubicBezTo>
                  <a:cubicBezTo>
                    <a:pt x="100" y="139"/>
                    <a:pt x="112" y="139"/>
                    <a:pt x="119" y="132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8" y="112"/>
                    <a:pt x="138" y="100"/>
                    <a:pt x="131" y="93"/>
                  </a:cubicBezTo>
                  <a:close/>
                </a:path>
              </a:pathLst>
            </a:custGeom>
            <a:solidFill>
              <a:srgbClr val="E8F5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91">
              <a:extLst>
                <a:ext uri="{FF2B5EF4-FFF2-40B4-BE49-F238E27FC236}">
                  <a16:creationId xmlns:a16="http://schemas.microsoft.com/office/drawing/2014/main" id="{0D64D372-7664-4EAB-81C3-3CD07A950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0325" y="5243513"/>
              <a:ext cx="276225" cy="322263"/>
            </a:xfrm>
            <a:custGeom>
              <a:avLst/>
              <a:gdLst>
                <a:gd name="T0" fmla="*/ 122 w 128"/>
                <a:gd name="T1" fmla="*/ 107 h 149"/>
                <a:gd name="T2" fmla="*/ 50 w 128"/>
                <a:gd name="T3" fmla="*/ 10 h 149"/>
                <a:gd name="T4" fmla="*/ 24 w 128"/>
                <a:gd name="T5" fmla="*/ 6 h 149"/>
                <a:gd name="T6" fmla="*/ 10 w 128"/>
                <a:gd name="T7" fmla="*/ 16 h 149"/>
                <a:gd name="T8" fmla="*/ 6 w 128"/>
                <a:gd name="T9" fmla="*/ 42 h 149"/>
                <a:gd name="T10" fmla="*/ 79 w 128"/>
                <a:gd name="T11" fmla="*/ 139 h 149"/>
                <a:gd name="T12" fmla="*/ 105 w 128"/>
                <a:gd name="T13" fmla="*/ 143 h 149"/>
                <a:gd name="T14" fmla="*/ 119 w 128"/>
                <a:gd name="T15" fmla="*/ 132 h 149"/>
                <a:gd name="T16" fmla="*/ 122 w 128"/>
                <a:gd name="T17" fmla="*/ 10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49">
                  <a:moveTo>
                    <a:pt x="122" y="107"/>
                  </a:moveTo>
                  <a:cubicBezTo>
                    <a:pt x="50" y="10"/>
                    <a:pt x="50" y="10"/>
                    <a:pt x="50" y="10"/>
                  </a:cubicBezTo>
                  <a:cubicBezTo>
                    <a:pt x="44" y="2"/>
                    <a:pt x="32" y="0"/>
                    <a:pt x="24" y="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2" y="23"/>
                    <a:pt x="0" y="34"/>
                    <a:pt x="6" y="42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85" y="147"/>
                    <a:pt x="96" y="149"/>
                    <a:pt x="105" y="143"/>
                  </a:cubicBezTo>
                  <a:cubicBezTo>
                    <a:pt x="119" y="132"/>
                    <a:pt x="119" y="132"/>
                    <a:pt x="119" y="132"/>
                  </a:cubicBezTo>
                  <a:cubicBezTo>
                    <a:pt x="127" y="126"/>
                    <a:pt x="128" y="115"/>
                    <a:pt x="122" y="107"/>
                  </a:cubicBezTo>
                  <a:close/>
                </a:path>
              </a:pathLst>
            </a:custGeom>
            <a:solidFill>
              <a:srgbClr val="E8F5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92">
              <a:extLst>
                <a:ext uri="{FF2B5EF4-FFF2-40B4-BE49-F238E27FC236}">
                  <a16:creationId xmlns:a16="http://schemas.microsoft.com/office/drawing/2014/main" id="{781F08D2-6E56-46CA-B401-0EADEE46E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1575" y="5351463"/>
              <a:ext cx="265113" cy="330200"/>
            </a:xfrm>
            <a:custGeom>
              <a:avLst/>
              <a:gdLst>
                <a:gd name="T0" fmla="*/ 117 w 123"/>
                <a:gd name="T1" fmla="*/ 113 h 153"/>
                <a:gd name="T2" fmla="*/ 52 w 123"/>
                <a:gd name="T3" fmla="*/ 11 h 153"/>
                <a:gd name="T4" fmla="*/ 26 w 123"/>
                <a:gd name="T5" fmla="*/ 5 h 153"/>
                <a:gd name="T6" fmla="*/ 12 w 123"/>
                <a:gd name="T7" fmla="*/ 15 h 153"/>
                <a:gd name="T8" fmla="*/ 6 w 123"/>
                <a:gd name="T9" fmla="*/ 40 h 153"/>
                <a:gd name="T10" fmla="*/ 72 w 123"/>
                <a:gd name="T11" fmla="*/ 142 h 153"/>
                <a:gd name="T12" fmla="*/ 97 w 123"/>
                <a:gd name="T13" fmla="*/ 148 h 153"/>
                <a:gd name="T14" fmla="*/ 112 w 123"/>
                <a:gd name="T15" fmla="*/ 138 h 153"/>
                <a:gd name="T16" fmla="*/ 117 w 123"/>
                <a:gd name="T17" fmla="*/ 11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" h="153">
                  <a:moveTo>
                    <a:pt x="117" y="113"/>
                  </a:moveTo>
                  <a:cubicBezTo>
                    <a:pt x="52" y="11"/>
                    <a:pt x="52" y="11"/>
                    <a:pt x="52" y="11"/>
                  </a:cubicBezTo>
                  <a:cubicBezTo>
                    <a:pt x="46" y="2"/>
                    <a:pt x="35" y="0"/>
                    <a:pt x="26" y="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3" y="20"/>
                    <a:pt x="0" y="32"/>
                    <a:pt x="6" y="40"/>
                  </a:cubicBezTo>
                  <a:cubicBezTo>
                    <a:pt x="72" y="142"/>
                    <a:pt x="72" y="142"/>
                    <a:pt x="72" y="142"/>
                  </a:cubicBezTo>
                  <a:cubicBezTo>
                    <a:pt x="77" y="151"/>
                    <a:pt x="88" y="153"/>
                    <a:pt x="97" y="148"/>
                  </a:cubicBezTo>
                  <a:cubicBezTo>
                    <a:pt x="112" y="138"/>
                    <a:pt x="112" y="138"/>
                    <a:pt x="112" y="138"/>
                  </a:cubicBezTo>
                  <a:cubicBezTo>
                    <a:pt x="120" y="133"/>
                    <a:pt x="123" y="121"/>
                    <a:pt x="117" y="113"/>
                  </a:cubicBezTo>
                  <a:close/>
                </a:path>
              </a:pathLst>
            </a:custGeom>
            <a:solidFill>
              <a:srgbClr val="E8F5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193">
              <a:extLst>
                <a:ext uri="{FF2B5EF4-FFF2-40B4-BE49-F238E27FC236}">
                  <a16:creationId xmlns:a16="http://schemas.microsoft.com/office/drawing/2014/main" id="{38F773D7-AE0D-4C24-8171-5D765D794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9175" y="5441950"/>
              <a:ext cx="234950" cy="342900"/>
            </a:xfrm>
            <a:custGeom>
              <a:avLst/>
              <a:gdLst>
                <a:gd name="T0" fmla="*/ 105 w 109"/>
                <a:gd name="T1" fmla="*/ 123 h 159"/>
                <a:gd name="T2" fmla="*/ 53 w 109"/>
                <a:gd name="T3" fmla="*/ 14 h 159"/>
                <a:gd name="T4" fmla="*/ 28 w 109"/>
                <a:gd name="T5" fmla="*/ 5 h 159"/>
                <a:gd name="T6" fmla="*/ 13 w 109"/>
                <a:gd name="T7" fmla="*/ 12 h 159"/>
                <a:gd name="T8" fmla="*/ 4 w 109"/>
                <a:gd name="T9" fmla="*/ 37 h 159"/>
                <a:gd name="T10" fmla="*/ 56 w 109"/>
                <a:gd name="T11" fmla="*/ 146 h 159"/>
                <a:gd name="T12" fmla="*/ 81 w 109"/>
                <a:gd name="T13" fmla="*/ 155 h 159"/>
                <a:gd name="T14" fmla="*/ 96 w 109"/>
                <a:gd name="T15" fmla="*/ 147 h 159"/>
                <a:gd name="T16" fmla="*/ 105 w 109"/>
                <a:gd name="T17" fmla="*/ 123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159">
                  <a:moveTo>
                    <a:pt x="105" y="123"/>
                  </a:moveTo>
                  <a:cubicBezTo>
                    <a:pt x="53" y="14"/>
                    <a:pt x="53" y="14"/>
                    <a:pt x="53" y="14"/>
                  </a:cubicBezTo>
                  <a:cubicBezTo>
                    <a:pt x="49" y="4"/>
                    <a:pt x="38" y="0"/>
                    <a:pt x="28" y="5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3" y="17"/>
                    <a:pt x="0" y="28"/>
                    <a:pt x="4" y="37"/>
                  </a:cubicBezTo>
                  <a:cubicBezTo>
                    <a:pt x="56" y="146"/>
                    <a:pt x="56" y="146"/>
                    <a:pt x="56" y="146"/>
                  </a:cubicBezTo>
                  <a:cubicBezTo>
                    <a:pt x="60" y="155"/>
                    <a:pt x="71" y="159"/>
                    <a:pt x="81" y="155"/>
                  </a:cubicBezTo>
                  <a:cubicBezTo>
                    <a:pt x="96" y="147"/>
                    <a:pt x="96" y="147"/>
                    <a:pt x="96" y="147"/>
                  </a:cubicBezTo>
                  <a:cubicBezTo>
                    <a:pt x="106" y="143"/>
                    <a:pt x="109" y="132"/>
                    <a:pt x="105" y="123"/>
                  </a:cubicBezTo>
                  <a:close/>
                </a:path>
              </a:pathLst>
            </a:custGeom>
            <a:solidFill>
              <a:srgbClr val="E8F5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94">
              <a:extLst>
                <a:ext uri="{FF2B5EF4-FFF2-40B4-BE49-F238E27FC236}">
                  <a16:creationId xmlns:a16="http://schemas.microsoft.com/office/drawing/2014/main" id="{A0F2BC3E-6D9E-4DF9-B435-32CBA48B7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8363" y="5522913"/>
              <a:ext cx="171450" cy="307975"/>
            </a:xfrm>
            <a:custGeom>
              <a:avLst/>
              <a:gdLst>
                <a:gd name="T0" fmla="*/ 77 w 80"/>
                <a:gd name="T1" fmla="*/ 117 h 143"/>
                <a:gd name="T2" fmla="*/ 49 w 80"/>
                <a:gd name="T3" fmla="*/ 14 h 143"/>
                <a:gd name="T4" fmla="*/ 29 w 80"/>
                <a:gd name="T5" fmla="*/ 2 h 143"/>
                <a:gd name="T6" fmla="*/ 14 w 80"/>
                <a:gd name="T7" fmla="*/ 6 h 143"/>
                <a:gd name="T8" fmla="*/ 2 w 80"/>
                <a:gd name="T9" fmla="*/ 27 h 143"/>
                <a:gd name="T10" fmla="*/ 31 w 80"/>
                <a:gd name="T11" fmla="*/ 130 h 143"/>
                <a:gd name="T12" fmla="*/ 51 w 80"/>
                <a:gd name="T13" fmla="*/ 141 h 143"/>
                <a:gd name="T14" fmla="*/ 66 w 80"/>
                <a:gd name="T15" fmla="*/ 137 h 143"/>
                <a:gd name="T16" fmla="*/ 77 w 80"/>
                <a:gd name="T17" fmla="*/ 11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143">
                  <a:moveTo>
                    <a:pt x="77" y="117"/>
                  </a:moveTo>
                  <a:cubicBezTo>
                    <a:pt x="49" y="14"/>
                    <a:pt x="49" y="14"/>
                    <a:pt x="49" y="14"/>
                  </a:cubicBezTo>
                  <a:cubicBezTo>
                    <a:pt x="46" y="5"/>
                    <a:pt x="37" y="0"/>
                    <a:pt x="29" y="2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5" y="9"/>
                    <a:pt x="0" y="18"/>
                    <a:pt x="2" y="27"/>
                  </a:cubicBezTo>
                  <a:cubicBezTo>
                    <a:pt x="31" y="130"/>
                    <a:pt x="31" y="130"/>
                    <a:pt x="31" y="130"/>
                  </a:cubicBezTo>
                  <a:cubicBezTo>
                    <a:pt x="33" y="138"/>
                    <a:pt x="42" y="143"/>
                    <a:pt x="51" y="141"/>
                  </a:cubicBezTo>
                  <a:cubicBezTo>
                    <a:pt x="66" y="137"/>
                    <a:pt x="66" y="137"/>
                    <a:pt x="66" y="137"/>
                  </a:cubicBezTo>
                  <a:cubicBezTo>
                    <a:pt x="75" y="134"/>
                    <a:pt x="80" y="125"/>
                    <a:pt x="77" y="117"/>
                  </a:cubicBezTo>
                  <a:close/>
                </a:path>
              </a:pathLst>
            </a:custGeom>
            <a:solidFill>
              <a:srgbClr val="E8F5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9" name="椭圆 18">
            <a:extLst>
              <a:ext uri="{FF2B5EF4-FFF2-40B4-BE49-F238E27FC236}">
                <a16:creationId xmlns:a16="http://schemas.microsoft.com/office/drawing/2014/main" id="{3544759F-7365-BF02-2FB1-B441F037897A}"/>
              </a:ext>
            </a:extLst>
          </p:cNvPr>
          <p:cNvSpPr/>
          <p:nvPr/>
        </p:nvSpPr>
        <p:spPr>
          <a:xfrm>
            <a:off x="1356851" y="3288890"/>
            <a:ext cx="2396115" cy="1194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赛事赞助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5671915A-9D4E-6DD5-0CDD-5316C765343A}"/>
              </a:ext>
            </a:extLst>
          </p:cNvPr>
          <p:cNvSpPr/>
          <p:nvPr/>
        </p:nvSpPr>
        <p:spPr>
          <a:xfrm>
            <a:off x="7665430" y="3288890"/>
            <a:ext cx="2358740" cy="1187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网球赛事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C8F07042-CE64-9F4A-D905-3A02E94F0913}"/>
              </a:ext>
            </a:extLst>
          </p:cNvPr>
          <p:cNvCxnSpPr>
            <a:stCxn id="19" idx="7"/>
          </p:cNvCxnSpPr>
          <p:nvPr/>
        </p:nvCxnSpPr>
        <p:spPr>
          <a:xfrm flipV="1">
            <a:off x="3402063" y="2684206"/>
            <a:ext cx="1332169" cy="779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EFA78127-D30C-A6B9-AE69-CFA11E61D46A}"/>
              </a:ext>
            </a:extLst>
          </p:cNvPr>
          <p:cNvSpPr/>
          <p:nvPr/>
        </p:nvSpPr>
        <p:spPr>
          <a:xfrm>
            <a:off x="4837777" y="2294390"/>
            <a:ext cx="1961536" cy="779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收入支柱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79881F17-2D88-EDA4-55BA-8744DB9915CD}"/>
              </a:ext>
            </a:extLst>
          </p:cNvPr>
          <p:cNvCxnSpPr>
            <a:stCxn id="25" idx="3"/>
          </p:cNvCxnSpPr>
          <p:nvPr/>
        </p:nvCxnSpPr>
        <p:spPr>
          <a:xfrm>
            <a:off x="6799313" y="2684206"/>
            <a:ext cx="1445035" cy="604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箭头: 左右 36">
            <a:extLst>
              <a:ext uri="{FF2B5EF4-FFF2-40B4-BE49-F238E27FC236}">
                <a16:creationId xmlns:a16="http://schemas.microsoft.com/office/drawing/2014/main" id="{C2E98B67-0B12-0F45-4E8E-C8A5E7D2E4BF}"/>
              </a:ext>
            </a:extLst>
          </p:cNvPr>
          <p:cNvSpPr/>
          <p:nvPr/>
        </p:nvSpPr>
        <p:spPr>
          <a:xfrm>
            <a:off x="3815912" y="3520112"/>
            <a:ext cx="3849518" cy="101229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资源、利益</a:t>
            </a:r>
          </a:p>
        </p:txBody>
      </p: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3A823D8B-8B67-1E2C-9CB2-483605A08544}"/>
              </a:ext>
            </a:extLst>
          </p:cNvPr>
          <p:cNvCxnSpPr>
            <a:cxnSpLocks/>
            <a:endCxn id="76" idx="1"/>
          </p:cNvCxnSpPr>
          <p:nvPr/>
        </p:nvCxnSpPr>
        <p:spPr>
          <a:xfrm>
            <a:off x="2920181" y="4539783"/>
            <a:ext cx="1667231" cy="773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矩形 75">
            <a:extLst>
              <a:ext uri="{FF2B5EF4-FFF2-40B4-BE49-F238E27FC236}">
                <a16:creationId xmlns:a16="http://schemas.microsoft.com/office/drawing/2014/main" id="{B776803D-6E55-448D-3072-B1F3663EFA26}"/>
              </a:ext>
            </a:extLst>
          </p:cNvPr>
          <p:cNvSpPr/>
          <p:nvPr/>
        </p:nvSpPr>
        <p:spPr>
          <a:xfrm>
            <a:off x="4587412" y="4978499"/>
            <a:ext cx="2447569" cy="669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重要因素</a:t>
            </a:r>
          </a:p>
        </p:txBody>
      </p: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1CAE32F2-ECE6-443D-D7DD-04C896A084DF}"/>
              </a:ext>
            </a:extLst>
          </p:cNvPr>
          <p:cNvCxnSpPr>
            <a:stCxn id="76" idx="3"/>
          </p:cNvCxnSpPr>
          <p:nvPr/>
        </p:nvCxnSpPr>
        <p:spPr>
          <a:xfrm flipV="1">
            <a:off x="7034981" y="4539783"/>
            <a:ext cx="1209367" cy="773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452063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组合 89">
            <a:extLst>
              <a:ext uri="{FF2B5EF4-FFF2-40B4-BE49-F238E27FC236}">
                <a16:creationId xmlns:a16="http://schemas.microsoft.com/office/drawing/2014/main" id="{E50D6BD0-8BC0-4507-A661-893A8C897FFB}"/>
              </a:ext>
            </a:extLst>
          </p:cNvPr>
          <p:cNvGrpSpPr/>
          <p:nvPr/>
        </p:nvGrpSpPr>
        <p:grpSpPr>
          <a:xfrm flipH="1">
            <a:off x="555136" y="219055"/>
            <a:ext cx="6101695" cy="461665"/>
            <a:chOff x="1812079" y="281940"/>
            <a:chExt cx="4179419" cy="162088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D6E5E758-17A4-42BB-99D4-CE34ABB16D3E}"/>
                </a:ext>
              </a:extLst>
            </p:cNvPr>
            <p:cNvCxnSpPr>
              <a:cxnSpLocks/>
            </p:cNvCxnSpPr>
            <p:nvPr/>
          </p:nvCxnSpPr>
          <p:spPr>
            <a:xfrm>
              <a:off x="1812079" y="287383"/>
              <a:ext cx="4170709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786DB559-5B74-4C50-9D6D-B9327EAD8BA8}"/>
                </a:ext>
              </a:extLst>
            </p:cNvPr>
            <p:cNvCxnSpPr>
              <a:cxnSpLocks/>
            </p:cNvCxnSpPr>
            <p:nvPr/>
          </p:nvCxnSpPr>
          <p:spPr>
            <a:xfrm>
              <a:off x="1817159" y="1902823"/>
              <a:ext cx="4174339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0D63F387-2715-44CA-8FE1-653E5B6600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1319" y="281940"/>
              <a:ext cx="0" cy="161925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B5311385-87FC-4057-BDB3-9891A7D97295}"/>
              </a:ext>
            </a:extLst>
          </p:cNvPr>
          <p:cNvGrpSpPr/>
          <p:nvPr/>
        </p:nvGrpSpPr>
        <p:grpSpPr>
          <a:xfrm>
            <a:off x="79058" y="101600"/>
            <a:ext cx="720000" cy="720000"/>
            <a:chOff x="8548688" y="2682875"/>
            <a:chExt cx="1833563" cy="1838325"/>
          </a:xfrm>
        </p:grpSpPr>
        <p:sp>
          <p:nvSpPr>
            <p:cNvPr id="95" name="Freeform 34">
              <a:extLst>
                <a:ext uri="{FF2B5EF4-FFF2-40B4-BE49-F238E27FC236}">
                  <a16:creationId xmlns:a16="http://schemas.microsoft.com/office/drawing/2014/main" id="{7A92CC54-A428-4306-9931-3349E3B7D7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8688" y="2682875"/>
              <a:ext cx="1568450" cy="1838325"/>
            </a:xfrm>
            <a:custGeom>
              <a:avLst/>
              <a:gdLst>
                <a:gd name="T0" fmla="*/ 112 w 729"/>
                <a:gd name="T1" fmla="*/ 426 h 852"/>
                <a:gd name="T2" fmla="*/ 411 w 729"/>
                <a:gd name="T3" fmla="*/ 126 h 852"/>
                <a:gd name="T4" fmla="*/ 729 w 729"/>
                <a:gd name="T5" fmla="*/ 126 h 852"/>
                <a:gd name="T6" fmla="*/ 426 w 729"/>
                <a:gd name="T7" fmla="*/ 0 h 852"/>
                <a:gd name="T8" fmla="*/ 0 w 729"/>
                <a:gd name="T9" fmla="*/ 426 h 852"/>
                <a:gd name="T10" fmla="*/ 426 w 729"/>
                <a:gd name="T11" fmla="*/ 852 h 852"/>
                <a:gd name="T12" fmla="*/ 729 w 729"/>
                <a:gd name="T13" fmla="*/ 725 h 852"/>
                <a:gd name="T14" fmla="*/ 411 w 729"/>
                <a:gd name="T15" fmla="*/ 725 h 852"/>
                <a:gd name="T16" fmla="*/ 112 w 729"/>
                <a:gd name="T17" fmla="*/ 426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9" h="852">
                  <a:moveTo>
                    <a:pt x="112" y="426"/>
                  </a:moveTo>
                  <a:cubicBezTo>
                    <a:pt x="112" y="261"/>
                    <a:pt x="246" y="126"/>
                    <a:pt x="411" y="126"/>
                  </a:cubicBezTo>
                  <a:cubicBezTo>
                    <a:pt x="729" y="126"/>
                    <a:pt x="729" y="126"/>
                    <a:pt x="729" y="126"/>
                  </a:cubicBezTo>
                  <a:cubicBezTo>
                    <a:pt x="652" y="48"/>
                    <a:pt x="545" y="0"/>
                    <a:pt x="426" y="0"/>
                  </a:cubicBezTo>
                  <a:cubicBezTo>
                    <a:pt x="191" y="0"/>
                    <a:pt x="0" y="191"/>
                    <a:pt x="0" y="426"/>
                  </a:cubicBezTo>
                  <a:cubicBezTo>
                    <a:pt x="0" y="661"/>
                    <a:pt x="191" y="852"/>
                    <a:pt x="426" y="852"/>
                  </a:cubicBezTo>
                  <a:cubicBezTo>
                    <a:pt x="545" y="852"/>
                    <a:pt x="652" y="803"/>
                    <a:pt x="729" y="725"/>
                  </a:cubicBezTo>
                  <a:cubicBezTo>
                    <a:pt x="411" y="725"/>
                    <a:pt x="411" y="725"/>
                    <a:pt x="411" y="725"/>
                  </a:cubicBezTo>
                  <a:cubicBezTo>
                    <a:pt x="246" y="725"/>
                    <a:pt x="112" y="591"/>
                    <a:pt x="112" y="426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35">
              <a:extLst>
                <a:ext uri="{FF2B5EF4-FFF2-40B4-BE49-F238E27FC236}">
                  <a16:creationId xmlns:a16="http://schemas.microsoft.com/office/drawing/2014/main" id="{2299A42F-C6BB-4011-AB26-66821B1DA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6038" y="3100388"/>
              <a:ext cx="1446213" cy="1000125"/>
            </a:xfrm>
            <a:custGeom>
              <a:avLst/>
              <a:gdLst>
                <a:gd name="T0" fmla="*/ 0 w 672"/>
                <a:gd name="T1" fmla="*/ 232 h 463"/>
                <a:gd name="T2" fmla="*/ 231 w 672"/>
                <a:gd name="T3" fmla="*/ 463 h 463"/>
                <a:gd name="T4" fmla="*/ 604 w 672"/>
                <a:gd name="T5" fmla="*/ 463 h 463"/>
                <a:gd name="T6" fmla="*/ 672 w 672"/>
                <a:gd name="T7" fmla="*/ 232 h 463"/>
                <a:gd name="T8" fmla="*/ 604 w 672"/>
                <a:gd name="T9" fmla="*/ 0 h 463"/>
                <a:gd name="T10" fmla="*/ 231 w 672"/>
                <a:gd name="T11" fmla="*/ 0 h 463"/>
                <a:gd name="T12" fmla="*/ 0 w 672"/>
                <a:gd name="T13" fmla="*/ 232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2" h="463">
                  <a:moveTo>
                    <a:pt x="0" y="232"/>
                  </a:moveTo>
                  <a:cubicBezTo>
                    <a:pt x="0" y="359"/>
                    <a:pt x="104" y="463"/>
                    <a:pt x="231" y="463"/>
                  </a:cubicBezTo>
                  <a:cubicBezTo>
                    <a:pt x="604" y="463"/>
                    <a:pt x="604" y="463"/>
                    <a:pt x="604" y="463"/>
                  </a:cubicBezTo>
                  <a:cubicBezTo>
                    <a:pt x="647" y="397"/>
                    <a:pt x="672" y="317"/>
                    <a:pt x="672" y="232"/>
                  </a:cubicBezTo>
                  <a:cubicBezTo>
                    <a:pt x="672" y="146"/>
                    <a:pt x="647" y="67"/>
                    <a:pt x="604" y="0"/>
                  </a:cubicBezTo>
                  <a:cubicBezTo>
                    <a:pt x="231" y="0"/>
                    <a:pt x="231" y="0"/>
                    <a:pt x="231" y="0"/>
                  </a:cubicBezTo>
                  <a:cubicBezTo>
                    <a:pt x="104" y="0"/>
                    <a:pt x="0" y="104"/>
                    <a:pt x="0" y="23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97" name="Freeform 36">
              <a:extLst>
                <a:ext uri="{FF2B5EF4-FFF2-40B4-BE49-F238E27FC236}">
                  <a16:creationId xmlns:a16="http://schemas.microsoft.com/office/drawing/2014/main" id="{67A860DB-EF73-42F9-BBBC-1695300CC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9988" y="2954338"/>
              <a:ext cx="1446213" cy="1292225"/>
            </a:xfrm>
            <a:custGeom>
              <a:avLst/>
              <a:gdLst>
                <a:gd name="T0" fmla="*/ 299 w 672"/>
                <a:gd name="T1" fmla="*/ 0 h 599"/>
                <a:gd name="T2" fmla="*/ 0 w 672"/>
                <a:gd name="T3" fmla="*/ 300 h 599"/>
                <a:gd name="T4" fmla="*/ 299 w 672"/>
                <a:gd name="T5" fmla="*/ 599 h 599"/>
                <a:gd name="T6" fmla="*/ 617 w 672"/>
                <a:gd name="T7" fmla="*/ 599 h 599"/>
                <a:gd name="T8" fmla="*/ 672 w 672"/>
                <a:gd name="T9" fmla="*/ 531 h 599"/>
                <a:gd name="T10" fmla="*/ 299 w 672"/>
                <a:gd name="T11" fmla="*/ 531 h 599"/>
                <a:gd name="T12" fmla="*/ 68 w 672"/>
                <a:gd name="T13" fmla="*/ 300 h 599"/>
                <a:gd name="T14" fmla="*/ 299 w 672"/>
                <a:gd name="T15" fmla="*/ 68 h 599"/>
                <a:gd name="T16" fmla="*/ 672 w 672"/>
                <a:gd name="T17" fmla="*/ 68 h 599"/>
                <a:gd name="T18" fmla="*/ 617 w 672"/>
                <a:gd name="T19" fmla="*/ 0 h 599"/>
                <a:gd name="T20" fmla="*/ 299 w 672"/>
                <a:gd name="T21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2" h="599">
                  <a:moveTo>
                    <a:pt x="299" y="0"/>
                  </a:moveTo>
                  <a:cubicBezTo>
                    <a:pt x="134" y="0"/>
                    <a:pt x="0" y="135"/>
                    <a:pt x="0" y="300"/>
                  </a:cubicBezTo>
                  <a:cubicBezTo>
                    <a:pt x="0" y="465"/>
                    <a:pt x="134" y="599"/>
                    <a:pt x="299" y="599"/>
                  </a:cubicBezTo>
                  <a:cubicBezTo>
                    <a:pt x="617" y="599"/>
                    <a:pt x="617" y="599"/>
                    <a:pt x="617" y="599"/>
                  </a:cubicBezTo>
                  <a:cubicBezTo>
                    <a:pt x="638" y="579"/>
                    <a:pt x="656" y="556"/>
                    <a:pt x="672" y="531"/>
                  </a:cubicBezTo>
                  <a:cubicBezTo>
                    <a:pt x="299" y="531"/>
                    <a:pt x="299" y="531"/>
                    <a:pt x="299" y="531"/>
                  </a:cubicBezTo>
                  <a:cubicBezTo>
                    <a:pt x="172" y="531"/>
                    <a:pt x="68" y="427"/>
                    <a:pt x="68" y="300"/>
                  </a:cubicBezTo>
                  <a:cubicBezTo>
                    <a:pt x="68" y="172"/>
                    <a:pt x="172" y="68"/>
                    <a:pt x="299" y="68"/>
                  </a:cubicBezTo>
                  <a:cubicBezTo>
                    <a:pt x="672" y="68"/>
                    <a:pt x="672" y="68"/>
                    <a:pt x="672" y="68"/>
                  </a:cubicBezTo>
                  <a:cubicBezTo>
                    <a:pt x="656" y="44"/>
                    <a:pt x="638" y="21"/>
                    <a:pt x="617" y="0"/>
                  </a:cubicBezTo>
                  <a:lnTo>
                    <a:pt x="29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8" name="文本框 97">
            <a:extLst>
              <a:ext uri="{FF2B5EF4-FFF2-40B4-BE49-F238E27FC236}">
                <a16:creationId xmlns:a16="http://schemas.microsoft.com/office/drawing/2014/main" id="{A6D0B494-2C75-40A2-B91F-A5C806351B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001" y="186055"/>
            <a:ext cx="49784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4</a:t>
            </a:r>
            <a:endParaRPr lang="zh-CN" altLang="en-US" sz="3200" b="1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99" name="TextBox 16">
            <a:extLst>
              <a:ext uri="{FF2B5EF4-FFF2-40B4-BE49-F238E27FC236}">
                <a16:creationId xmlns:a16="http://schemas.microsoft.com/office/drawing/2014/main" id="{20677406-DF9F-4795-97B8-CC2C7B33F6A9}"/>
              </a:ext>
            </a:extLst>
          </p:cNvPr>
          <p:cNvSpPr txBox="1"/>
          <p:nvPr/>
        </p:nvSpPr>
        <p:spPr>
          <a:xfrm>
            <a:off x="797060" y="223421"/>
            <a:ext cx="326243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黑体简体" panose="02010601030101010101" pitchFamily="2" charset="-122"/>
                <a:ea typeface="方正黑体简体" panose="02010601030101010101" pitchFamily="2" charset="-122"/>
              </a:rPr>
              <a:t>网球转播费和门票收入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5480C86-DD2B-2E9D-2596-3878E3358D16}"/>
              </a:ext>
            </a:extLst>
          </p:cNvPr>
          <p:cNvSpPr txBox="1"/>
          <p:nvPr/>
        </p:nvSpPr>
        <p:spPr>
          <a:xfrm>
            <a:off x="658761" y="1384264"/>
            <a:ext cx="108744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  具体来看，在英国本土，</a:t>
            </a:r>
            <a:r>
              <a:rPr lang="en-US" altLang="zh-CN" dirty="0">
                <a:solidFill>
                  <a:schemeClr val="bg1"/>
                </a:solidFill>
              </a:rPr>
              <a:t>BBC</a:t>
            </a:r>
            <a:r>
              <a:rPr lang="zh-CN" altLang="en-US" dirty="0">
                <a:solidFill>
                  <a:schemeClr val="bg1"/>
                </a:solidFill>
              </a:rPr>
              <a:t>是温网的指定转播商，双方已经合作了八十年，双方最新的合同至少将持续到</a:t>
            </a:r>
            <a:r>
              <a:rPr lang="en-US" altLang="zh-CN" dirty="0">
                <a:solidFill>
                  <a:schemeClr val="bg1"/>
                </a:solidFill>
              </a:rPr>
              <a:t>2024</a:t>
            </a:r>
            <a:r>
              <a:rPr lang="zh-CN" altLang="en-US" dirty="0">
                <a:solidFill>
                  <a:schemeClr val="bg1"/>
                </a:solidFill>
              </a:rPr>
              <a:t>年。而每年</a:t>
            </a:r>
            <a:r>
              <a:rPr lang="en-US" altLang="zh-CN" dirty="0">
                <a:solidFill>
                  <a:schemeClr val="bg1"/>
                </a:solidFill>
              </a:rPr>
              <a:t>BBC</a:t>
            </a:r>
            <a:r>
              <a:rPr lang="zh-CN" altLang="en-US" dirty="0">
                <a:solidFill>
                  <a:schemeClr val="bg1"/>
                </a:solidFill>
              </a:rPr>
              <a:t>向温网支付的版权费高达</a:t>
            </a:r>
            <a:r>
              <a:rPr lang="en-US" altLang="zh-CN" dirty="0">
                <a:solidFill>
                  <a:schemeClr val="bg1"/>
                </a:solidFill>
              </a:rPr>
              <a:t>6000</a:t>
            </a:r>
            <a:r>
              <a:rPr lang="zh-CN" altLang="en-US" dirty="0">
                <a:solidFill>
                  <a:schemeClr val="bg1"/>
                </a:solidFill>
              </a:rPr>
              <a:t>万英镑。</a:t>
            </a:r>
            <a:r>
              <a:rPr lang="en-US" altLang="zh-CN" dirty="0"/>
              <a:t>HOSTINGESPN</a:t>
            </a:r>
            <a:r>
              <a:rPr lang="zh-CN" altLang="en-US" dirty="0">
                <a:solidFill>
                  <a:schemeClr val="bg1"/>
                </a:solidFill>
              </a:rPr>
              <a:t>则是其版权收入的另一个大头，双方在</a:t>
            </a:r>
            <a:r>
              <a:rPr lang="en-US" altLang="zh-CN" dirty="0">
                <a:solidFill>
                  <a:schemeClr val="bg1"/>
                </a:solidFill>
              </a:rPr>
              <a:t>2011</a:t>
            </a:r>
            <a:r>
              <a:rPr lang="zh-CN" altLang="en-US" dirty="0">
                <a:solidFill>
                  <a:schemeClr val="bg1"/>
                </a:solidFill>
              </a:rPr>
              <a:t>年签订了为期</a:t>
            </a:r>
            <a:r>
              <a:rPr lang="en-US" altLang="zh-CN" dirty="0">
                <a:solidFill>
                  <a:schemeClr val="bg1"/>
                </a:solidFill>
              </a:rPr>
              <a:t>12</a:t>
            </a:r>
            <a:r>
              <a:rPr lang="zh-CN" altLang="en-US" dirty="0">
                <a:solidFill>
                  <a:schemeClr val="bg1"/>
                </a:solidFill>
              </a:rPr>
              <a:t>年的转播合同，每年的转播费用在</a:t>
            </a:r>
            <a:r>
              <a:rPr lang="en-US" altLang="zh-CN" dirty="0">
                <a:solidFill>
                  <a:schemeClr val="bg1"/>
                </a:solidFill>
              </a:rPr>
              <a:t>2500</a:t>
            </a:r>
            <a:r>
              <a:rPr lang="zh-CN" altLang="en-US" dirty="0">
                <a:solidFill>
                  <a:schemeClr val="bg1"/>
                </a:solidFill>
              </a:rPr>
              <a:t>万英镑左右。此外，全球其他媒体大概还会贡献</a:t>
            </a:r>
            <a:r>
              <a:rPr lang="en-US" altLang="zh-CN" dirty="0">
                <a:solidFill>
                  <a:schemeClr val="bg1"/>
                </a:solidFill>
              </a:rPr>
              <a:t>2500</a:t>
            </a:r>
            <a:r>
              <a:rPr lang="zh-CN" altLang="en-US" dirty="0">
                <a:solidFill>
                  <a:schemeClr val="bg1"/>
                </a:solidFill>
              </a:rPr>
              <a:t>万英镑转播费。算下来，温网每年通过电视转播费用可以入账超过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en-US" dirty="0">
                <a:solidFill>
                  <a:schemeClr val="bg1"/>
                </a:solidFill>
              </a:rPr>
              <a:t>亿英镑。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AFB4EC-1D29-CC26-F9D8-CDAEC602051F}"/>
              </a:ext>
            </a:extLst>
          </p:cNvPr>
          <p:cNvSpPr txBox="1"/>
          <p:nvPr/>
        </p:nvSpPr>
        <p:spPr>
          <a:xfrm>
            <a:off x="658761" y="2963512"/>
            <a:ext cx="10644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  温网的转播费却高居四大满贯之首。版权费是它的重要收入来源。以</a:t>
            </a:r>
            <a:r>
              <a:rPr lang="en-US" altLang="zh-CN" dirty="0">
                <a:solidFill>
                  <a:schemeClr val="bg1"/>
                </a:solidFill>
              </a:rPr>
              <a:t>2017</a:t>
            </a:r>
            <a:r>
              <a:rPr lang="zh-CN" altLang="en-US" dirty="0">
                <a:solidFill>
                  <a:schemeClr val="bg1"/>
                </a:solidFill>
              </a:rPr>
              <a:t>年为例，温网的</a:t>
            </a:r>
            <a:r>
              <a:rPr lang="en-US" altLang="zh-CN" dirty="0">
                <a:solidFill>
                  <a:schemeClr val="bg1"/>
                </a:solidFill>
              </a:rPr>
              <a:t>1.6</a:t>
            </a:r>
            <a:r>
              <a:rPr lang="zh-CN" altLang="en-US" dirty="0">
                <a:solidFill>
                  <a:schemeClr val="bg1"/>
                </a:solidFill>
              </a:rPr>
              <a:t>亿美元天价转播费高居四大满贯之首，甩开排名第二的美网</a:t>
            </a:r>
            <a:r>
              <a:rPr lang="en-US" altLang="zh-CN" dirty="0">
                <a:solidFill>
                  <a:schemeClr val="bg1"/>
                </a:solidFill>
              </a:rPr>
              <a:t>6000</a:t>
            </a:r>
            <a:r>
              <a:rPr lang="zh-CN" altLang="en-US" dirty="0">
                <a:solidFill>
                  <a:schemeClr val="bg1"/>
                </a:solidFill>
              </a:rPr>
              <a:t>万美元。具体来看，在英国本土，</a:t>
            </a:r>
            <a:r>
              <a:rPr lang="en-US" altLang="zh-CN" dirty="0">
                <a:solidFill>
                  <a:schemeClr val="bg1"/>
                </a:solidFill>
              </a:rPr>
              <a:t>BBC</a:t>
            </a:r>
            <a:r>
              <a:rPr lang="zh-CN" altLang="en-US" dirty="0">
                <a:solidFill>
                  <a:schemeClr val="bg1"/>
                </a:solidFill>
              </a:rPr>
              <a:t>是温网的指定转播商，双方已经合作了八十年，双方最新的合同至少将持续到</a:t>
            </a:r>
            <a:r>
              <a:rPr lang="en-US" altLang="zh-CN" dirty="0">
                <a:solidFill>
                  <a:schemeClr val="bg1"/>
                </a:solidFill>
              </a:rPr>
              <a:t>2024</a:t>
            </a:r>
            <a:r>
              <a:rPr lang="zh-CN" altLang="en-US" dirty="0">
                <a:solidFill>
                  <a:schemeClr val="bg1"/>
                </a:solidFill>
              </a:rPr>
              <a:t>年。而每年</a:t>
            </a:r>
            <a:r>
              <a:rPr lang="en-US" altLang="zh-CN" dirty="0">
                <a:solidFill>
                  <a:schemeClr val="bg1"/>
                </a:solidFill>
              </a:rPr>
              <a:t>BBC</a:t>
            </a:r>
            <a:r>
              <a:rPr lang="zh-CN" altLang="en-US" dirty="0">
                <a:solidFill>
                  <a:schemeClr val="bg1"/>
                </a:solidFill>
              </a:rPr>
              <a:t>向温网支付的版权费高达</a:t>
            </a:r>
            <a:r>
              <a:rPr lang="en-US" altLang="zh-CN" dirty="0">
                <a:solidFill>
                  <a:schemeClr val="bg1"/>
                </a:solidFill>
              </a:rPr>
              <a:t>6000</a:t>
            </a:r>
            <a:r>
              <a:rPr lang="zh-CN" altLang="en-US" dirty="0">
                <a:solidFill>
                  <a:schemeClr val="bg1"/>
                </a:solidFill>
              </a:rPr>
              <a:t>万英镑。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0605D3F-DBCC-03DC-4D8F-18D8B1345FC2}"/>
              </a:ext>
            </a:extLst>
          </p:cNvPr>
          <p:cNvSpPr txBox="1"/>
          <p:nvPr/>
        </p:nvSpPr>
        <p:spPr>
          <a:xfrm>
            <a:off x="694954" y="4542760"/>
            <a:ext cx="99629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  澳网第一这周门票</a:t>
            </a:r>
            <a:r>
              <a:rPr lang="en-US" altLang="zh-CN" dirty="0">
                <a:solidFill>
                  <a:schemeClr val="bg1"/>
                </a:solidFill>
              </a:rPr>
              <a:t>42-72</a:t>
            </a:r>
            <a:r>
              <a:rPr lang="zh-CN" altLang="en-US" dirty="0">
                <a:solidFill>
                  <a:schemeClr val="bg1"/>
                </a:solidFill>
              </a:rPr>
              <a:t>欧元，半决赛</a:t>
            </a:r>
            <a:r>
              <a:rPr lang="en-US" altLang="zh-CN" dirty="0">
                <a:solidFill>
                  <a:schemeClr val="bg1"/>
                </a:solidFill>
              </a:rPr>
              <a:t>104</a:t>
            </a:r>
            <a:r>
              <a:rPr lang="zh-CN" altLang="en-US" dirty="0">
                <a:solidFill>
                  <a:schemeClr val="bg1"/>
                </a:solidFill>
              </a:rPr>
              <a:t>欧元、决赛在</a:t>
            </a:r>
            <a:r>
              <a:rPr lang="en-US" altLang="zh-CN" dirty="0">
                <a:solidFill>
                  <a:schemeClr val="bg1"/>
                </a:solidFill>
              </a:rPr>
              <a:t>174</a:t>
            </a:r>
            <a:r>
              <a:rPr lang="zh-CN" altLang="en-US" dirty="0">
                <a:solidFill>
                  <a:schemeClr val="bg1"/>
                </a:solidFill>
              </a:rPr>
              <a:t>欧元。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法网从</a:t>
            </a:r>
            <a:r>
              <a:rPr lang="en-US" altLang="zh-CN" dirty="0">
                <a:solidFill>
                  <a:schemeClr val="bg1"/>
                </a:solidFill>
              </a:rPr>
              <a:t>3—66</a:t>
            </a:r>
            <a:r>
              <a:rPr lang="zh-CN" altLang="en-US" dirty="0">
                <a:solidFill>
                  <a:schemeClr val="bg1"/>
                </a:solidFill>
              </a:rPr>
              <a:t>欧元不得等，在网上叫价</a:t>
            </a:r>
            <a:r>
              <a:rPr lang="en-US" altLang="zh-CN" dirty="0">
                <a:solidFill>
                  <a:schemeClr val="bg1"/>
                </a:solidFill>
              </a:rPr>
              <a:t>30-400</a:t>
            </a:r>
            <a:r>
              <a:rPr lang="zh-CN" altLang="en-US" dirty="0">
                <a:solidFill>
                  <a:schemeClr val="bg1"/>
                </a:solidFill>
              </a:rPr>
              <a:t>欧元不等。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温网进四分一决赛之前，票价</a:t>
            </a:r>
            <a:r>
              <a:rPr lang="en-US" altLang="zh-CN" dirty="0">
                <a:solidFill>
                  <a:schemeClr val="bg1"/>
                </a:solidFill>
              </a:rPr>
              <a:t>36-65</a:t>
            </a:r>
            <a:r>
              <a:rPr lang="zh-CN" altLang="en-US" dirty="0">
                <a:solidFill>
                  <a:schemeClr val="bg1"/>
                </a:solidFill>
              </a:rPr>
              <a:t>英镑不等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美网，</a:t>
            </a:r>
            <a:r>
              <a:rPr lang="en-US" altLang="zh-CN" dirty="0">
                <a:solidFill>
                  <a:schemeClr val="bg1"/>
                </a:solidFill>
              </a:rPr>
              <a:t>30—500</a:t>
            </a:r>
            <a:r>
              <a:rPr lang="zh-CN" altLang="en-US" dirty="0">
                <a:solidFill>
                  <a:schemeClr val="bg1"/>
                </a:solidFill>
              </a:rPr>
              <a:t>美元，包厢更贵</a:t>
            </a:r>
            <a:r>
              <a:rPr lang="en-US" altLang="zh-CN" dirty="0">
                <a:solidFill>
                  <a:schemeClr val="bg1"/>
                </a:solidFill>
              </a:rPr>
              <a:t>1000</a:t>
            </a:r>
            <a:r>
              <a:rPr lang="zh-CN" altLang="en-US" dirty="0">
                <a:solidFill>
                  <a:schemeClr val="bg1"/>
                </a:solidFill>
              </a:rPr>
              <a:t>左右。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中网门票</a:t>
            </a:r>
            <a:r>
              <a:rPr lang="en-US" altLang="zh-CN" dirty="0">
                <a:solidFill>
                  <a:schemeClr val="bg1"/>
                </a:solidFill>
              </a:rPr>
              <a:t>50—1000</a:t>
            </a:r>
            <a:r>
              <a:rPr lang="zh-CN" altLang="en-US" dirty="0">
                <a:solidFill>
                  <a:schemeClr val="bg1"/>
                </a:solidFill>
              </a:rPr>
              <a:t>元不等。</a:t>
            </a:r>
          </a:p>
        </p:txBody>
      </p:sp>
    </p:spTree>
    <p:extLst>
      <p:ext uri="{BB962C8B-B14F-4D97-AF65-F5344CB8AC3E}">
        <p14:creationId xmlns:p14="http://schemas.microsoft.com/office/powerpoint/2010/main" val="3811078345"/>
      </p:ext>
    </p:extLst>
  </p:cSld>
  <p:clrMapOvr>
    <a:masterClrMapping/>
  </p:clrMapOvr>
  <p:transition spd="slow" advClick="0" advTm="5000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弧形 372">
            <a:extLst>
              <a:ext uri="{FF2B5EF4-FFF2-40B4-BE49-F238E27FC236}">
                <a16:creationId xmlns:a16="http://schemas.microsoft.com/office/drawing/2014/main" id="{2C9491A5-C812-4449-810B-5F58AE40B488}"/>
              </a:ext>
            </a:extLst>
          </p:cNvPr>
          <p:cNvSpPr/>
          <p:nvPr/>
        </p:nvSpPr>
        <p:spPr>
          <a:xfrm>
            <a:off x="899160" y="335280"/>
            <a:ext cx="5379720" cy="5882640"/>
          </a:xfrm>
          <a:prstGeom prst="arc">
            <a:avLst>
              <a:gd name="adj1" fmla="val 18120323"/>
              <a:gd name="adj2" fmla="val 4146830"/>
            </a:avLst>
          </a:prstGeom>
          <a:ln w="254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4" name="组合 373">
            <a:extLst>
              <a:ext uri="{FF2B5EF4-FFF2-40B4-BE49-F238E27FC236}">
                <a16:creationId xmlns:a16="http://schemas.microsoft.com/office/drawing/2014/main" id="{333AF01D-7F19-4D82-AC7C-268649C79C11}"/>
              </a:ext>
            </a:extLst>
          </p:cNvPr>
          <p:cNvGrpSpPr/>
          <p:nvPr/>
        </p:nvGrpSpPr>
        <p:grpSpPr>
          <a:xfrm>
            <a:off x="4116070" y="137795"/>
            <a:ext cx="1539875" cy="1080000"/>
            <a:chOff x="3933190" y="381635"/>
            <a:chExt cx="1539875" cy="1080000"/>
          </a:xfrm>
        </p:grpSpPr>
        <p:grpSp>
          <p:nvGrpSpPr>
            <p:cNvPr id="375" name="组合 374">
              <a:extLst>
                <a:ext uri="{FF2B5EF4-FFF2-40B4-BE49-F238E27FC236}">
                  <a16:creationId xmlns:a16="http://schemas.microsoft.com/office/drawing/2014/main" id="{E7CD991F-1CDA-4868-904F-C27DA70DE517}"/>
                </a:ext>
              </a:extLst>
            </p:cNvPr>
            <p:cNvGrpSpPr/>
            <p:nvPr/>
          </p:nvGrpSpPr>
          <p:grpSpPr>
            <a:xfrm>
              <a:off x="4022408" y="381635"/>
              <a:ext cx="1080000" cy="1080000"/>
              <a:chOff x="8548688" y="2682875"/>
              <a:chExt cx="1833563" cy="1838325"/>
            </a:xfrm>
          </p:grpSpPr>
          <p:sp>
            <p:nvSpPr>
              <p:cNvPr id="377" name="Freeform 34">
                <a:extLst>
                  <a:ext uri="{FF2B5EF4-FFF2-40B4-BE49-F238E27FC236}">
                    <a16:creationId xmlns:a16="http://schemas.microsoft.com/office/drawing/2014/main" id="{BBF5D682-5AAB-4EE6-8092-F268BE6F9D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48688" y="2682875"/>
                <a:ext cx="1568450" cy="1838325"/>
              </a:xfrm>
              <a:custGeom>
                <a:avLst/>
                <a:gdLst>
                  <a:gd name="T0" fmla="*/ 112 w 729"/>
                  <a:gd name="T1" fmla="*/ 426 h 852"/>
                  <a:gd name="T2" fmla="*/ 411 w 729"/>
                  <a:gd name="T3" fmla="*/ 126 h 852"/>
                  <a:gd name="T4" fmla="*/ 729 w 729"/>
                  <a:gd name="T5" fmla="*/ 126 h 852"/>
                  <a:gd name="T6" fmla="*/ 426 w 729"/>
                  <a:gd name="T7" fmla="*/ 0 h 852"/>
                  <a:gd name="T8" fmla="*/ 0 w 729"/>
                  <a:gd name="T9" fmla="*/ 426 h 852"/>
                  <a:gd name="T10" fmla="*/ 426 w 729"/>
                  <a:gd name="T11" fmla="*/ 852 h 852"/>
                  <a:gd name="T12" fmla="*/ 729 w 729"/>
                  <a:gd name="T13" fmla="*/ 725 h 852"/>
                  <a:gd name="T14" fmla="*/ 411 w 729"/>
                  <a:gd name="T15" fmla="*/ 725 h 852"/>
                  <a:gd name="T16" fmla="*/ 112 w 729"/>
                  <a:gd name="T17" fmla="*/ 426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9" h="852">
                    <a:moveTo>
                      <a:pt x="112" y="426"/>
                    </a:moveTo>
                    <a:cubicBezTo>
                      <a:pt x="112" y="261"/>
                      <a:pt x="246" y="126"/>
                      <a:pt x="411" y="126"/>
                    </a:cubicBezTo>
                    <a:cubicBezTo>
                      <a:pt x="729" y="126"/>
                      <a:pt x="729" y="126"/>
                      <a:pt x="729" y="126"/>
                    </a:cubicBezTo>
                    <a:cubicBezTo>
                      <a:pt x="652" y="48"/>
                      <a:pt x="545" y="0"/>
                      <a:pt x="426" y="0"/>
                    </a:cubicBezTo>
                    <a:cubicBezTo>
                      <a:pt x="191" y="0"/>
                      <a:pt x="0" y="191"/>
                      <a:pt x="0" y="426"/>
                    </a:cubicBezTo>
                    <a:cubicBezTo>
                      <a:pt x="0" y="661"/>
                      <a:pt x="191" y="852"/>
                      <a:pt x="426" y="852"/>
                    </a:cubicBezTo>
                    <a:cubicBezTo>
                      <a:pt x="545" y="852"/>
                      <a:pt x="652" y="803"/>
                      <a:pt x="729" y="725"/>
                    </a:cubicBezTo>
                    <a:cubicBezTo>
                      <a:pt x="411" y="725"/>
                      <a:pt x="411" y="725"/>
                      <a:pt x="411" y="725"/>
                    </a:cubicBezTo>
                    <a:cubicBezTo>
                      <a:pt x="246" y="725"/>
                      <a:pt x="112" y="591"/>
                      <a:pt x="112" y="426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8" name="Freeform 35">
                <a:extLst>
                  <a:ext uri="{FF2B5EF4-FFF2-40B4-BE49-F238E27FC236}">
                    <a16:creationId xmlns:a16="http://schemas.microsoft.com/office/drawing/2014/main" id="{2656993D-D76B-4099-B2BB-D19E9611FA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36038" y="3100388"/>
                <a:ext cx="1446213" cy="1000125"/>
              </a:xfrm>
              <a:custGeom>
                <a:avLst/>
                <a:gdLst>
                  <a:gd name="T0" fmla="*/ 0 w 672"/>
                  <a:gd name="T1" fmla="*/ 232 h 463"/>
                  <a:gd name="T2" fmla="*/ 231 w 672"/>
                  <a:gd name="T3" fmla="*/ 463 h 463"/>
                  <a:gd name="T4" fmla="*/ 604 w 672"/>
                  <a:gd name="T5" fmla="*/ 463 h 463"/>
                  <a:gd name="T6" fmla="*/ 672 w 672"/>
                  <a:gd name="T7" fmla="*/ 232 h 463"/>
                  <a:gd name="T8" fmla="*/ 604 w 672"/>
                  <a:gd name="T9" fmla="*/ 0 h 463"/>
                  <a:gd name="T10" fmla="*/ 231 w 672"/>
                  <a:gd name="T11" fmla="*/ 0 h 463"/>
                  <a:gd name="T12" fmla="*/ 0 w 672"/>
                  <a:gd name="T13" fmla="*/ 232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2" h="463">
                    <a:moveTo>
                      <a:pt x="0" y="232"/>
                    </a:moveTo>
                    <a:cubicBezTo>
                      <a:pt x="0" y="359"/>
                      <a:pt x="104" y="463"/>
                      <a:pt x="231" y="463"/>
                    </a:cubicBezTo>
                    <a:cubicBezTo>
                      <a:pt x="604" y="463"/>
                      <a:pt x="604" y="463"/>
                      <a:pt x="604" y="463"/>
                    </a:cubicBezTo>
                    <a:cubicBezTo>
                      <a:pt x="647" y="397"/>
                      <a:pt x="672" y="317"/>
                      <a:pt x="672" y="232"/>
                    </a:cubicBezTo>
                    <a:cubicBezTo>
                      <a:pt x="672" y="146"/>
                      <a:pt x="647" y="67"/>
                      <a:pt x="604" y="0"/>
                    </a:cubicBezTo>
                    <a:cubicBezTo>
                      <a:pt x="231" y="0"/>
                      <a:pt x="231" y="0"/>
                      <a:pt x="231" y="0"/>
                    </a:cubicBezTo>
                    <a:cubicBezTo>
                      <a:pt x="104" y="0"/>
                      <a:pt x="0" y="104"/>
                      <a:pt x="0" y="232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379" name="Freeform 36">
                <a:extLst>
                  <a:ext uri="{FF2B5EF4-FFF2-40B4-BE49-F238E27FC236}">
                    <a16:creationId xmlns:a16="http://schemas.microsoft.com/office/drawing/2014/main" id="{77E9EA98-2E93-4754-B1AA-4368C1A0D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89988" y="2954338"/>
                <a:ext cx="1446213" cy="1292225"/>
              </a:xfrm>
              <a:custGeom>
                <a:avLst/>
                <a:gdLst>
                  <a:gd name="T0" fmla="*/ 299 w 672"/>
                  <a:gd name="T1" fmla="*/ 0 h 599"/>
                  <a:gd name="T2" fmla="*/ 0 w 672"/>
                  <a:gd name="T3" fmla="*/ 300 h 599"/>
                  <a:gd name="T4" fmla="*/ 299 w 672"/>
                  <a:gd name="T5" fmla="*/ 599 h 599"/>
                  <a:gd name="T6" fmla="*/ 617 w 672"/>
                  <a:gd name="T7" fmla="*/ 599 h 599"/>
                  <a:gd name="T8" fmla="*/ 672 w 672"/>
                  <a:gd name="T9" fmla="*/ 531 h 599"/>
                  <a:gd name="T10" fmla="*/ 299 w 672"/>
                  <a:gd name="T11" fmla="*/ 531 h 599"/>
                  <a:gd name="T12" fmla="*/ 68 w 672"/>
                  <a:gd name="T13" fmla="*/ 300 h 599"/>
                  <a:gd name="T14" fmla="*/ 299 w 672"/>
                  <a:gd name="T15" fmla="*/ 68 h 599"/>
                  <a:gd name="T16" fmla="*/ 672 w 672"/>
                  <a:gd name="T17" fmla="*/ 68 h 599"/>
                  <a:gd name="T18" fmla="*/ 617 w 672"/>
                  <a:gd name="T19" fmla="*/ 0 h 599"/>
                  <a:gd name="T20" fmla="*/ 299 w 672"/>
                  <a:gd name="T21" fmla="*/ 0 h 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2" h="599">
                    <a:moveTo>
                      <a:pt x="299" y="0"/>
                    </a:moveTo>
                    <a:cubicBezTo>
                      <a:pt x="134" y="0"/>
                      <a:pt x="0" y="135"/>
                      <a:pt x="0" y="300"/>
                    </a:cubicBezTo>
                    <a:cubicBezTo>
                      <a:pt x="0" y="465"/>
                      <a:pt x="134" y="599"/>
                      <a:pt x="299" y="599"/>
                    </a:cubicBezTo>
                    <a:cubicBezTo>
                      <a:pt x="617" y="599"/>
                      <a:pt x="617" y="599"/>
                      <a:pt x="617" y="599"/>
                    </a:cubicBezTo>
                    <a:cubicBezTo>
                      <a:pt x="638" y="579"/>
                      <a:pt x="656" y="556"/>
                      <a:pt x="672" y="531"/>
                    </a:cubicBezTo>
                    <a:cubicBezTo>
                      <a:pt x="299" y="531"/>
                      <a:pt x="299" y="531"/>
                      <a:pt x="299" y="531"/>
                    </a:cubicBezTo>
                    <a:cubicBezTo>
                      <a:pt x="172" y="531"/>
                      <a:pt x="68" y="427"/>
                      <a:pt x="68" y="300"/>
                    </a:cubicBezTo>
                    <a:cubicBezTo>
                      <a:pt x="68" y="172"/>
                      <a:pt x="172" y="68"/>
                      <a:pt x="299" y="68"/>
                    </a:cubicBezTo>
                    <a:cubicBezTo>
                      <a:pt x="672" y="68"/>
                      <a:pt x="672" y="68"/>
                      <a:pt x="672" y="68"/>
                    </a:cubicBezTo>
                    <a:cubicBezTo>
                      <a:pt x="656" y="44"/>
                      <a:pt x="638" y="21"/>
                      <a:pt x="617" y="0"/>
                    </a:cubicBez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76" name="文本框 375">
              <a:extLst>
                <a:ext uri="{FF2B5EF4-FFF2-40B4-BE49-F238E27FC236}">
                  <a16:creationId xmlns:a16="http://schemas.microsoft.com/office/drawing/2014/main" id="{7237DB24-2CD6-40F2-AAE2-6545DA985B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3190" y="506730"/>
              <a:ext cx="1539875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4800" b="1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1</a:t>
              </a:r>
              <a:endParaRPr lang="zh-CN" altLang="en-US" sz="4800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</p:grpSp>
      <p:grpSp>
        <p:nvGrpSpPr>
          <p:cNvPr id="380" name="组合 379">
            <a:extLst>
              <a:ext uri="{FF2B5EF4-FFF2-40B4-BE49-F238E27FC236}">
                <a16:creationId xmlns:a16="http://schemas.microsoft.com/office/drawing/2014/main" id="{2D0A5FCB-926E-462E-BBAF-5BA1B6159F34}"/>
              </a:ext>
            </a:extLst>
          </p:cNvPr>
          <p:cNvGrpSpPr/>
          <p:nvPr/>
        </p:nvGrpSpPr>
        <p:grpSpPr>
          <a:xfrm>
            <a:off x="372110" y="563563"/>
            <a:ext cx="4860926" cy="4435475"/>
            <a:chOff x="402590" y="868363"/>
            <a:chExt cx="4860926" cy="4435475"/>
          </a:xfrm>
        </p:grpSpPr>
        <p:sp>
          <p:nvSpPr>
            <p:cNvPr id="381" name="Freeform 5">
              <a:extLst>
                <a:ext uri="{FF2B5EF4-FFF2-40B4-BE49-F238E27FC236}">
                  <a16:creationId xmlns:a16="http://schemas.microsoft.com/office/drawing/2014/main" id="{D0995DD5-9C52-48CB-9FBE-578DE15087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590" y="3644901"/>
              <a:ext cx="1300163" cy="842963"/>
            </a:xfrm>
            <a:custGeom>
              <a:avLst/>
              <a:gdLst>
                <a:gd name="T0" fmla="*/ 0 w 819"/>
                <a:gd name="T1" fmla="*/ 0 h 531"/>
                <a:gd name="T2" fmla="*/ 264 w 819"/>
                <a:gd name="T3" fmla="*/ 266 h 531"/>
                <a:gd name="T4" fmla="*/ 0 w 819"/>
                <a:gd name="T5" fmla="*/ 531 h 531"/>
                <a:gd name="T6" fmla="*/ 464 w 819"/>
                <a:gd name="T7" fmla="*/ 531 h 531"/>
                <a:gd name="T8" fmla="*/ 464 w 819"/>
                <a:gd name="T9" fmla="*/ 302 h 531"/>
                <a:gd name="T10" fmla="*/ 819 w 819"/>
                <a:gd name="T11" fmla="*/ 0 h 531"/>
                <a:gd name="T12" fmla="*/ 0 w 819"/>
                <a:gd name="T13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9" h="531">
                  <a:moveTo>
                    <a:pt x="0" y="0"/>
                  </a:moveTo>
                  <a:lnTo>
                    <a:pt x="264" y="266"/>
                  </a:lnTo>
                  <a:lnTo>
                    <a:pt x="0" y="531"/>
                  </a:lnTo>
                  <a:lnTo>
                    <a:pt x="464" y="531"/>
                  </a:lnTo>
                  <a:lnTo>
                    <a:pt x="464" y="302"/>
                  </a:lnTo>
                  <a:lnTo>
                    <a:pt x="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2" name="Freeform 6">
              <a:extLst>
                <a:ext uri="{FF2B5EF4-FFF2-40B4-BE49-F238E27FC236}">
                  <a16:creationId xmlns:a16="http://schemas.microsoft.com/office/drawing/2014/main" id="{DB0D48D3-92D8-477B-81AD-01D4336D4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590" y="3644901"/>
              <a:ext cx="1300163" cy="842963"/>
            </a:xfrm>
            <a:custGeom>
              <a:avLst/>
              <a:gdLst>
                <a:gd name="T0" fmla="*/ 0 w 819"/>
                <a:gd name="T1" fmla="*/ 0 h 531"/>
                <a:gd name="T2" fmla="*/ 264 w 819"/>
                <a:gd name="T3" fmla="*/ 266 h 531"/>
                <a:gd name="T4" fmla="*/ 0 w 819"/>
                <a:gd name="T5" fmla="*/ 531 h 531"/>
                <a:gd name="T6" fmla="*/ 464 w 819"/>
                <a:gd name="T7" fmla="*/ 531 h 531"/>
                <a:gd name="T8" fmla="*/ 464 w 819"/>
                <a:gd name="T9" fmla="*/ 302 h 531"/>
                <a:gd name="T10" fmla="*/ 819 w 819"/>
                <a:gd name="T11" fmla="*/ 0 h 531"/>
                <a:gd name="T12" fmla="*/ 0 w 819"/>
                <a:gd name="T13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9" h="531">
                  <a:moveTo>
                    <a:pt x="0" y="0"/>
                  </a:moveTo>
                  <a:lnTo>
                    <a:pt x="264" y="266"/>
                  </a:lnTo>
                  <a:lnTo>
                    <a:pt x="0" y="531"/>
                  </a:lnTo>
                  <a:lnTo>
                    <a:pt x="464" y="531"/>
                  </a:lnTo>
                  <a:lnTo>
                    <a:pt x="464" y="302"/>
                  </a:lnTo>
                  <a:lnTo>
                    <a:pt x="81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3" name="Freeform 7">
              <a:extLst>
                <a:ext uri="{FF2B5EF4-FFF2-40B4-BE49-F238E27FC236}">
                  <a16:creationId xmlns:a16="http://schemas.microsoft.com/office/drawing/2014/main" id="{1F91295B-31B8-4313-B464-98F100B7A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3353" y="3644901"/>
              <a:ext cx="1300163" cy="842963"/>
            </a:xfrm>
            <a:custGeom>
              <a:avLst/>
              <a:gdLst>
                <a:gd name="T0" fmla="*/ 819 w 819"/>
                <a:gd name="T1" fmla="*/ 0 h 531"/>
                <a:gd name="T2" fmla="*/ 555 w 819"/>
                <a:gd name="T3" fmla="*/ 266 h 531"/>
                <a:gd name="T4" fmla="*/ 819 w 819"/>
                <a:gd name="T5" fmla="*/ 531 h 531"/>
                <a:gd name="T6" fmla="*/ 355 w 819"/>
                <a:gd name="T7" fmla="*/ 531 h 531"/>
                <a:gd name="T8" fmla="*/ 355 w 819"/>
                <a:gd name="T9" fmla="*/ 302 h 531"/>
                <a:gd name="T10" fmla="*/ 0 w 819"/>
                <a:gd name="T11" fmla="*/ 0 h 531"/>
                <a:gd name="T12" fmla="*/ 819 w 819"/>
                <a:gd name="T13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9" h="531">
                  <a:moveTo>
                    <a:pt x="819" y="0"/>
                  </a:moveTo>
                  <a:lnTo>
                    <a:pt x="555" y="266"/>
                  </a:lnTo>
                  <a:lnTo>
                    <a:pt x="819" y="531"/>
                  </a:lnTo>
                  <a:lnTo>
                    <a:pt x="355" y="531"/>
                  </a:lnTo>
                  <a:lnTo>
                    <a:pt x="355" y="302"/>
                  </a:lnTo>
                  <a:lnTo>
                    <a:pt x="0" y="0"/>
                  </a:lnTo>
                  <a:lnTo>
                    <a:pt x="819" y="0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4" name="Freeform 8">
              <a:extLst>
                <a:ext uri="{FF2B5EF4-FFF2-40B4-BE49-F238E27FC236}">
                  <a16:creationId xmlns:a16="http://schemas.microsoft.com/office/drawing/2014/main" id="{785E75EF-4D9A-449F-9E5A-D306A7F89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3353" y="3644901"/>
              <a:ext cx="1300163" cy="842963"/>
            </a:xfrm>
            <a:custGeom>
              <a:avLst/>
              <a:gdLst>
                <a:gd name="T0" fmla="*/ 819 w 819"/>
                <a:gd name="T1" fmla="*/ 0 h 531"/>
                <a:gd name="T2" fmla="*/ 555 w 819"/>
                <a:gd name="T3" fmla="*/ 266 h 531"/>
                <a:gd name="T4" fmla="*/ 819 w 819"/>
                <a:gd name="T5" fmla="*/ 531 h 531"/>
                <a:gd name="T6" fmla="*/ 355 w 819"/>
                <a:gd name="T7" fmla="*/ 531 h 531"/>
                <a:gd name="T8" fmla="*/ 355 w 819"/>
                <a:gd name="T9" fmla="*/ 302 h 531"/>
                <a:gd name="T10" fmla="*/ 0 w 819"/>
                <a:gd name="T11" fmla="*/ 0 h 531"/>
                <a:gd name="T12" fmla="*/ 819 w 819"/>
                <a:gd name="T13" fmla="*/ 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9" h="531">
                  <a:moveTo>
                    <a:pt x="819" y="0"/>
                  </a:moveTo>
                  <a:lnTo>
                    <a:pt x="555" y="266"/>
                  </a:lnTo>
                  <a:lnTo>
                    <a:pt x="819" y="531"/>
                  </a:lnTo>
                  <a:lnTo>
                    <a:pt x="355" y="531"/>
                  </a:lnTo>
                  <a:lnTo>
                    <a:pt x="355" y="302"/>
                  </a:lnTo>
                  <a:lnTo>
                    <a:pt x="0" y="0"/>
                  </a:lnTo>
                  <a:lnTo>
                    <a:pt x="8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5" name="Freeform 9">
              <a:extLst>
                <a:ext uri="{FF2B5EF4-FFF2-40B4-BE49-F238E27FC236}">
                  <a16:creationId xmlns:a16="http://schemas.microsoft.com/office/drawing/2014/main" id="{ED8E55AD-7F5F-4FCC-8201-587CF27FE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190" y="3644901"/>
              <a:ext cx="563563" cy="479425"/>
            </a:xfrm>
            <a:custGeom>
              <a:avLst/>
              <a:gdLst>
                <a:gd name="T0" fmla="*/ 355 w 355"/>
                <a:gd name="T1" fmla="*/ 302 h 302"/>
                <a:gd name="T2" fmla="*/ 355 w 355"/>
                <a:gd name="T3" fmla="*/ 0 h 302"/>
                <a:gd name="T4" fmla="*/ 0 w 355"/>
                <a:gd name="T5" fmla="*/ 302 h 302"/>
                <a:gd name="T6" fmla="*/ 355 w 355"/>
                <a:gd name="T7" fmla="*/ 30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5" h="302">
                  <a:moveTo>
                    <a:pt x="355" y="302"/>
                  </a:moveTo>
                  <a:lnTo>
                    <a:pt x="355" y="0"/>
                  </a:lnTo>
                  <a:lnTo>
                    <a:pt x="0" y="302"/>
                  </a:lnTo>
                  <a:lnTo>
                    <a:pt x="355" y="302"/>
                  </a:lnTo>
                  <a:close/>
                </a:path>
              </a:pathLst>
            </a:custGeom>
            <a:solidFill>
              <a:srgbClr val="B4DE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386" name="Freeform 10">
              <a:extLst>
                <a:ext uri="{FF2B5EF4-FFF2-40B4-BE49-F238E27FC236}">
                  <a16:creationId xmlns:a16="http://schemas.microsoft.com/office/drawing/2014/main" id="{3F5A28DF-D1DD-4CD0-BE96-9242265E0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190" y="3644901"/>
              <a:ext cx="563563" cy="479425"/>
            </a:xfrm>
            <a:custGeom>
              <a:avLst/>
              <a:gdLst>
                <a:gd name="T0" fmla="*/ 355 w 355"/>
                <a:gd name="T1" fmla="*/ 302 h 302"/>
                <a:gd name="T2" fmla="*/ 355 w 355"/>
                <a:gd name="T3" fmla="*/ 0 h 302"/>
                <a:gd name="T4" fmla="*/ 0 w 355"/>
                <a:gd name="T5" fmla="*/ 302 h 302"/>
                <a:gd name="T6" fmla="*/ 355 w 355"/>
                <a:gd name="T7" fmla="*/ 30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5" h="302">
                  <a:moveTo>
                    <a:pt x="355" y="302"/>
                  </a:moveTo>
                  <a:lnTo>
                    <a:pt x="355" y="0"/>
                  </a:lnTo>
                  <a:lnTo>
                    <a:pt x="0" y="302"/>
                  </a:lnTo>
                  <a:lnTo>
                    <a:pt x="355" y="30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7" name="Freeform 11">
              <a:extLst>
                <a:ext uri="{FF2B5EF4-FFF2-40B4-BE49-F238E27FC236}">
                  <a16:creationId xmlns:a16="http://schemas.microsoft.com/office/drawing/2014/main" id="{4D675921-14DC-43CA-9D50-A97B251C43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3353" y="3644901"/>
              <a:ext cx="563563" cy="479425"/>
            </a:xfrm>
            <a:custGeom>
              <a:avLst/>
              <a:gdLst>
                <a:gd name="T0" fmla="*/ 0 w 355"/>
                <a:gd name="T1" fmla="*/ 302 h 302"/>
                <a:gd name="T2" fmla="*/ 0 w 355"/>
                <a:gd name="T3" fmla="*/ 0 h 302"/>
                <a:gd name="T4" fmla="*/ 355 w 355"/>
                <a:gd name="T5" fmla="*/ 302 h 302"/>
                <a:gd name="T6" fmla="*/ 0 w 355"/>
                <a:gd name="T7" fmla="*/ 30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5" h="302">
                  <a:moveTo>
                    <a:pt x="0" y="302"/>
                  </a:moveTo>
                  <a:lnTo>
                    <a:pt x="0" y="0"/>
                  </a:lnTo>
                  <a:lnTo>
                    <a:pt x="355" y="302"/>
                  </a:lnTo>
                  <a:lnTo>
                    <a:pt x="0" y="302"/>
                  </a:lnTo>
                  <a:close/>
                </a:path>
              </a:pathLst>
            </a:custGeom>
            <a:solidFill>
              <a:srgbClr val="B4DE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8" name="Freeform 12">
              <a:extLst>
                <a:ext uri="{FF2B5EF4-FFF2-40B4-BE49-F238E27FC236}">
                  <a16:creationId xmlns:a16="http://schemas.microsoft.com/office/drawing/2014/main" id="{F43A0DAB-B0E8-42A0-BC15-9812A2111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3353" y="3644901"/>
              <a:ext cx="563563" cy="479425"/>
            </a:xfrm>
            <a:custGeom>
              <a:avLst/>
              <a:gdLst>
                <a:gd name="T0" fmla="*/ 0 w 355"/>
                <a:gd name="T1" fmla="*/ 302 h 302"/>
                <a:gd name="T2" fmla="*/ 0 w 355"/>
                <a:gd name="T3" fmla="*/ 0 h 302"/>
                <a:gd name="T4" fmla="*/ 355 w 355"/>
                <a:gd name="T5" fmla="*/ 302 h 302"/>
                <a:gd name="T6" fmla="*/ 0 w 355"/>
                <a:gd name="T7" fmla="*/ 30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5" h="302">
                  <a:moveTo>
                    <a:pt x="0" y="302"/>
                  </a:moveTo>
                  <a:lnTo>
                    <a:pt x="0" y="0"/>
                  </a:lnTo>
                  <a:lnTo>
                    <a:pt x="355" y="302"/>
                  </a:lnTo>
                  <a:lnTo>
                    <a:pt x="0" y="30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9" name="Freeform 13">
              <a:extLst>
                <a:ext uri="{FF2B5EF4-FFF2-40B4-BE49-F238E27FC236}">
                  <a16:creationId xmlns:a16="http://schemas.microsoft.com/office/drawing/2014/main" id="{EAF001C7-F0B7-4E42-B1AC-7B81A7C27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465" y="868363"/>
              <a:ext cx="4594225" cy="4435475"/>
            </a:xfrm>
            <a:custGeom>
              <a:avLst/>
              <a:gdLst>
                <a:gd name="T0" fmla="*/ 1447 w 2894"/>
                <a:gd name="T1" fmla="*/ 0 h 2794"/>
                <a:gd name="T2" fmla="*/ 1894 w 2894"/>
                <a:gd name="T3" fmla="*/ 920 h 2794"/>
                <a:gd name="T4" fmla="*/ 2894 w 2894"/>
                <a:gd name="T5" fmla="*/ 1067 h 2794"/>
                <a:gd name="T6" fmla="*/ 2170 w 2894"/>
                <a:gd name="T7" fmla="*/ 1783 h 2794"/>
                <a:gd name="T8" fmla="*/ 2341 w 2894"/>
                <a:gd name="T9" fmla="*/ 2794 h 2794"/>
                <a:gd name="T10" fmla="*/ 1447 w 2894"/>
                <a:gd name="T11" fmla="*/ 2317 h 2794"/>
                <a:gd name="T12" fmla="*/ 552 w 2894"/>
                <a:gd name="T13" fmla="*/ 2794 h 2794"/>
                <a:gd name="T14" fmla="*/ 723 w 2894"/>
                <a:gd name="T15" fmla="*/ 1783 h 2794"/>
                <a:gd name="T16" fmla="*/ 0 w 2894"/>
                <a:gd name="T17" fmla="*/ 1067 h 2794"/>
                <a:gd name="T18" fmla="*/ 1000 w 2894"/>
                <a:gd name="T19" fmla="*/ 920 h 2794"/>
                <a:gd name="T20" fmla="*/ 1447 w 2894"/>
                <a:gd name="T21" fmla="*/ 0 h 2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4" h="2794">
                  <a:moveTo>
                    <a:pt x="1447" y="0"/>
                  </a:moveTo>
                  <a:lnTo>
                    <a:pt x="1894" y="920"/>
                  </a:lnTo>
                  <a:lnTo>
                    <a:pt x="2894" y="1067"/>
                  </a:lnTo>
                  <a:lnTo>
                    <a:pt x="2170" y="1783"/>
                  </a:lnTo>
                  <a:lnTo>
                    <a:pt x="2341" y="2794"/>
                  </a:lnTo>
                  <a:lnTo>
                    <a:pt x="1447" y="2317"/>
                  </a:lnTo>
                  <a:lnTo>
                    <a:pt x="552" y="2794"/>
                  </a:lnTo>
                  <a:lnTo>
                    <a:pt x="723" y="1783"/>
                  </a:lnTo>
                  <a:lnTo>
                    <a:pt x="0" y="1067"/>
                  </a:lnTo>
                  <a:lnTo>
                    <a:pt x="1000" y="920"/>
                  </a:lnTo>
                  <a:lnTo>
                    <a:pt x="1447" y="0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0" name="Freeform 14">
              <a:extLst>
                <a:ext uri="{FF2B5EF4-FFF2-40B4-BE49-F238E27FC236}">
                  <a16:creationId xmlns:a16="http://schemas.microsoft.com/office/drawing/2014/main" id="{A2554B09-FA77-4A83-AC20-CF5A88638F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465" y="868363"/>
              <a:ext cx="4594225" cy="4435475"/>
            </a:xfrm>
            <a:custGeom>
              <a:avLst/>
              <a:gdLst>
                <a:gd name="T0" fmla="*/ 1447 w 2894"/>
                <a:gd name="T1" fmla="*/ 0 h 2794"/>
                <a:gd name="T2" fmla="*/ 1894 w 2894"/>
                <a:gd name="T3" fmla="*/ 920 h 2794"/>
                <a:gd name="T4" fmla="*/ 2894 w 2894"/>
                <a:gd name="T5" fmla="*/ 1067 h 2794"/>
                <a:gd name="T6" fmla="*/ 2170 w 2894"/>
                <a:gd name="T7" fmla="*/ 1783 h 2794"/>
                <a:gd name="T8" fmla="*/ 2341 w 2894"/>
                <a:gd name="T9" fmla="*/ 2794 h 2794"/>
                <a:gd name="T10" fmla="*/ 1447 w 2894"/>
                <a:gd name="T11" fmla="*/ 2317 h 2794"/>
                <a:gd name="T12" fmla="*/ 552 w 2894"/>
                <a:gd name="T13" fmla="*/ 2794 h 2794"/>
                <a:gd name="T14" fmla="*/ 723 w 2894"/>
                <a:gd name="T15" fmla="*/ 1783 h 2794"/>
                <a:gd name="T16" fmla="*/ 0 w 2894"/>
                <a:gd name="T17" fmla="*/ 1067 h 2794"/>
                <a:gd name="T18" fmla="*/ 1000 w 2894"/>
                <a:gd name="T19" fmla="*/ 920 h 2794"/>
                <a:gd name="T20" fmla="*/ 1447 w 2894"/>
                <a:gd name="T21" fmla="*/ 0 h 2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94" h="2794">
                  <a:moveTo>
                    <a:pt x="1447" y="0"/>
                  </a:moveTo>
                  <a:lnTo>
                    <a:pt x="1894" y="920"/>
                  </a:lnTo>
                  <a:lnTo>
                    <a:pt x="2894" y="1067"/>
                  </a:lnTo>
                  <a:lnTo>
                    <a:pt x="2170" y="1783"/>
                  </a:lnTo>
                  <a:lnTo>
                    <a:pt x="2341" y="2794"/>
                  </a:lnTo>
                  <a:lnTo>
                    <a:pt x="1447" y="2317"/>
                  </a:lnTo>
                  <a:lnTo>
                    <a:pt x="552" y="2794"/>
                  </a:lnTo>
                  <a:lnTo>
                    <a:pt x="723" y="1783"/>
                  </a:lnTo>
                  <a:lnTo>
                    <a:pt x="0" y="1067"/>
                  </a:lnTo>
                  <a:lnTo>
                    <a:pt x="1000" y="920"/>
                  </a:lnTo>
                  <a:lnTo>
                    <a:pt x="14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1" name="Freeform 15">
              <a:extLst>
                <a:ext uri="{FF2B5EF4-FFF2-40B4-BE49-F238E27FC236}">
                  <a16:creationId xmlns:a16="http://schemas.microsoft.com/office/drawing/2014/main" id="{D281413E-7CCF-485E-908D-4BB17F443D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1528" y="1131888"/>
              <a:ext cx="4100513" cy="3959225"/>
            </a:xfrm>
            <a:custGeom>
              <a:avLst/>
              <a:gdLst>
                <a:gd name="T0" fmla="*/ 2583 w 2583"/>
                <a:gd name="T1" fmla="*/ 953 h 2494"/>
                <a:gd name="T2" fmla="*/ 1691 w 2583"/>
                <a:gd name="T3" fmla="*/ 821 h 2494"/>
                <a:gd name="T4" fmla="*/ 1292 w 2583"/>
                <a:gd name="T5" fmla="*/ 0 h 2494"/>
                <a:gd name="T6" fmla="*/ 892 w 2583"/>
                <a:gd name="T7" fmla="*/ 821 h 2494"/>
                <a:gd name="T8" fmla="*/ 0 w 2583"/>
                <a:gd name="T9" fmla="*/ 953 h 2494"/>
                <a:gd name="T10" fmla="*/ 646 w 2583"/>
                <a:gd name="T11" fmla="*/ 1592 h 2494"/>
                <a:gd name="T12" fmla="*/ 493 w 2583"/>
                <a:gd name="T13" fmla="*/ 2494 h 2494"/>
                <a:gd name="T14" fmla="*/ 1292 w 2583"/>
                <a:gd name="T15" fmla="*/ 2068 h 2494"/>
                <a:gd name="T16" fmla="*/ 2090 w 2583"/>
                <a:gd name="T17" fmla="*/ 2494 h 2494"/>
                <a:gd name="T18" fmla="*/ 1937 w 2583"/>
                <a:gd name="T19" fmla="*/ 1592 h 2494"/>
                <a:gd name="T20" fmla="*/ 2583 w 2583"/>
                <a:gd name="T21" fmla="*/ 953 h 2494"/>
                <a:gd name="T22" fmla="*/ 1994 w 2583"/>
                <a:gd name="T23" fmla="*/ 2359 h 2494"/>
                <a:gd name="T24" fmla="*/ 1292 w 2583"/>
                <a:gd name="T25" fmla="*/ 1985 h 2494"/>
                <a:gd name="T26" fmla="*/ 589 w 2583"/>
                <a:gd name="T27" fmla="*/ 2359 h 2494"/>
                <a:gd name="T28" fmla="*/ 724 w 2583"/>
                <a:gd name="T29" fmla="*/ 1566 h 2494"/>
                <a:gd name="T30" fmla="*/ 156 w 2583"/>
                <a:gd name="T31" fmla="*/ 1004 h 2494"/>
                <a:gd name="T32" fmla="*/ 941 w 2583"/>
                <a:gd name="T33" fmla="*/ 888 h 2494"/>
                <a:gd name="T34" fmla="*/ 1292 w 2583"/>
                <a:gd name="T35" fmla="*/ 166 h 2494"/>
                <a:gd name="T36" fmla="*/ 1643 w 2583"/>
                <a:gd name="T37" fmla="*/ 888 h 2494"/>
                <a:gd name="T38" fmla="*/ 2428 w 2583"/>
                <a:gd name="T39" fmla="*/ 1004 h 2494"/>
                <a:gd name="T40" fmla="*/ 1860 w 2583"/>
                <a:gd name="T41" fmla="*/ 1566 h 2494"/>
                <a:gd name="T42" fmla="*/ 1994 w 2583"/>
                <a:gd name="T43" fmla="*/ 2359 h 2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83" h="2494">
                  <a:moveTo>
                    <a:pt x="2583" y="953"/>
                  </a:moveTo>
                  <a:lnTo>
                    <a:pt x="1691" y="821"/>
                  </a:lnTo>
                  <a:lnTo>
                    <a:pt x="1292" y="0"/>
                  </a:lnTo>
                  <a:lnTo>
                    <a:pt x="892" y="821"/>
                  </a:lnTo>
                  <a:lnTo>
                    <a:pt x="0" y="953"/>
                  </a:lnTo>
                  <a:lnTo>
                    <a:pt x="646" y="1592"/>
                  </a:lnTo>
                  <a:lnTo>
                    <a:pt x="493" y="2494"/>
                  </a:lnTo>
                  <a:lnTo>
                    <a:pt x="1292" y="2068"/>
                  </a:lnTo>
                  <a:lnTo>
                    <a:pt x="2090" y="2494"/>
                  </a:lnTo>
                  <a:lnTo>
                    <a:pt x="1937" y="1592"/>
                  </a:lnTo>
                  <a:lnTo>
                    <a:pt x="2583" y="953"/>
                  </a:lnTo>
                  <a:close/>
                  <a:moveTo>
                    <a:pt x="1994" y="2359"/>
                  </a:moveTo>
                  <a:lnTo>
                    <a:pt x="1292" y="1985"/>
                  </a:lnTo>
                  <a:lnTo>
                    <a:pt x="589" y="2359"/>
                  </a:lnTo>
                  <a:lnTo>
                    <a:pt x="724" y="1566"/>
                  </a:lnTo>
                  <a:lnTo>
                    <a:pt x="156" y="1004"/>
                  </a:lnTo>
                  <a:lnTo>
                    <a:pt x="941" y="888"/>
                  </a:lnTo>
                  <a:lnTo>
                    <a:pt x="1292" y="166"/>
                  </a:lnTo>
                  <a:lnTo>
                    <a:pt x="1643" y="888"/>
                  </a:lnTo>
                  <a:lnTo>
                    <a:pt x="2428" y="1004"/>
                  </a:lnTo>
                  <a:lnTo>
                    <a:pt x="1860" y="1566"/>
                  </a:lnTo>
                  <a:lnTo>
                    <a:pt x="1994" y="235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392" name="Freeform 16">
              <a:extLst>
                <a:ext uri="{FF2B5EF4-FFF2-40B4-BE49-F238E27FC236}">
                  <a16:creationId xmlns:a16="http://schemas.microsoft.com/office/drawing/2014/main" id="{A0EB44AA-57B9-4B6E-B146-BCD75B89AC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1528" y="1131888"/>
              <a:ext cx="4100513" cy="3959225"/>
            </a:xfrm>
            <a:custGeom>
              <a:avLst/>
              <a:gdLst>
                <a:gd name="T0" fmla="*/ 2583 w 2583"/>
                <a:gd name="T1" fmla="*/ 953 h 2494"/>
                <a:gd name="T2" fmla="*/ 1691 w 2583"/>
                <a:gd name="T3" fmla="*/ 821 h 2494"/>
                <a:gd name="T4" fmla="*/ 1292 w 2583"/>
                <a:gd name="T5" fmla="*/ 0 h 2494"/>
                <a:gd name="T6" fmla="*/ 892 w 2583"/>
                <a:gd name="T7" fmla="*/ 821 h 2494"/>
                <a:gd name="T8" fmla="*/ 0 w 2583"/>
                <a:gd name="T9" fmla="*/ 953 h 2494"/>
                <a:gd name="T10" fmla="*/ 646 w 2583"/>
                <a:gd name="T11" fmla="*/ 1592 h 2494"/>
                <a:gd name="T12" fmla="*/ 493 w 2583"/>
                <a:gd name="T13" fmla="*/ 2494 h 2494"/>
                <a:gd name="T14" fmla="*/ 1292 w 2583"/>
                <a:gd name="T15" fmla="*/ 2068 h 2494"/>
                <a:gd name="T16" fmla="*/ 2090 w 2583"/>
                <a:gd name="T17" fmla="*/ 2494 h 2494"/>
                <a:gd name="T18" fmla="*/ 1937 w 2583"/>
                <a:gd name="T19" fmla="*/ 1592 h 2494"/>
                <a:gd name="T20" fmla="*/ 2583 w 2583"/>
                <a:gd name="T21" fmla="*/ 953 h 2494"/>
                <a:gd name="T22" fmla="*/ 1994 w 2583"/>
                <a:gd name="T23" fmla="*/ 2359 h 2494"/>
                <a:gd name="T24" fmla="*/ 1292 w 2583"/>
                <a:gd name="T25" fmla="*/ 1985 h 2494"/>
                <a:gd name="T26" fmla="*/ 589 w 2583"/>
                <a:gd name="T27" fmla="*/ 2359 h 2494"/>
                <a:gd name="T28" fmla="*/ 724 w 2583"/>
                <a:gd name="T29" fmla="*/ 1566 h 2494"/>
                <a:gd name="T30" fmla="*/ 156 w 2583"/>
                <a:gd name="T31" fmla="*/ 1004 h 2494"/>
                <a:gd name="T32" fmla="*/ 941 w 2583"/>
                <a:gd name="T33" fmla="*/ 888 h 2494"/>
                <a:gd name="T34" fmla="*/ 1292 w 2583"/>
                <a:gd name="T35" fmla="*/ 166 h 2494"/>
                <a:gd name="T36" fmla="*/ 1643 w 2583"/>
                <a:gd name="T37" fmla="*/ 888 h 2494"/>
                <a:gd name="T38" fmla="*/ 2428 w 2583"/>
                <a:gd name="T39" fmla="*/ 1004 h 2494"/>
                <a:gd name="T40" fmla="*/ 1860 w 2583"/>
                <a:gd name="T41" fmla="*/ 1566 h 2494"/>
                <a:gd name="T42" fmla="*/ 1994 w 2583"/>
                <a:gd name="T43" fmla="*/ 2359 h 2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83" h="2494">
                  <a:moveTo>
                    <a:pt x="2583" y="953"/>
                  </a:moveTo>
                  <a:lnTo>
                    <a:pt x="1691" y="821"/>
                  </a:lnTo>
                  <a:lnTo>
                    <a:pt x="1292" y="0"/>
                  </a:lnTo>
                  <a:lnTo>
                    <a:pt x="892" y="821"/>
                  </a:lnTo>
                  <a:lnTo>
                    <a:pt x="0" y="953"/>
                  </a:lnTo>
                  <a:lnTo>
                    <a:pt x="646" y="1592"/>
                  </a:lnTo>
                  <a:lnTo>
                    <a:pt x="493" y="2494"/>
                  </a:lnTo>
                  <a:lnTo>
                    <a:pt x="1292" y="2068"/>
                  </a:lnTo>
                  <a:lnTo>
                    <a:pt x="2090" y="2494"/>
                  </a:lnTo>
                  <a:lnTo>
                    <a:pt x="1937" y="1592"/>
                  </a:lnTo>
                  <a:lnTo>
                    <a:pt x="2583" y="953"/>
                  </a:lnTo>
                  <a:moveTo>
                    <a:pt x="1994" y="2359"/>
                  </a:moveTo>
                  <a:lnTo>
                    <a:pt x="1292" y="1985"/>
                  </a:lnTo>
                  <a:lnTo>
                    <a:pt x="589" y="2359"/>
                  </a:lnTo>
                  <a:lnTo>
                    <a:pt x="724" y="1566"/>
                  </a:lnTo>
                  <a:lnTo>
                    <a:pt x="156" y="1004"/>
                  </a:lnTo>
                  <a:lnTo>
                    <a:pt x="941" y="888"/>
                  </a:lnTo>
                  <a:lnTo>
                    <a:pt x="1292" y="166"/>
                  </a:lnTo>
                  <a:lnTo>
                    <a:pt x="1643" y="888"/>
                  </a:lnTo>
                  <a:lnTo>
                    <a:pt x="2428" y="1004"/>
                  </a:lnTo>
                  <a:lnTo>
                    <a:pt x="1860" y="1566"/>
                  </a:lnTo>
                  <a:lnTo>
                    <a:pt x="1994" y="235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3" name="Freeform 26">
              <a:extLst>
                <a:ext uri="{FF2B5EF4-FFF2-40B4-BE49-F238E27FC236}">
                  <a16:creationId xmlns:a16="http://schemas.microsoft.com/office/drawing/2014/main" id="{C35E57BA-7CD2-4C68-83BA-7A27F8E8E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1153" y="3457576"/>
              <a:ext cx="2481263" cy="1319213"/>
            </a:xfrm>
            <a:custGeom>
              <a:avLst/>
              <a:gdLst>
                <a:gd name="T0" fmla="*/ 5584 w 5584"/>
                <a:gd name="T1" fmla="*/ 697 h 2960"/>
                <a:gd name="T2" fmla="*/ 5584 w 5584"/>
                <a:gd name="T3" fmla="*/ 2691 h 2960"/>
                <a:gd name="T4" fmla="*/ 5286 w 5584"/>
                <a:gd name="T5" fmla="*/ 2960 h 2960"/>
                <a:gd name="T6" fmla="*/ 298 w 5584"/>
                <a:gd name="T7" fmla="*/ 2960 h 2960"/>
                <a:gd name="T8" fmla="*/ 0 w 5584"/>
                <a:gd name="T9" fmla="*/ 2691 h 2960"/>
                <a:gd name="T10" fmla="*/ 0 w 5584"/>
                <a:gd name="T11" fmla="*/ 697 h 2960"/>
                <a:gd name="T12" fmla="*/ 198 w 5584"/>
                <a:gd name="T13" fmla="*/ 444 h 2960"/>
                <a:gd name="T14" fmla="*/ 201 w 5584"/>
                <a:gd name="T15" fmla="*/ 442 h 2960"/>
                <a:gd name="T16" fmla="*/ 211 w 5584"/>
                <a:gd name="T17" fmla="*/ 440 h 2960"/>
                <a:gd name="T18" fmla="*/ 1381 w 5584"/>
                <a:gd name="T19" fmla="*/ 0 h 2960"/>
                <a:gd name="T20" fmla="*/ 2327 w 5584"/>
                <a:gd name="T21" fmla="*/ 1015 h 2960"/>
                <a:gd name="T22" fmla="*/ 2449 w 5584"/>
                <a:gd name="T23" fmla="*/ 710 h 2960"/>
                <a:gd name="T24" fmla="*/ 2532 w 5584"/>
                <a:gd name="T25" fmla="*/ 2126 h 2960"/>
                <a:gd name="T26" fmla="*/ 2829 w 5584"/>
                <a:gd name="T27" fmla="*/ 2126 h 2960"/>
                <a:gd name="T28" fmla="*/ 2829 w 5584"/>
                <a:gd name="T29" fmla="*/ 421 h 2960"/>
                <a:gd name="T30" fmla="*/ 3215 w 5584"/>
                <a:gd name="T31" fmla="*/ 1015 h 2960"/>
                <a:gd name="T32" fmla="*/ 4159 w 5584"/>
                <a:gd name="T33" fmla="*/ 2 h 2960"/>
                <a:gd name="T34" fmla="*/ 5370 w 5584"/>
                <a:gd name="T35" fmla="*/ 438 h 2960"/>
                <a:gd name="T36" fmla="*/ 5584 w 5584"/>
                <a:gd name="T37" fmla="*/ 697 h 2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84" h="2960">
                  <a:moveTo>
                    <a:pt x="5584" y="697"/>
                  </a:moveTo>
                  <a:cubicBezTo>
                    <a:pt x="5584" y="2691"/>
                    <a:pt x="5584" y="2691"/>
                    <a:pt x="5584" y="2691"/>
                  </a:cubicBezTo>
                  <a:cubicBezTo>
                    <a:pt x="5584" y="2839"/>
                    <a:pt x="5450" y="2960"/>
                    <a:pt x="5286" y="2960"/>
                  </a:cubicBezTo>
                  <a:cubicBezTo>
                    <a:pt x="298" y="2960"/>
                    <a:pt x="298" y="2960"/>
                    <a:pt x="298" y="2960"/>
                  </a:cubicBezTo>
                  <a:cubicBezTo>
                    <a:pt x="135" y="2960"/>
                    <a:pt x="0" y="2839"/>
                    <a:pt x="0" y="2691"/>
                  </a:cubicBezTo>
                  <a:cubicBezTo>
                    <a:pt x="0" y="697"/>
                    <a:pt x="0" y="697"/>
                    <a:pt x="0" y="697"/>
                  </a:cubicBezTo>
                  <a:cubicBezTo>
                    <a:pt x="0" y="581"/>
                    <a:pt x="83" y="481"/>
                    <a:pt x="198" y="444"/>
                  </a:cubicBezTo>
                  <a:cubicBezTo>
                    <a:pt x="200" y="444"/>
                    <a:pt x="200" y="442"/>
                    <a:pt x="201" y="442"/>
                  </a:cubicBezTo>
                  <a:cubicBezTo>
                    <a:pt x="204" y="441"/>
                    <a:pt x="208" y="441"/>
                    <a:pt x="211" y="440"/>
                  </a:cubicBezTo>
                  <a:cubicBezTo>
                    <a:pt x="1381" y="0"/>
                    <a:pt x="1381" y="0"/>
                    <a:pt x="1381" y="0"/>
                  </a:cubicBezTo>
                  <a:cubicBezTo>
                    <a:pt x="1547" y="444"/>
                    <a:pt x="1916" y="776"/>
                    <a:pt x="2327" y="1015"/>
                  </a:cubicBezTo>
                  <a:cubicBezTo>
                    <a:pt x="2342" y="918"/>
                    <a:pt x="2388" y="810"/>
                    <a:pt x="2449" y="710"/>
                  </a:cubicBezTo>
                  <a:cubicBezTo>
                    <a:pt x="2527" y="1038"/>
                    <a:pt x="2532" y="2126"/>
                    <a:pt x="2532" y="2126"/>
                  </a:cubicBezTo>
                  <a:cubicBezTo>
                    <a:pt x="2829" y="2126"/>
                    <a:pt x="2829" y="2126"/>
                    <a:pt x="2829" y="2126"/>
                  </a:cubicBezTo>
                  <a:cubicBezTo>
                    <a:pt x="2985" y="1124"/>
                    <a:pt x="2829" y="421"/>
                    <a:pt x="2829" y="421"/>
                  </a:cubicBezTo>
                  <a:cubicBezTo>
                    <a:pt x="3013" y="552"/>
                    <a:pt x="3181" y="806"/>
                    <a:pt x="3215" y="1015"/>
                  </a:cubicBezTo>
                  <a:cubicBezTo>
                    <a:pt x="3624" y="776"/>
                    <a:pt x="3993" y="445"/>
                    <a:pt x="4159" y="2"/>
                  </a:cubicBezTo>
                  <a:cubicBezTo>
                    <a:pt x="5370" y="438"/>
                    <a:pt x="5370" y="438"/>
                    <a:pt x="5370" y="438"/>
                  </a:cubicBezTo>
                  <a:cubicBezTo>
                    <a:pt x="5494" y="471"/>
                    <a:pt x="5584" y="575"/>
                    <a:pt x="5584" y="69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4" name="Freeform 27">
              <a:extLst>
                <a:ext uri="{FF2B5EF4-FFF2-40B4-BE49-F238E27FC236}">
                  <a16:creationId xmlns:a16="http://schemas.microsoft.com/office/drawing/2014/main" id="{DC0E0CE2-9A00-4166-B976-C85C71CB3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890" y="2249488"/>
              <a:ext cx="290513" cy="492125"/>
            </a:xfrm>
            <a:custGeom>
              <a:avLst/>
              <a:gdLst>
                <a:gd name="T0" fmla="*/ 402 w 654"/>
                <a:gd name="T1" fmla="*/ 1097 h 1105"/>
                <a:gd name="T2" fmla="*/ 276 w 654"/>
                <a:gd name="T3" fmla="*/ 1071 h 1105"/>
                <a:gd name="T4" fmla="*/ 32 w 654"/>
                <a:gd name="T5" fmla="*/ 603 h 1105"/>
                <a:gd name="T6" fmla="*/ 124 w 654"/>
                <a:gd name="T7" fmla="*/ 78 h 1105"/>
                <a:gd name="T8" fmla="*/ 234 w 654"/>
                <a:gd name="T9" fmla="*/ 5 h 1105"/>
                <a:gd name="T10" fmla="*/ 240 w 654"/>
                <a:gd name="T11" fmla="*/ 4 h 1105"/>
                <a:gd name="T12" fmla="*/ 282 w 654"/>
                <a:gd name="T13" fmla="*/ 3 h 1105"/>
                <a:gd name="T14" fmla="*/ 308 w 654"/>
                <a:gd name="T15" fmla="*/ 7 h 1105"/>
                <a:gd name="T16" fmla="*/ 314 w 654"/>
                <a:gd name="T17" fmla="*/ 8 h 1105"/>
                <a:gd name="T18" fmla="*/ 408 w 654"/>
                <a:gd name="T19" fmla="*/ 62 h 1105"/>
                <a:gd name="T20" fmla="*/ 609 w 654"/>
                <a:gd name="T21" fmla="*/ 498 h 1105"/>
                <a:gd name="T22" fmla="*/ 402 w 654"/>
                <a:gd name="T23" fmla="*/ 1097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4" h="1105">
                  <a:moveTo>
                    <a:pt x="402" y="1097"/>
                  </a:moveTo>
                  <a:cubicBezTo>
                    <a:pt x="360" y="1105"/>
                    <a:pt x="317" y="1096"/>
                    <a:pt x="276" y="1071"/>
                  </a:cubicBezTo>
                  <a:cubicBezTo>
                    <a:pt x="164" y="1003"/>
                    <a:pt x="66" y="825"/>
                    <a:pt x="32" y="603"/>
                  </a:cubicBezTo>
                  <a:cubicBezTo>
                    <a:pt x="0" y="384"/>
                    <a:pt x="39" y="184"/>
                    <a:pt x="124" y="78"/>
                  </a:cubicBezTo>
                  <a:cubicBezTo>
                    <a:pt x="155" y="40"/>
                    <a:pt x="192" y="14"/>
                    <a:pt x="234" y="5"/>
                  </a:cubicBezTo>
                  <a:cubicBezTo>
                    <a:pt x="236" y="4"/>
                    <a:pt x="238" y="4"/>
                    <a:pt x="240" y="4"/>
                  </a:cubicBezTo>
                  <a:cubicBezTo>
                    <a:pt x="254" y="1"/>
                    <a:pt x="269" y="0"/>
                    <a:pt x="282" y="3"/>
                  </a:cubicBezTo>
                  <a:cubicBezTo>
                    <a:pt x="291" y="3"/>
                    <a:pt x="300" y="4"/>
                    <a:pt x="308" y="7"/>
                  </a:cubicBezTo>
                  <a:cubicBezTo>
                    <a:pt x="311" y="7"/>
                    <a:pt x="312" y="8"/>
                    <a:pt x="314" y="8"/>
                  </a:cubicBezTo>
                  <a:cubicBezTo>
                    <a:pt x="346" y="17"/>
                    <a:pt x="378" y="35"/>
                    <a:pt x="408" y="62"/>
                  </a:cubicBezTo>
                  <a:cubicBezTo>
                    <a:pt x="501" y="145"/>
                    <a:pt x="580" y="305"/>
                    <a:pt x="609" y="498"/>
                  </a:cubicBezTo>
                  <a:cubicBezTo>
                    <a:pt x="654" y="800"/>
                    <a:pt x="561" y="1068"/>
                    <a:pt x="402" y="1097"/>
                  </a:cubicBezTo>
                  <a:close/>
                </a:path>
              </a:pathLst>
            </a:custGeom>
            <a:solidFill>
              <a:srgbClr val="DCB0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5" name="Freeform 28">
              <a:extLst>
                <a:ext uri="{FF2B5EF4-FFF2-40B4-BE49-F238E27FC236}">
                  <a16:creationId xmlns:a16="http://schemas.microsoft.com/office/drawing/2014/main" id="{0A3401B0-B77C-4A97-90F8-DCD0A4ACC3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4228" y="2249488"/>
              <a:ext cx="295275" cy="492125"/>
            </a:xfrm>
            <a:custGeom>
              <a:avLst/>
              <a:gdLst>
                <a:gd name="T0" fmla="*/ 622 w 666"/>
                <a:gd name="T1" fmla="*/ 604 h 1104"/>
                <a:gd name="T2" fmla="*/ 333 w 666"/>
                <a:gd name="T3" fmla="*/ 1092 h 1104"/>
                <a:gd name="T4" fmla="*/ 252 w 666"/>
                <a:gd name="T5" fmla="*/ 1099 h 1104"/>
                <a:gd name="T6" fmla="*/ 46 w 666"/>
                <a:gd name="T7" fmla="*/ 499 h 1104"/>
                <a:gd name="T8" fmla="*/ 233 w 666"/>
                <a:gd name="T9" fmla="*/ 77 h 1104"/>
                <a:gd name="T10" fmla="*/ 333 w 666"/>
                <a:gd name="T11" fmla="*/ 11 h 1104"/>
                <a:gd name="T12" fmla="*/ 416 w 666"/>
                <a:gd name="T13" fmla="*/ 5 h 1104"/>
                <a:gd name="T14" fmla="*/ 421 w 666"/>
                <a:gd name="T15" fmla="*/ 6 h 1104"/>
                <a:gd name="T16" fmla="*/ 622 w 666"/>
                <a:gd name="T17" fmla="*/ 604 h 1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1104">
                  <a:moveTo>
                    <a:pt x="622" y="604"/>
                  </a:moveTo>
                  <a:cubicBezTo>
                    <a:pt x="584" y="855"/>
                    <a:pt x="464" y="1051"/>
                    <a:pt x="333" y="1092"/>
                  </a:cubicBezTo>
                  <a:cubicBezTo>
                    <a:pt x="306" y="1101"/>
                    <a:pt x="279" y="1104"/>
                    <a:pt x="252" y="1099"/>
                  </a:cubicBezTo>
                  <a:cubicBezTo>
                    <a:pt x="93" y="1070"/>
                    <a:pt x="0" y="802"/>
                    <a:pt x="46" y="499"/>
                  </a:cubicBezTo>
                  <a:cubicBezTo>
                    <a:pt x="74" y="316"/>
                    <a:pt x="145" y="162"/>
                    <a:pt x="233" y="77"/>
                  </a:cubicBezTo>
                  <a:cubicBezTo>
                    <a:pt x="264" y="45"/>
                    <a:pt x="298" y="23"/>
                    <a:pt x="333" y="11"/>
                  </a:cubicBezTo>
                  <a:cubicBezTo>
                    <a:pt x="360" y="2"/>
                    <a:pt x="388" y="0"/>
                    <a:pt x="416" y="5"/>
                  </a:cubicBezTo>
                  <a:cubicBezTo>
                    <a:pt x="417" y="5"/>
                    <a:pt x="420" y="6"/>
                    <a:pt x="421" y="6"/>
                  </a:cubicBezTo>
                  <a:cubicBezTo>
                    <a:pt x="577" y="40"/>
                    <a:pt x="666" y="305"/>
                    <a:pt x="622" y="604"/>
                  </a:cubicBezTo>
                </a:path>
              </a:pathLst>
            </a:custGeom>
            <a:solidFill>
              <a:srgbClr val="DCB0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6" name="Freeform 29">
              <a:extLst>
                <a:ext uri="{FF2B5EF4-FFF2-40B4-BE49-F238E27FC236}">
                  <a16:creationId xmlns:a16="http://schemas.microsoft.com/office/drawing/2014/main" id="{04BE9A0A-D9AC-40A7-910C-D80B0C8F44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6178" y="3062288"/>
              <a:ext cx="801688" cy="1343025"/>
            </a:xfrm>
            <a:custGeom>
              <a:avLst/>
              <a:gdLst>
                <a:gd name="T0" fmla="*/ 1805 w 1805"/>
                <a:gd name="T1" fmla="*/ 742 h 3014"/>
                <a:gd name="T2" fmla="*/ 1721 w 1805"/>
                <a:gd name="T3" fmla="*/ 828 h 3014"/>
                <a:gd name="T4" fmla="*/ 1691 w 1805"/>
                <a:gd name="T5" fmla="*/ 855 h 3014"/>
                <a:gd name="T6" fmla="*/ 1649 w 1805"/>
                <a:gd name="T7" fmla="*/ 893 h 3014"/>
                <a:gd name="T8" fmla="*/ 1598 w 1805"/>
                <a:gd name="T9" fmla="*/ 936 h 3014"/>
                <a:gd name="T10" fmla="*/ 1320 w 1805"/>
                <a:gd name="T11" fmla="*/ 1125 h 3014"/>
                <a:gd name="T12" fmla="*/ 1185 w 1805"/>
                <a:gd name="T13" fmla="*/ 1195 h 3014"/>
                <a:gd name="T14" fmla="*/ 951 w 1805"/>
                <a:gd name="T15" fmla="*/ 1309 h 3014"/>
                <a:gd name="T16" fmla="*/ 951 w 1805"/>
                <a:gd name="T17" fmla="*/ 3014 h 3014"/>
                <a:gd name="T18" fmla="*/ 951 w 1805"/>
                <a:gd name="T19" fmla="*/ 2941 h 3014"/>
                <a:gd name="T20" fmla="*/ 834 w 1805"/>
                <a:gd name="T21" fmla="*/ 1309 h 3014"/>
                <a:gd name="T22" fmla="*/ 580 w 1805"/>
                <a:gd name="T23" fmla="*/ 1185 h 3014"/>
                <a:gd name="T24" fmla="*/ 466 w 1805"/>
                <a:gd name="T25" fmla="*/ 1125 h 3014"/>
                <a:gd name="T26" fmla="*/ 187 w 1805"/>
                <a:gd name="T27" fmla="*/ 936 h 3014"/>
                <a:gd name="T28" fmla="*/ 137 w 1805"/>
                <a:gd name="T29" fmla="*/ 893 h 3014"/>
                <a:gd name="T30" fmla="*/ 37 w 1805"/>
                <a:gd name="T31" fmla="*/ 801 h 3014"/>
                <a:gd name="T32" fmla="*/ 7 w 1805"/>
                <a:gd name="T33" fmla="*/ 771 h 3014"/>
                <a:gd name="T34" fmla="*/ 0 w 1805"/>
                <a:gd name="T35" fmla="*/ 762 h 3014"/>
                <a:gd name="T36" fmla="*/ 37 w 1805"/>
                <a:gd name="T37" fmla="*/ 748 h 3014"/>
                <a:gd name="T38" fmla="*/ 37 w 1805"/>
                <a:gd name="T39" fmla="*/ 0 h 3014"/>
                <a:gd name="T40" fmla="*/ 1721 w 1805"/>
                <a:gd name="T41" fmla="*/ 0 h 3014"/>
                <a:gd name="T42" fmla="*/ 1721 w 1805"/>
                <a:gd name="T43" fmla="*/ 698 h 3014"/>
                <a:gd name="T44" fmla="*/ 1805 w 1805"/>
                <a:gd name="T45" fmla="*/ 742 h 3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05" h="3014">
                  <a:moveTo>
                    <a:pt x="1805" y="742"/>
                  </a:moveTo>
                  <a:cubicBezTo>
                    <a:pt x="1779" y="772"/>
                    <a:pt x="1750" y="801"/>
                    <a:pt x="1721" y="828"/>
                  </a:cubicBezTo>
                  <a:cubicBezTo>
                    <a:pt x="1711" y="836"/>
                    <a:pt x="1701" y="846"/>
                    <a:pt x="1691" y="855"/>
                  </a:cubicBezTo>
                  <a:cubicBezTo>
                    <a:pt x="1679" y="869"/>
                    <a:pt x="1665" y="882"/>
                    <a:pt x="1649" y="893"/>
                  </a:cubicBezTo>
                  <a:cubicBezTo>
                    <a:pt x="1632" y="908"/>
                    <a:pt x="1615" y="922"/>
                    <a:pt x="1598" y="936"/>
                  </a:cubicBezTo>
                  <a:cubicBezTo>
                    <a:pt x="1503" y="1014"/>
                    <a:pt x="1404" y="1080"/>
                    <a:pt x="1320" y="1125"/>
                  </a:cubicBezTo>
                  <a:cubicBezTo>
                    <a:pt x="1276" y="1148"/>
                    <a:pt x="1231" y="1173"/>
                    <a:pt x="1185" y="1195"/>
                  </a:cubicBezTo>
                  <a:cubicBezTo>
                    <a:pt x="1110" y="1234"/>
                    <a:pt x="1031" y="1273"/>
                    <a:pt x="951" y="1309"/>
                  </a:cubicBezTo>
                  <a:cubicBezTo>
                    <a:pt x="951" y="1309"/>
                    <a:pt x="1107" y="2012"/>
                    <a:pt x="951" y="3014"/>
                  </a:cubicBezTo>
                  <a:cubicBezTo>
                    <a:pt x="951" y="2941"/>
                    <a:pt x="951" y="2941"/>
                    <a:pt x="951" y="2941"/>
                  </a:cubicBezTo>
                  <a:cubicBezTo>
                    <a:pt x="951" y="2366"/>
                    <a:pt x="834" y="1309"/>
                    <a:pt x="834" y="1309"/>
                  </a:cubicBezTo>
                  <a:cubicBezTo>
                    <a:pt x="747" y="1269"/>
                    <a:pt x="661" y="1227"/>
                    <a:pt x="580" y="1185"/>
                  </a:cubicBezTo>
                  <a:cubicBezTo>
                    <a:pt x="540" y="1165"/>
                    <a:pt x="502" y="1145"/>
                    <a:pt x="466" y="1125"/>
                  </a:cubicBezTo>
                  <a:cubicBezTo>
                    <a:pt x="380" y="1080"/>
                    <a:pt x="282" y="1014"/>
                    <a:pt x="187" y="936"/>
                  </a:cubicBezTo>
                  <a:cubicBezTo>
                    <a:pt x="170" y="922"/>
                    <a:pt x="153" y="908"/>
                    <a:pt x="137" y="893"/>
                  </a:cubicBezTo>
                  <a:cubicBezTo>
                    <a:pt x="101" y="864"/>
                    <a:pt x="69" y="832"/>
                    <a:pt x="37" y="801"/>
                  </a:cubicBezTo>
                  <a:cubicBezTo>
                    <a:pt x="7" y="771"/>
                    <a:pt x="7" y="771"/>
                    <a:pt x="7" y="771"/>
                  </a:cubicBezTo>
                  <a:cubicBezTo>
                    <a:pt x="4" y="768"/>
                    <a:pt x="2" y="765"/>
                    <a:pt x="0" y="762"/>
                  </a:cubicBezTo>
                  <a:cubicBezTo>
                    <a:pt x="11" y="757"/>
                    <a:pt x="24" y="752"/>
                    <a:pt x="37" y="748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721" y="0"/>
                    <a:pt x="1721" y="0"/>
                    <a:pt x="1721" y="0"/>
                  </a:cubicBezTo>
                  <a:cubicBezTo>
                    <a:pt x="1721" y="698"/>
                    <a:pt x="1721" y="698"/>
                    <a:pt x="1721" y="698"/>
                  </a:cubicBezTo>
                  <a:cubicBezTo>
                    <a:pt x="1749" y="712"/>
                    <a:pt x="1777" y="727"/>
                    <a:pt x="1805" y="742"/>
                  </a:cubicBezTo>
                </a:path>
              </a:pathLst>
            </a:custGeom>
            <a:solidFill>
              <a:srgbClr val="DCB0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7" name="Freeform 30">
              <a:extLst>
                <a:ext uri="{FF2B5EF4-FFF2-40B4-BE49-F238E27FC236}">
                  <a16:creationId xmlns:a16="http://schemas.microsoft.com/office/drawing/2014/main" id="{AB209EB0-2B12-4078-8C30-621D04570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2965" y="1709738"/>
              <a:ext cx="1374775" cy="1638300"/>
            </a:xfrm>
            <a:custGeom>
              <a:avLst/>
              <a:gdLst>
                <a:gd name="T0" fmla="*/ 3094 w 3094"/>
                <a:gd name="T1" fmla="*/ 1605 h 3676"/>
                <a:gd name="T2" fmla="*/ 3094 w 3094"/>
                <a:gd name="T3" fmla="*/ 1629 h 3676"/>
                <a:gd name="T4" fmla="*/ 3084 w 3094"/>
                <a:gd name="T5" fmla="*/ 1843 h 3676"/>
                <a:gd name="T6" fmla="*/ 3039 w 3094"/>
                <a:gd name="T7" fmla="*/ 2169 h 3676"/>
                <a:gd name="T8" fmla="*/ 1547 w 3094"/>
                <a:gd name="T9" fmla="*/ 3676 h 3676"/>
                <a:gd name="T10" fmla="*/ 50 w 3094"/>
                <a:gd name="T11" fmla="*/ 2149 h 3676"/>
                <a:gd name="T12" fmla="*/ 0 w 3094"/>
                <a:gd name="T13" fmla="*/ 1629 h 3676"/>
                <a:gd name="T14" fmla="*/ 0 w 3094"/>
                <a:gd name="T15" fmla="*/ 1605 h 3676"/>
                <a:gd name="T16" fmla="*/ 28 w 3094"/>
                <a:gd name="T17" fmla="*/ 1219 h 3676"/>
                <a:gd name="T18" fmla="*/ 50 w 3094"/>
                <a:gd name="T19" fmla="*/ 1084 h 3676"/>
                <a:gd name="T20" fmla="*/ 297 w 3094"/>
                <a:gd name="T21" fmla="*/ 401 h 3676"/>
                <a:gd name="T22" fmla="*/ 298 w 3094"/>
                <a:gd name="T23" fmla="*/ 401 h 3676"/>
                <a:gd name="T24" fmla="*/ 1546 w 3094"/>
                <a:gd name="T25" fmla="*/ 0 h 3676"/>
                <a:gd name="T26" fmla="*/ 2797 w 3094"/>
                <a:gd name="T27" fmla="*/ 401 h 3676"/>
                <a:gd name="T28" fmla="*/ 3039 w 3094"/>
                <a:gd name="T29" fmla="*/ 1064 h 3676"/>
                <a:gd name="T30" fmla="*/ 3057 w 3094"/>
                <a:gd name="T31" fmla="*/ 1189 h 3676"/>
                <a:gd name="T32" fmla="*/ 3060 w 3094"/>
                <a:gd name="T33" fmla="*/ 1201 h 3676"/>
                <a:gd name="T34" fmla="*/ 3063 w 3094"/>
                <a:gd name="T35" fmla="*/ 1220 h 3676"/>
                <a:gd name="T36" fmla="*/ 3074 w 3094"/>
                <a:gd name="T37" fmla="*/ 1296 h 3676"/>
                <a:gd name="T38" fmla="*/ 3075 w 3094"/>
                <a:gd name="T39" fmla="*/ 1307 h 3676"/>
                <a:gd name="T40" fmla="*/ 3084 w 3094"/>
                <a:gd name="T41" fmla="*/ 1398 h 3676"/>
                <a:gd name="T42" fmla="*/ 3094 w 3094"/>
                <a:gd name="T43" fmla="*/ 1605 h 3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94" h="3676">
                  <a:moveTo>
                    <a:pt x="3094" y="1605"/>
                  </a:moveTo>
                  <a:cubicBezTo>
                    <a:pt x="3094" y="1629"/>
                    <a:pt x="3094" y="1629"/>
                    <a:pt x="3094" y="1629"/>
                  </a:cubicBezTo>
                  <a:cubicBezTo>
                    <a:pt x="3092" y="1700"/>
                    <a:pt x="3089" y="1772"/>
                    <a:pt x="3084" y="1843"/>
                  </a:cubicBezTo>
                  <a:cubicBezTo>
                    <a:pt x="3074" y="1955"/>
                    <a:pt x="3061" y="2064"/>
                    <a:pt x="3039" y="2169"/>
                  </a:cubicBezTo>
                  <a:cubicBezTo>
                    <a:pt x="2860" y="3036"/>
                    <a:pt x="2259" y="3676"/>
                    <a:pt x="1547" y="3676"/>
                  </a:cubicBezTo>
                  <a:cubicBezTo>
                    <a:pt x="828" y="3676"/>
                    <a:pt x="225" y="3028"/>
                    <a:pt x="50" y="2149"/>
                  </a:cubicBezTo>
                  <a:cubicBezTo>
                    <a:pt x="18" y="1982"/>
                    <a:pt x="0" y="1807"/>
                    <a:pt x="0" y="1629"/>
                  </a:cubicBezTo>
                  <a:cubicBezTo>
                    <a:pt x="0" y="1605"/>
                    <a:pt x="0" y="1605"/>
                    <a:pt x="0" y="1605"/>
                  </a:cubicBezTo>
                  <a:cubicBezTo>
                    <a:pt x="0" y="1471"/>
                    <a:pt x="10" y="1343"/>
                    <a:pt x="28" y="1219"/>
                  </a:cubicBezTo>
                  <a:cubicBezTo>
                    <a:pt x="33" y="1173"/>
                    <a:pt x="42" y="1128"/>
                    <a:pt x="50" y="1084"/>
                  </a:cubicBezTo>
                  <a:cubicBezTo>
                    <a:pt x="100" y="834"/>
                    <a:pt x="184" y="604"/>
                    <a:pt x="297" y="401"/>
                  </a:cubicBezTo>
                  <a:cubicBezTo>
                    <a:pt x="297" y="401"/>
                    <a:pt x="297" y="401"/>
                    <a:pt x="298" y="401"/>
                  </a:cubicBezTo>
                  <a:cubicBezTo>
                    <a:pt x="603" y="194"/>
                    <a:pt x="1073" y="0"/>
                    <a:pt x="1546" y="0"/>
                  </a:cubicBezTo>
                  <a:cubicBezTo>
                    <a:pt x="2017" y="0"/>
                    <a:pt x="2490" y="194"/>
                    <a:pt x="2797" y="401"/>
                  </a:cubicBezTo>
                  <a:cubicBezTo>
                    <a:pt x="2906" y="599"/>
                    <a:pt x="2989" y="823"/>
                    <a:pt x="3039" y="1064"/>
                  </a:cubicBezTo>
                  <a:cubicBezTo>
                    <a:pt x="3047" y="1105"/>
                    <a:pt x="3051" y="1148"/>
                    <a:pt x="3057" y="1189"/>
                  </a:cubicBezTo>
                  <a:cubicBezTo>
                    <a:pt x="3058" y="1193"/>
                    <a:pt x="3060" y="1196"/>
                    <a:pt x="3060" y="1201"/>
                  </a:cubicBezTo>
                  <a:cubicBezTo>
                    <a:pt x="3061" y="1208"/>
                    <a:pt x="3063" y="1213"/>
                    <a:pt x="3063" y="1220"/>
                  </a:cubicBezTo>
                  <a:cubicBezTo>
                    <a:pt x="3067" y="1244"/>
                    <a:pt x="3071" y="1269"/>
                    <a:pt x="3074" y="1296"/>
                  </a:cubicBezTo>
                  <a:cubicBezTo>
                    <a:pt x="3075" y="1300"/>
                    <a:pt x="3075" y="1303"/>
                    <a:pt x="3075" y="1307"/>
                  </a:cubicBezTo>
                  <a:cubicBezTo>
                    <a:pt x="3078" y="1337"/>
                    <a:pt x="3081" y="1369"/>
                    <a:pt x="3084" y="1398"/>
                  </a:cubicBezTo>
                  <a:cubicBezTo>
                    <a:pt x="3088" y="1467"/>
                    <a:pt x="3094" y="1534"/>
                    <a:pt x="3094" y="1605"/>
                  </a:cubicBezTo>
                </a:path>
              </a:pathLst>
            </a:custGeom>
            <a:solidFill>
              <a:srgbClr val="E9C1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8" name="Freeform 31">
              <a:extLst>
                <a:ext uri="{FF2B5EF4-FFF2-40B4-BE49-F238E27FC236}">
                  <a16:creationId xmlns:a16="http://schemas.microsoft.com/office/drawing/2014/main" id="{D3583B8D-E631-42BE-ABB6-40B4B37BF6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5503" y="1709738"/>
              <a:ext cx="1409700" cy="547688"/>
            </a:xfrm>
            <a:custGeom>
              <a:avLst/>
              <a:gdLst>
                <a:gd name="T0" fmla="*/ 3126 w 3172"/>
                <a:gd name="T1" fmla="*/ 1201 h 1230"/>
                <a:gd name="T2" fmla="*/ 3118 w 3172"/>
                <a:gd name="T3" fmla="*/ 1209 h 1230"/>
                <a:gd name="T4" fmla="*/ 3109 w 3172"/>
                <a:gd name="T5" fmla="*/ 1216 h 1230"/>
                <a:gd name="T6" fmla="*/ 3101 w 3172"/>
                <a:gd name="T7" fmla="*/ 1221 h 1230"/>
                <a:gd name="T8" fmla="*/ 3100 w 3172"/>
                <a:gd name="T9" fmla="*/ 1221 h 1230"/>
                <a:gd name="T10" fmla="*/ 3100 w 3172"/>
                <a:gd name="T11" fmla="*/ 1222 h 1230"/>
                <a:gd name="T12" fmla="*/ 3052 w 3172"/>
                <a:gd name="T13" fmla="*/ 1230 h 1230"/>
                <a:gd name="T14" fmla="*/ 1585 w 3172"/>
                <a:gd name="T15" fmla="*/ 656 h 1230"/>
                <a:gd name="T16" fmla="*/ 169 w 3172"/>
                <a:gd name="T17" fmla="*/ 1210 h 1230"/>
                <a:gd name="T18" fmla="*/ 146 w 3172"/>
                <a:gd name="T19" fmla="*/ 1221 h 1230"/>
                <a:gd name="T20" fmla="*/ 117 w 3172"/>
                <a:gd name="T21" fmla="*/ 1230 h 1230"/>
                <a:gd name="T22" fmla="*/ 67 w 3172"/>
                <a:gd name="T23" fmla="*/ 1219 h 1230"/>
                <a:gd name="T24" fmla="*/ 66 w 3172"/>
                <a:gd name="T25" fmla="*/ 1218 h 1230"/>
                <a:gd name="T26" fmla="*/ 84 w 3172"/>
                <a:gd name="T27" fmla="*/ 768 h 1230"/>
                <a:gd name="T28" fmla="*/ 297 w 3172"/>
                <a:gd name="T29" fmla="*/ 428 h 1230"/>
                <a:gd name="T30" fmla="*/ 335 w 3172"/>
                <a:gd name="T31" fmla="*/ 402 h 1230"/>
                <a:gd name="T32" fmla="*/ 336 w 3172"/>
                <a:gd name="T33" fmla="*/ 402 h 1230"/>
                <a:gd name="T34" fmla="*/ 337 w 3172"/>
                <a:gd name="T35" fmla="*/ 402 h 1230"/>
                <a:gd name="T36" fmla="*/ 566 w 3172"/>
                <a:gd name="T37" fmla="*/ 265 h 1230"/>
                <a:gd name="T38" fmla="*/ 1379 w 3172"/>
                <a:gd name="T39" fmla="*/ 12 h 1230"/>
                <a:gd name="T40" fmla="*/ 1380 w 3172"/>
                <a:gd name="T41" fmla="*/ 12 h 1230"/>
                <a:gd name="T42" fmla="*/ 1481 w 3172"/>
                <a:gd name="T43" fmla="*/ 3 h 1230"/>
                <a:gd name="T44" fmla="*/ 1482 w 3172"/>
                <a:gd name="T45" fmla="*/ 3 h 1230"/>
                <a:gd name="T46" fmla="*/ 1585 w 3172"/>
                <a:gd name="T47" fmla="*/ 0 h 1230"/>
                <a:gd name="T48" fmla="*/ 1753 w 3172"/>
                <a:gd name="T49" fmla="*/ 8 h 1230"/>
                <a:gd name="T50" fmla="*/ 1760 w 3172"/>
                <a:gd name="T51" fmla="*/ 8 h 1230"/>
                <a:gd name="T52" fmla="*/ 1935 w 3172"/>
                <a:gd name="T53" fmla="*/ 33 h 1230"/>
                <a:gd name="T54" fmla="*/ 1983 w 3172"/>
                <a:gd name="T55" fmla="*/ 43 h 1230"/>
                <a:gd name="T56" fmla="*/ 2030 w 3172"/>
                <a:gd name="T57" fmla="*/ 53 h 1230"/>
                <a:gd name="T58" fmla="*/ 2078 w 3172"/>
                <a:gd name="T59" fmla="*/ 65 h 1230"/>
                <a:gd name="T60" fmla="*/ 2123 w 3172"/>
                <a:gd name="T61" fmla="*/ 77 h 1230"/>
                <a:gd name="T62" fmla="*/ 2135 w 3172"/>
                <a:gd name="T63" fmla="*/ 81 h 1230"/>
                <a:gd name="T64" fmla="*/ 2426 w 3172"/>
                <a:gd name="T65" fmla="*/ 182 h 1230"/>
                <a:gd name="T66" fmla="*/ 2517 w 3172"/>
                <a:gd name="T67" fmla="*/ 222 h 1230"/>
                <a:gd name="T68" fmla="*/ 2561 w 3172"/>
                <a:gd name="T69" fmla="*/ 243 h 1230"/>
                <a:gd name="T70" fmla="*/ 2604 w 3172"/>
                <a:gd name="T71" fmla="*/ 265 h 1230"/>
                <a:gd name="T72" fmla="*/ 2645 w 3172"/>
                <a:gd name="T73" fmla="*/ 286 h 1230"/>
                <a:gd name="T74" fmla="*/ 2686 w 3172"/>
                <a:gd name="T75" fmla="*/ 309 h 1230"/>
                <a:gd name="T76" fmla="*/ 2836 w 3172"/>
                <a:gd name="T77" fmla="*/ 402 h 1230"/>
                <a:gd name="T78" fmla="*/ 2874 w 3172"/>
                <a:gd name="T79" fmla="*/ 428 h 1230"/>
                <a:gd name="T80" fmla="*/ 3098 w 3172"/>
                <a:gd name="T81" fmla="*/ 776 h 1230"/>
                <a:gd name="T82" fmla="*/ 3126 w 3172"/>
                <a:gd name="T83" fmla="*/ 1201 h 1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72" h="1230">
                  <a:moveTo>
                    <a:pt x="3126" y="1201"/>
                  </a:moveTo>
                  <a:cubicBezTo>
                    <a:pt x="3123" y="1205"/>
                    <a:pt x="3121" y="1207"/>
                    <a:pt x="3118" y="1209"/>
                  </a:cubicBezTo>
                  <a:cubicBezTo>
                    <a:pt x="3115" y="1212"/>
                    <a:pt x="3112" y="1214"/>
                    <a:pt x="3109" y="1216"/>
                  </a:cubicBezTo>
                  <a:cubicBezTo>
                    <a:pt x="3107" y="1218"/>
                    <a:pt x="3104" y="1220"/>
                    <a:pt x="3101" y="1221"/>
                  </a:cubicBezTo>
                  <a:cubicBezTo>
                    <a:pt x="3101" y="1221"/>
                    <a:pt x="3100" y="1221"/>
                    <a:pt x="3100" y="1221"/>
                  </a:cubicBezTo>
                  <a:cubicBezTo>
                    <a:pt x="3100" y="1222"/>
                    <a:pt x="3100" y="1222"/>
                    <a:pt x="3100" y="1222"/>
                  </a:cubicBezTo>
                  <a:cubicBezTo>
                    <a:pt x="3087" y="1227"/>
                    <a:pt x="3072" y="1230"/>
                    <a:pt x="3052" y="1230"/>
                  </a:cubicBezTo>
                  <a:cubicBezTo>
                    <a:pt x="2935" y="1230"/>
                    <a:pt x="2554" y="656"/>
                    <a:pt x="1585" y="656"/>
                  </a:cubicBezTo>
                  <a:cubicBezTo>
                    <a:pt x="725" y="656"/>
                    <a:pt x="327" y="1108"/>
                    <a:pt x="169" y="1210"/>
                  </a:cubicBezTo>
                  <a:cubicBezTo>
                    <a:pt x="161" y="1215"/>
                    <a:pt x="153" y="1218"/>
                    <a:pt x="146" y="1221"/>
                  </a:cubicBezTo>
                  <a:cubicBezTo>
                    <a:pt x="135" y="1227"/>
                    <a:pt x="125" y="1230"/>
                    <a:pt x="117" y="1230"/>
                  </a:cubicBezTo>
                  <a:cubicBezTo>
                    <a:pt x="97" y="1230"/>
                    <a:pt x="81" y="1227"/>
                    <a:pt x="67" y="1219"/>
                  </a:cubicBezTo>
                  <a:cubicBezTo>
                    <a:pt x="67" y="1219"/>
                    <a:pt x="67" y="1218"/>
                    <a:pt x="66" y="1218"/>
                  </a:cubicBezTo>
                  <a:cubicBezTo>
                    <a:pt x="0" y="1183"/>
                    <a:pt x="84" y="1035"/>
                    <a:pt x="84" y="768"/>
                  </a:cubicBezTo>
                  <a:cubicBezTo>
                    <a:pt x="84" y="675"/>
                    <a:pt x="121" y="560"/>
                    <a:pt x="297" y="428"/>
                  </a:cubicBezTo>
                  <a:cubicBezTo>
                    <a:pt x="309" y="419"/>
                    <a:pt x="322" y="411"/>
                    <a:pt x="335" y="402"/>
                  </a:cubicBezTo>
                  <a:cubicBezTo>
                    <a:pt x="336" y="402"/>
                    <a:pt x="336" y="402"/>
                    <a:pt x="336" y="402"/>
                  </a:cubicBezTo>
                  <a:cubicBezTo>
                    <a:pt x="336" y="402"/>
                    <a:pt x="336" y="402"/>
                    <a:pt x="337" y="402"/>
                  </a:cubicBezTo>
                  <a:cubicBezTo>
                    <a:pt x="406" y="355"/>
                    <a:pt x="482" y="309"/>
                    <a:pt x="566" y="265"/>
                  </a:cubicBezTo>
                  <a:cubicBezTo>
                    <a:pt x="800" y="144"/>
                    <a:pt x="1084" y="45"/>
                    <a:pt x="1379" y="12"/>
                  </a:cubicBezTo>
                  <a:cubicBezTo>
                    <a:pt x="1380" y="12"/>
                    <a:pt x="1380" y="12"/>
                    <a:pt x="1380" y="12"/>
                  </a:cubicBezTo>
                  <a:cubicBezTo>
                    <a:pt x="1413" y="8"/>
                    <a:pt x="1448" y="5"/>
                    <a:pt x="1481" y="3"/>
                  </a:cubicBezTo>
                  <a:cubicBezTo>
                    <a:pt x="1482" y="3"/>
                    <a:pt x="1482" y="3"/>
                    <a:pt x="1482" y="3"/>
                  </a:cubicBezTo>
                  <a:cubicBezTo>
                    <a:pt x="1517" y="1"/>
                    <a:pt x="1551" y="0"/>
                    <a:pt x="1585" y="0"/>
                  </a:cubicBezTo>
                  <a:cubicBezTo>
                    <a:pt x="1641" y="0"/>
                    <a:pt x="1697" y="3"/>
                    <a:pt x="1753" y="8"/>
                  </a:cubicBezTo>
                  <a:cubicBezTo>
                    <a:pt x="1755" y="8"/>
                    <a:pt x="1757" y="8"/>
                    <a:pt x="1760" y="8"/>
                  </a:cubicBezTo>
                  <a:cubicBezTo>
                    <a:pt x="1819" y="14"/>
                    <a:pt x="1877" y="23"/>
                    <a:pt x="1935" y="33"/>
                  </a:cubicBezTo>
                  <a:cubicBezTo>
                    <a:pt x="1951" y="36"/>
                    <a:pt x="1967" y="40"/>
                    <a:pt x="1983" y="43"/>
                  </a:cubicBezTo>
                  <a:cubicBezTo>
                    <a:pt x="1998" y="46"/>
                    <a:pt x="2014" y="49"/>
                    <a:pt x="2030" y="53"/>
                  </a:cubicBezTo>
                  <a:cubicBezTo>
                    <a:pt x="2046" y="57"/>
                    <a:pt x="2062" y="61"/>
                    <a:pt x="2078" y="65"/>
                  </a:cubicBezTo>
                  <a:cubicBezTo>
                    <a:pt x="2093" y="69"/>
                    <a:pt x="2108" y="73"/>
                    <a:pt x="2123" y="77"/>
                  </a:cubicBezTo>
                  <a:cubicBezTo>
                    <a:pt x="2127" y="78"/>
                    <a:pt x="2131" y="80"/>
                    <a:pt x="2135" y="81"/>
                  </a:cubicBezTo>
                  <a:cubicBezTo>
                    <a:pt x="2236" y="109"/>
                    <a:pt x="2334" y="143"/>
                    <a:pt x="2426" y="182"/>
                  </a:cubicBezTo>
                  <a:cubicBezTo>
                    <a:pt x="2457" y="195"/>
                    <a:pt x="2487" y="208"/>
                    <a:pt x="2517" y="222"/>
                  </a:cubicBezTo>
                  <a:cubicBezTo>
                    <a:pt x="2532" y="229"/>
                    <a:pt x="2547" y="236"/>
                    <a:pt x="2561" y="243"/>
                  </a:cubicBezTo>
                  <a:cubicBezTo>
                    <a:pt x="2576" y="250"/>
                    <a:pt x="2590" y="257"/>
                    <a:pt x="2604" y="265"/>
                  </a:cubicBezTo>
                  <a:cubicBezTo>
                    <a:pt x="2618" y="272"/>
                    <a:pt x="2632" y="279"/>
                    <a:pt x="2645" y="286"/>
                  </a:cubicBezTo>
                  <a:cubicBezTo>
                    <a:pt x="2660" y="294"/>
                    <a:pt x="2673" y="301"/>
                    <a:pt x="2686" y="309"/>
                  </a:cubicBezTo>
                  <a:cubicBezTo>
                    <a:pt x="2739" y="339"/>
                    <a:pt x="2790" y="370"/>
                    <a:pt x="2836" y="402"/>
                  </a:cubicBezTo>
                  <a:cubicBezTo>
                    <a:pt x="2849" y="411"/>
                    <a:pt x="2862" y="419"/>
                    <a:pt x="2874" y="428"/>
                  </a:cubicBezTo>
                  <a:cubicBezTo>
                    <a:pt x="3051" y="561"/>
                    <a:pt x="3098" y="682"/>
                    <a:pt x="3098" y="776"/>
                  </a:cubicBezTo>
                  <a:cubicBezTo>
                    <a:pt x="3098" y="1010"/>
                    <a:pt x="3172" y="1151"/>
                    <a:pt x="3126" y="12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9" name="Freeform 32">
              <a:extLst>
                <a:ext uri="{FF2B5EF4-FFF2-40B4-BE49-F238E27FC236}">
                  <a16:creationId xmlns:a16="http://schemas.microsoft.com/office/drawing/2014/main" id="{5EA228CA-53EC-4196-9D25-3B30FD5D4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9940" y="2001838"/>
              <a:ext cx="1546225" cy="400050"/>
            </a:xfrm>
            <a:custGeom>
              <a:avLst/>
              <a:gdLst>
                <a:gd name="T0" fmla="*/ 3478 w 3478"/>
                <a:gd name="T1" fmla="*/ 738 h 897"/>
                <a:gd name="T2" fmla="*/ 3256 w 3478"/>
                <a:gd name="T3" fmla="*/ 880 h 897"/>
                <a:gd name="T4" fmla="*/ 3252 w 3478"/>
                <a:gd name="T5" fmla="*/ 794 h 897"/>
                <a:gd name="T6" fmla="*/ 3089 w 3478"/>
                <a:gd name="T7" fmla="*/ 670 h 897"/>
                <a:gd name="T8" fmla="*/ 1702 w 3478"/>
                <a:gd name="T9" fmla="*/ 194 h 897"/>
                <a:gd name="T10" fmla="*/ 373 w 3478"/>
                <a:gd name="T11" fmla="*/ 626 h 897"/>
                <a:gd name="T12" fmla="*/ 170 w 3478"/>
                <a:gd name="T13" fmla="*/ 785 h 897"/>
                <a:gd name="T14" fmla="*/ 166 w 3478"/>
                <a:gd name="T15" fmla="*/ 897 h 897"/>
                <a:gd name="T16" fmla="*/ 0 w 3478"/>
                <a:gd name="T17" fmla="*/ 815 h 897"/>
                <a:gd name="T18" fmla="*/ 82 w 3478"/>
                <a:gd name="T19" fmla="*/ 635 h 897"/>
                <a:gd name="T20" fmla="*/ 189 w 3478"/>
                <a:gd name="T21" fmla="*/ 563 h 897"/>
                <a:gd name="T22" fmla="*/ 193 w 3478"/>
                <a:gd name="T23" fmla="*/ 565 h 897"/>
                <a:gd name="T24" fmla="*/ 240 w 3478"/>
                <a:gd name="T25" fmla="*/ 574 h 897"/>
                <a:gd name="T26" fmla="*/ 269 w 3478"/>
                <a:gd name="T27" fmla="*/ 565 h 897"/>
                <a:gd name="T28" fmla="*/ 270 w 3478"/>
                <a:gd name="T29" fmla="*/ 565 h 897"/>
                <a:gd name="T30" fmla="*/ 291 w 3478"/>
                <a:gd name="T31" fmla="*/ 554 h 897"/>
                <a:gd name="T32" fmla="*/ 1707 w 3478"/>
                <a:gd name="T33" fmla="*/ 0 h 897"/>
                <a:gd name="T34" fmla="*/ 3175 w 3478"/>
                <a:gd name="T35" fmla="*/ 574 h 897"/>
                <a:gd name="T36" fmla="*/ 3222 w 3478"/>
                <a:gd name="T37" fmla="*/ 566 h 897"/>
                <a:gd name="T38" fmla="*/ 3222 w 3478"/>
                <a:gd name="T39" fmla="*/ 565 h 897"/>
                <a:gd name="T40" fmla="*/ 3224 w 3478"/>
                <a:gd name="T41" fmla="*/ 565 h 897"/>
                <a:gd name="T42" fmla="*/ 3224 w 3478"/>
                <a:gd name="T43" fmla="*/ 566 h 897"/>
                <a:gd name="T44" fmla="*/ 3227 w 3478"/>
                <a:gd name="T45" fmla="*/ 566 h 897"/>
                <a:gd name="T46" fmla="*/ 3306 w 3478"/>
                <a:gd name="T47" fmla="*/ 561 h 897"/>
                <a:gd name="T48" fmla="*/ 3311 w 3478"/>
                <a:gd name="T49" fmla="*/ 562 h 897"/>
                <a:gd name="T50" fmla="*/ 3478 w 3478"/>
                <a:gd name="T51" fmla="*/ 738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78" h="897">
                  <a:moveTo>
                    <a:pt x="3478" y="738"/>
                  </a:moveTo>
                  <a:cubicBezTo>
                    <a:pt x="3420" y="797"/>
                    <a:pt x="3341" y="843"/>
                    <a:pt x="3256" y="880"/>
                  </a:cubicBezTo>
                  <a:cubicBezTo>
                    <a:pt x="3255" y="851"/>
                    <a:pt x="3254" y="823"/>
                    <a:pt x="3252" y="794"/>
                  </a:cubicBezTo>
                  <a:cubicBezTo>
                    <a:pt x="3211" y="766"/>
                    <a:pt x="3152" y="720"/>
                    <a:pt x="3089" y="670"/>
                  </a:cubicBezTo>
                  <a:cubicBezTo>
                    <a:pt x="2849" y="484"/>
                    <a:pt x="2424" y="194"/>
                    <a:pt x="1702" y="194"/>
                  </a:cubicBezTo>
                  <a:cubicBezTo>
                    <a:pt x="1035" y="194"/>
                    <a:pt x="620" y="441"/>
                    <a:pt x="373" y="626"/>
                  </a:cubicBezTo>
                  <a:cubicBezTo>
                    <a:pt x="286" y="691"/>
                    <a:pt x="219" y="748"/>
                    <a:pt x="170" y="785"/>
                  </a:cubicBezTo>
                  <a:cubicBezTo>
                    <a:pt x="167" y="822"/>
                    <a:pt x="166" y="859"/>
                    <a:pt x="166" y="897"/>
                  </a:cubicBezTo>
                  <a:cubicBezTo>
                    <a:pt x="109" y="876"/>
                    <a:pt x="55" y="848"/>
                    <a:pt x="0" y="815"/>
                  </a:cubicBezTo>
                  <a:cubicBezTo>
                    <a:pt x="18" y="742"/>
                    <a:pt x="46" y="680"/>
                    <a:pt x="82" y="635"/>
                  </a:cubicBezTo>
                  <a:cubicBezTo>
                    <a:pt x="112" y="597"/>
                    <a:pt x="148" y="572"/>
                    <a:pt x="189" y="563"/>
                  </a:cubicBezTo>
                  <a:cubicBezTo>
                    <a:pt x="193" y="565"/>
                    <a:pt x="193" y="565"/>
                    <a:pt x="193" y="565"/>
                  </a:cubicBezTo>
                  <a:cubicBezTo>
                    <a:pt x="206" y="572"/>
                    <a:pt x="221" y="574"/>
                    <a:pt x="240" y="574"/>
                  </a:cubicBezTo>
                  <a:cubicBezTo>
                    <a:pt x="247" y="574"/>
                    <a:pt x="257" y="571"/>
                    <a:pt x="269" y="565"/>
                  </a:cubicBezTo>
                  <a:cubicBezTo>
                    <a:pt x="269" y="565"/>
                    <a:pt x="269" y="565"/>
                    <a:pt x="270" y="565"/>
                  </a:cubicBezTo>
                  <a:cubicBezTo>
                    <a:pt x="276" y="562"/>
                    <a:pt x="283" y="559"/>
                    <a:pt x="291" y="554"/>
                  </a:cubicBezTo>
                  <a:cubicBezTo>
                    <a:pt x="449" y="452"/>
                    <a:pt x="848" y="0"/>
                    <a:pt x="1707" y="0"/>
                  </a:cubicBezTo>
                  <a:cubicBezTo>
                    <a:pt x="2676" y="0"/>
                    <a:pt x="3058" y="574"/>
                    <a:pt x="3175" y="574"/>
                  </a:cubicBezTo>
                  <a:cubicBezTo>
                    <a:pt x="3194" y="574"/>
                    <a:pt x="3210" y="571"/>
                    <a:pt x="3222" y="566"/>
                  </a:cubicBezTo>
                  <a:cubicBezTo>
                    <a:pt x="3222" y="565"/>
                    <a:pt x="3222" y="565"/>
                    <a:pt x="3222" y="565"/>
                  </a:cubicBezTo>
                  <a:cubicBezTo>
                    <a:pt x="3223" y="565"/>
                    <a:pt x="3223" y="565"/>
                    <a:pt x="3224" y="565"/>
                  </a:cubicBezTo>
                  <a:cubicBezTo>
                    <a:pt x="3224" y="565"/>
                    <a:pt x="3224" y="566"/>
                    <a:pt x="3224" y="566"/>
                  </a:cubicBezTo>
                  <a:cubicBezTo>
                    <a:pt x="3225" y="566"/>
                    <a:pt x="3226" y="566"/>
                    <a:pt x="3227" y="566"/>
                  </a:cubicBezTo>
                  <a:cubicBezTo>
                    <a:pt x="3253" y="558"/>
                    <a:pt x="3280" y="556"/>
                    <a:pt x="3306" y="561"/>
                  </a:cubicBezTo>
                  <a:cubicBezTo>
                    <a:pt x="3307" y="561"/>
                    <a:pt x="3309" y="562"/>
                    <a:pt x="3311" y="562"/>
                  </a:cubicBezTo>
                  <a:cubicBezTo>
                    <a:pt x="3383" y="578"/>
                    <a:pt x="3441" y="643"/>
                    <a:pt x="3478" y="738"/>
                  </a:cubicBezTo>
                  <a:close/>
                </a:path>
              </a:pathLst>
            </a:custGeom>
            <a:solidFill>
              <a:srgbClr val="C29D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0" name="Freeform 33">
              <a:extLst>
                <a:ext uri="{FF2B5EF4-FFF2-40B4-BE49-F238E27FC236}">
                  <a16:creationId xmlns:a16="http://schemas.microsoft.com/office/drawing/2014/main" id="{FC0CA810-BBE5-4A2E-84A7-DD150339D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9140" y="1477963"/>
              <a:ext cx="1593850" cy="806450"/>
            </a:xfrm>
            <a:custGeom>
              <a:avLst/>
              <a:gdLst>
                <a:gd name="T0" fmla="*/ 3571 w 3586"/>
                <a:gd name="T1" fmla="*/ 1678 h 1809"/>
                <a:gd name="T2" fmla="*/ 3519 w 3586"/>
                <a:gd name="T3" fmla="*/ 1565 h 1809"/>
                <a:gd name="T4" fmla="*/ 3521 w 3586"/>
                <a:gd name="T5" fmla="*/ 1732 h 1809"/>
                <a:gd name="T6" fmla="*/ 3513 w 3586"/>
                <a:gd name="T7" fmla="*/ 1787 h 1809"/>
                <a:gd name="T8" fmla="*/ 3424 w 3586"/>
                <a:gd name="T9" fmla="*/ 1736 h 1809"/>
                <a:gd name="T10" fmla="*/ 3418 w 3586"/>
                <a:gd name="T11" fmla="*/ 1735 h 1809"/>
                <a:gd name="T12" fmla="*/ 3340 w 3586"/>
                <a:gd name="T13" fmla="*/ 1740 h 1809"/>
                <a:gd name="T14" fmla="*/ 3340 w 3586"/>
                <a:gd name="T15" fmla="*/ 1739 h 1809"/>
                <a:gd name="T16" fmla="*/ 3341 w 3586"/>
                <a:gd name="T17" fmla="*/ 1739 h 1809"/>
                <a:gd name="T18" fmla="*/ 3349 w 3586"/>
                <a:gd name="T19" fmla="*/ 1734 h 1809"/>
                <a:gd name="T20" fmla="*/ 3358 w 3586"/>
                <a:gd name="T21" fmla="*/ 1727 h 1809"/>
                <a:gd name="T22" fmla="*/ 3366 w 3586"/>
                <a:gd name="T23" fmla="*/ 1719 h 1809"/>
                <a:gd name="T24" fmla="*/ 3338 w 3586"/>
                <a:gd name="T25" fmla="*/ 1294 h 1809"/>
                <a:gd name="T26" fmla="*/ 3114 w 3586"/>
                <a:gd name="T27" fmla="*/ 946 h 1809"/>
                <a:gd name="T28" fmla="*/ 3076 w 3586"/>
                <a:gd name="T29" fmla="*/ 920 h 1809"/>
                <a:gd name="T30" fmla="*/ 2926 w 3586"/>
                <a:gd name="T31" fmla="*/ 827 h 1809"/>
                <a:gd name="T32" fmla="*/ 2885 w 3586"/>
                <a:gd name="T33" fmla="*/ 804 h 1809"/>
                <a:gd name="T34" fmla="*/ 2844 w 3586"/>
                <a:gd name="T35" fmla="*/ 783 h 1809"/>
                <a:gd name="T36" fmla="*/ 2801 w 3586"/>
                <a:gd name="T37" fmla="*/ 761 h 1809"/>
                <a:gd name="T38" fmla="*/ 2757 w 3586"/>
                <a:gd name="T39" fmla="*/ 740 h 1809"/>
                <a:gd name="T40" fmla="*/ 2666 w 3586"/>
                <a:gd name="T41" fmla="*/ 700 h 1809"/>
                <a:gd name="T42" fmla="*/ 2318 w 3586"/>
                <a:gd name="T43" fmla="*/ 583 h 1809"/>
                <a:gd name="T44" fmla="*/ 2270 w 3586"/>
                <a:gd name="T45" fmla="*/ 571 h 1809"/>
                <a:gd name="T46" fmla="*/ 2223 w 3586"/>
                <a:gd name="T47" fmla="*/ 561 h 1809"/>
                <a:gd name="T48" fmla="*/ 2175 w 3586"/>
                <a:gd name="T49" fmla="*/ 551 h 1809"/>
                <a:gd name="T50" fmla="*/ 2000 w 3586"/>
                <a:gd name="T51" fmla="*/ 526 h 1809"/>
                <a:gd name="T52" fmla="*/ 1993 w 3586"/>
                <a:gd name="T53" fmla="*/ 526 h 1809"/>
                <a:gd name="T54" fmla="*/ 1821 w 3586"/>
                <a:gd name="T55" fmla="*/ 517 h 1809"/>
                <a:gd name="T56" fmla="*/ 1722 w 3586"/>
                <a:gd name="T57" fmla="*/ 521 h 1809"/>
                <a:gd name="T58" fmla="*/ 1721 w 3586"/>
                <a:gd name="T59" fmla="*/ 521 h 1809"/>
                <a:gd name="T60" fmla="*/ 1633 w 3586"/>
                <a:gd name="T61" fmla="*/ 527 h 1809"/>
                <a:gd name="T62" fmla="*/ 1628 w 3586"/>
                <a:gd name="T63" fmla="*/ 527 h 1809"/>
                <a:gd name="T64" fmla="*/ 1620 w 3586"/>
                <a:gd name="T65" fmla="*/ 530 h 1809"/>
                <a:gd name="T66" fmla="*/ 1619 w 3586"/>
                <a:gd name="T67" fmla="*/ 530 h 1809"/>
                <a:gd name="T68" fmla="*/ 1018 w 3586"/>
                <a:gd name="T69" fmla="*/ 1082 h 1809"/>
                <a:gd name="T70" fmla="*/ 1065 w 3586"/>
                <a:gd name="T71" fmla="*/ 672 h 1809"/>
                <a:gd name="T72" fmla="*/ 788 w 3586"/>
                <a:gd name="T73" fmla="*/ 954 h 1809"/>
                <a:gd name="T74" fmla="*/ 806 w 3586"/>
                <a:gd name="T75" fmla="*/ 783 h 1809"/>
                <a:gd name="T76" fmla="*/ 807 w 3586"/>
                <a:gd name="T77" fmla="*/ 782 h 1809"/>
                <a:gd name="T78" fmla="*/ 576 w 3586"/>
                <a:gd name="T79" fmla="*/ 920 h 1809"/>
                <a:gd name="T80" fmla="*/ 575 w 3586"/>
                <a:gd name="T81" fmla="*/ 920 h 1809"/>
                <a:gd name="T82" fmla="*/ 537 w 3586"/>
                <a:gd name="T83" fmla="*/ 946 h 1809"/>
                <a:gd name="T84" fmla="*/ 324 w 3586"/>
                <a:gd name="T85" fmla="*/ 1286 h 1809"/>
                <a:gd name="T86" fmla="*/ 306 w 3586"/>
                <a:gd name="T87" fmla="*/ 1736 h 1809"/>
                <a:gd name="T88" fmla="*/ 196 w 3586"/>
                <a:gd name="T89" fmla="*/ 1809 h 1809"/>
                <a:gd name="T90" fmla="*/ 166 w 3586"/>
                <a:gd name="T91" fmla="*/ 1527 h 1809"/>
                <a:gd name="T92" fmla="*/ 138 w 3586"/>
                <a:gd name="T93" fmla="*/ 1439 h 1809"/>
                <a:gd name="T94" fmla="*/ 70 w 3586"/>
                <a:gd name="T95" fmla="*/ 1564 h 1809"/>
                <a:gd name="T96" fmla="*/ 338 w 3586"/>
                <a:gd name="T97" fmla="*/ 799 h 1809"/>
                <a:gd name="T98" fmla="*/ 1126 w 3586"/>
                <a:gd name="T99" fmla="*/ 149 h 1809"/>
                <a:gd name="T100" fmla="*/ 1737 w 3586"/>
                <a:gd name="T101" fmla="*/ 0 h 1809"/>
                <a:gd name="T102" fmla="*/ 2463 w 3586"/>
                <a:gd name="T103" fmla="*/ 259 h 1809"/>
                <a:gd name="T104" fmla="*/ 2648 w 3586"/>
                <a:gd name="T105" fmla="*/ 477 h 1809"/>
                <a:gd name="T106" fmla="*/ 2721 w 3586"/>
                <a:gd name="T107" fmla="*/ 459 h 1809"/>
                <a:gd name="T108" fmla="*/ 3278 w 3586"/>
                <a:gd name="T109" fmla="*/ 728 h 1809"/>
                <a:gd name="T110" fmla="*/ 3586 w 3586"/>
                <a:gd name="T111" fmla="*/ 1520 h 1809"/>
                <a:gd name="T112" fmla="*/ 3571 w 3586"/>
                <a:gd name="T113" fmla="*/ 1678 h 1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586" h="1809">
                  <a:moveTo>
                    <a:pt x="3571" y="1678"/>
                  </a:moveTo>
                  <a:cubicBezTo>
                    <a:pt x="3546" y="1639"/>
                    <a:pt x="3553" y="1598"/>
                    <a:pt x="3519" y="1565"/>
                  </a:cubicBezTo>
                  <a:cubicBezTo>
                    <a:pt x="3523" y="1620"/>
                    <a:pt x="3526" y="1676"/>
                    <a:pt x="3521" y="1732"/>
                  </a:cubicBezTo>
                  <a:cubicBezTo>
                    <a:pt x="3519" y="1751"/>
                    <a:pt x="3516" y="1769"/>
                    <a:pt x="3513" y="1787"/>
                  </a:cubicBezTo>
                  <a:cubicBezTo>
                    <a:pt x="3487" y="1761"/>
                    <a:pt x="3456" y="1744"/>
                    <a:pt x="3424" y="1736"/>
                  </a:cubicBezTo>
                  <a:cubicBezTo>
                    <a:pt x="3422" y="1736"/>
                    <a:pt x="3420" y="1735"/>
                    <a:pt x="3418" y="1735"/>
                  </a:cubicBezTo>
                  <a:cubicBezTo>
                    <a:pt x="3392" y="1730"/>
                    <a:pt x="3366" y="1732"/>
                    <a:pt x="3340" y="1740"/>
                  </a:cubicBezTo>
                  <a:cubicBezTo>
                    <a:pt x="3340" y="1739"/>
                    <a:pt x="3340" y="1739"/>
                    <a:pt x="3340" y="1739"/>
                  </a:cubicBezTo>
                  <a:cubicBezTo>
                    <a:pt x="3340" y="1739"/>
                    <a:pt x="3341" y="1739"/>
                    <a:pt x="3341" y="1739"/>
                  </a:cubicBezTo>
                  <a:cubicBezTo>
                    <a:pt x="3344" y="1738"/>
                    <a:pt x="3347" y="1736"/>
                    <a:pt x="3349" y="1734"/>
                  </a:cubicBezTo>
                  <a:cubicBezTo>
                    <a:pt x="3352" y="1732"/>
                    <a:pt x="3355" y="1730"/>
                    <a:pt x="3358" y="1727"/>
                  </a:cubicBezTo>
                  <a:cubicBezTo>
                    <a:pt x="3361" y="1725"/>
                    <a:pt x="3363" y="1723"/>
                    <a:pt x="3366" y="1719"/>
                  </a:cubicBezTo>
                  <a:cubicBezTo>
                    <a:pt x="3412" y="1669"/>
                    <a:pt x="3338" y="1528"/>
                    <a:pt x="3338" y="1294"/>
                  </a:cubicBezTo>
                  <a:cubicBezTo>
                    <a:pt x="3338" y="1200"/>
                    <a:pt x="3291" y="1079"/>
                    <a:pt x="3114" y="946"/>
                  </a:cubicBezTo>
                  <a:cubicBezTo>
                    <a:pt x="3102" y="937"/>
                    <a:pt x="3089" y="929"/>
                    <a:pt x="3076" y="920"/>
                  </a:cubicBezTo>
                  <a:cubicBezTo>
                    <a:pt x="3030" y="888"/>
                    <a:pt x="2979" y="857"/>
                    <a:pt x="2926" y="827"/>
                  </a:cubicBezTo>
                  <a:cubicBezTo>
                    <a:pt x="2913" y="819"/>
                    <a:pt x="2900" y="812"/>
                    <a:pt x="2885" y="804"/>
                  </a:cubicBezTo>
                  <a:cubicBezTo>
                    <a:pt x="2872" y="797"/>
                    <a:pt x="2858" y="790"/>
                    <a:pt x="2844" y="783"/>
                  </a:cubicBezTo>
                  <a:cubicBezTo>
                    <a:pt x="2830" y="775"/>
                    <a:pt x="2816" y="768"/>
                    <a:pt x="2801" y="761"/>
                  </a:cubicBezTo>
                  <a:cubicBezTo>
                    <a:pt x="2787" y="754"/>
                    <a:pt x="2772" y="747"/>
                    <a:pt x="2757" y="740"/>
                  </a:cubicBezTo>
                  <a:cubicBezTo>
                    <a:pt x="2727" y="726"/>
                    <a:pt x="2697" y="713"/>
                    <a:pt x="2666" y="700"/>
                  </a:cubicBezTo>
                  <a:cubicBezTo>
                    <a:pt x="2557" y="653"/>
                    <a:pt x="2439" y="613"/>
                    <a:pt x="2318" y="583"/>
                  </a:cubicBezTo>
                  <a:cubicBezTo>
                    <a:pt x="2302" y="579"/>
                    <a:pt x="2286" y="575"/>
                    <a:pt x="2270" y="571"/>
                  </a:cubicBezTo>
                  <a:cubicBezTo>
                    <a:pt x="2254" y="567"/>
                    <a:pt x="2238" y="564"/>
                    <a:pt x="2223" y="561"/>
                  </a:cubicBezTo>
                  <a:cubicBezTo>
                    <a:pt x="2207" y="557"/>
                    <a:pt x="2191" y="554"/>
                    <a:pt x="2175" y="551"/>
                  </a:cubicBezTo>
                  <a:cubicBezTo>
                    <a:pt x="2117" y="541"/>
                    <a:pt x="2059" y="532"/>
                    <a:pt x="2000" y="526"/>
                  </a:cubicBezTo>
                  <a:cubicBezTo>
                    <a:pt x="1997" y="526"/>
                    <a:pt x="1995" y="526"/>
                    <a:pt x="1993" y="526"/>
                  </a:cubicBezTo>
                  <a:cubicBezTo>
                    <a:pt x="1936" y="520"/>
                    <a:pt x="1878" y="517"/>
                    <a:pt x="1821" y="517"/>
                  </a:cubicBezTo>
                  <a:cubicBezTo>
                    <a:pt x="1787" y="517"/>
                    <a:pt x="1755" y="518"/>
                    <a:pt x="1722" y="521"/>
                  </a:cubicBezTo>
                  <a:cubicBezTo>
                    <a:pt x="1721" y="521"/>
                    <a:pt x="1721" y="521"/>
                    <a:pt x="1721" y="521"/>
                  </a:cubicBezTo>
                  <a:cubicBezTo>
                    <a:pt x="1692" y="522"/>
                    <a:pt x="1662" y="524"/>
                    <a:pt x="1633" y="527"/>
                  </a:cubicBezTo>
                  <a:cubicBezTo>
                    <a:pt x="1631" y="526"/>
                    <a:pt x="1629" y="526"/>
                    <a:pt x="1628" y="527"/>
                  </a:cubicBezTo>
                  <a:cubicBezTo>
                    <a:pt x="1625" y="528"/>
                    <a:pt x="1622" y="529"/>
                    <a:pt x="1620" y="530"/>
                  </a:cubicBezTo>
                  <a:cubicBezTo>
                    <a:pt x="1619" y="530"/>
                    <a:pt x="1619" y="530"/>
                    <a:pt x="1619" y="530"/>
                  </a:cubicBezTo>
                  <a:cubicBezTo>
                    <a:pt x="1344" y="615"/>
                    <a:pt x="1126" y="796"/>
                    <a:pt x="1018" y="1082"/>
                  </a:cubicBezTo>
                  <a:cubicBezTo>
                    <a:pt x="992" y="942"/>
                    <a:pt x="1002" y="799"/>
                    <a:pt x="1065" y="672"/>
                  </a:cubicBezTo>
                  <a:cubicBezTo>
                    <a:pt x="942" y="734"/>
                    <a:pt x="852" y="835"/>
                    <a:pt x="788" y="954"/>
                  </a:cubicBezTo>
                  <a:cubicBezTo>
                    <a:pt x="778" y="906"/>
                    <a:pt x="787" y="839"/>
                    <a:pt x="806" y="783"/>
                  </a:cubicBezTo>
                  <a:cubicBezTo>
                    <a:pt x="807" y="783"/>
                    <a:pt x="807" y="783"/>
                    <a:pt x="807" y="782"/>
                  </a:cubicBezTo>
                  <a:cubicBezTo>
                    <a:pt x="722" y="826"/>
                    <a:pt x="645" y="872"/>
                    <a:pt x="576" y="920"/>
                  </a:cubicBezTo>
                  <a:cubicBezTo>
                    <a:pt x="575" y="920"/>
                    <a:pt x="575" y="920"/>
                    <a:pt x="575" y="920"/>
                  </a:cubicBezTo>
                  <a:cubicBezTo>
                    <a:pt x="562" y="929"/>
                    <a:pt x="549" y="937"/>
                    <a:pt x="537" y="946"/>
                  </a:cubicBezTo>
                  <a:cubicBezTo>
                    <a:pt x="361" y="1078"/>
                    <a:pt x="324" y="1193"/>
                    <a:pt x="324" y="1286"/>
                  </a:cubicBezTo>
                  <a:cubicBezTo>
                    <a:pt x="324" y="1553"/>
                    <a:pt x="240" y="1701"/>
                    <a:pt x="306" y="1736"/>
                  </a:cubicBezTo>
                  <a:cubicBezTo>
                    <a:pt x="264" y="1745"/>
                    <a:pt x="227" y="1771"/>
                    <a:pt x="196" y="1809"/>
                  </a:cubicBezTo>
                  <a:cubicBezTo>
                    <a:pt x="169" y="1717"/>
                    <a:pt x="159" y="1618"/>
                    <a:pt x="166" y="1527"/>
                  </a:cubicBezTo>
                  <a:cubicBezTo>
                    <a:pt x="151" y="1500"/>
                    <a:pt x="141" y="1471"/>
                    <a:pt x="138" y="1439"/>
                  </a:cubicBezTo>
                  <a:cubicBezTo>
                    <a:pt x="111" y="1479"/>
                    <a:pt x="88" y="1520"/>
                    <a:pt x="70" y="1564"/>
                  </a:cubicBezTo>
                  <a:cubicBezTo>
                    <a:pt x="0" y="1280"/>
                    <a:pt x="212" y="958"/>
                    <a:pt x="338" y="799"/>
                  </a:cubicBezTo>
                  <a:cubicBezTo>
                    <a:pt x="530" y="567"/>
                    <a:pt x="854" y="258"/>
                    <a:pt x="1126" y="149"/>
                  </a:cubicBezTo>
                  <a:cubicBezTo>
                    <a:pt x="1332" y="47"/>
                    <a:pt x="1540" y="0"/>
                    <a:pt x="1737" y="0"/>
                  </a:cubicBezTo>
                  <a:cubicBezTo>
                    <a:pt x="2012" y="0"/>
                    <a:pt x="2265" y="92"/>
                    <a:pt x="2463" y="259"/>
                  </a:cubicBezTo>
                  <a:cubicBezTo>
                    <a:pt x="2534" y="319"/>
                    <a:pt x="2597" y="392"/>
                    <a:pt x="2648" y="477"/>
                  </a:cubicBezTo>
                  <a:cubicBezTo>
                    <a:pt x="2666" y="467"/>
                    <a:pt x="2692" y="461"/>
                    <a:pt x="2721" y="459"/>
                  </a:cubicBezTo>
                  <a:cubicBezTo>
                    <a:pt x="2866" y="446"/>
                    <a:pt x="3081" y="507"/>
                    <a:pt x="3278" y="728"/>
                  </a:cubicBezTo>
                  <a:cubicBezTo>
                    <a:pt x="3450" y="922"/>
                    <a:pt x="3586" y="1234"/>
                    <a:pt x="3586" y="1520"/>
                  </a:cubicBezTo>
                  <a:cubicBezTo>
                    <a:pt x="3586" y="1574"/>
                    <a:pt x="3582" y="1627"/>
                    <a:pt x="3571" y="1678"/>
                  </a:cubicBezTo>
                  <a:close/>
                </a:path>
              </a:pathLst>
            </a:custGeom>
            <a:solidFill>
              <a:srgbClr val="7A41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1" name="Freeform 34">
              <a:extLst>
                <a:ext uri="{FF2B5EF4-FFF2-40B4-BE49-F238E27FC236}">
                  <a16:creationId xmlns:a16="http://schemas.microsoft.com/office/drawing/2014/main" id="{281E71AA-953A-46DB-BA0D-00292608BA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5515" y="3311526"/>
              <a:ext cx="590550" cy="598488"/>
            </a:xfrm>
            <a:custGeom>
              <a:avLst/>
              <a:gdLst>
                <a:gd name="T0" fmla="*/ 1331 w 1331"/>
                <a:gd name="T1" fmla="*/ 749 h 1343"/>
                <a:gd name="T2" fmla="*/ 1070 w 1331"/>
                <a:gd name="T3" fmla="*/ 1037 h 1343"/>
                <a:gd name="T4" fmla="*/ 1068 w 1331"/>
                <a:gd name="T5" fmla="*/ 1038 h 1343"/>
                <a:gd name="T6" fmla="*/ 946 w 1331"/>
                <a:gd name="T7" fmla="*/ 1343 h 1343"/>
                <a:gd name="T8" fmla="*/ 0 w 1331"/>
                <a:gd name="T9" fmla="*/ 328 h 1343"/>
                <a:gd name="T10" fmla="*/ 345 w 1331"/>
                <a:gd name="T11" fmla="*/ 0 h 1343"/>
                <a:gd name="T12" fmla="*/ 497 w 1331"/>
                <a:gd name="T13" fmla="*/ 202 h 1343"/>
                <a:gd name="T14" fmla="*/ 504 w 1331"/>
                <a:gd name="T15" fmla="*/ 211 h 1343"/>
                <a:gd name="T16" fmla="*/ 534 w 1331"/>
                <a:gd name="T17" fmla="*/ 241 h 1343"/>
                <a:gd name="T18" fmla="*/ 634 w 1331"/>
                <a:gd name="T19" fmla="*/ 333 h 1343"/>
                <a:gd name="T20" fmla="*/ 684 w 1331"/>
                <a:gd name="T21" fmla="*/ 376 h 1343"/>
                <a:gd name="T22" fmla="*/ 963 w 1331"/>
                <a:gd name="T23" fmla="*/ 565 h 1343"/>
                <a:gd name="T24" fmla="*/ 1077 w 1331"/>
                <a:gd name="T25" fmla="*/ 625 h 1343"/>
                <a:gd name="T26" fmla="*/ 1331 w 1331"/>
                <a:gd name="T27" fmla="*/ 749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1" h="1343">
                  <a:moveTo>
                    <a:pt x="1331" y="749"/>
                  </a:moveTo>
                  <a:cubicBezTo>
                    <a:pt x="1233" y="819"/>
                    <a:pt x="1140" y="923"/>
                    <a:pt x="1070" y="1037"/>
                  </a:cubicBezTo>
                  <a:cubicBezTo>
                    <a:pt x="1068" y="1038"/>
                    <a:pt x="1068" y="1038"/>
                    <a:pt x="1068" y="1038"/>
                  </a:cubicBezTo>
                  <a:cubicBezTo>
                    <a:pt x="1007" y="1138"/>
                    <a:pt x="961" y="1246"/>
                    <a:pt x="946" y="1343"/>
                  </a:cubicBezTo>
                  <a:cubicBezTo>
                    <a:pt x="535" y="1104"/>
                    <a:pt x="166" y="772"/>
                    <a:pt x="0" y="328"/>
                  </a:cubicBezTo>
                  <a:cubicBezTo>
                    <a:pt x="86" y="168"/>
                    <a:pt x="195" y="61"/>
                    <a:pt x="345" y="0"/>
                  </a:cubicBezTo>
                  <a:cubicBezTo>
                    <a:pt x="382" y="68"/>
                    <a:pt x="435" y="137"/>
                    <a:pt x="497" y="202"/>
                  </a:cubicBezTo>
                  <a:cubicBezTo>
                    <a:pt x="499" y="205"/>
                    <a:pt x="501" y="208"/>
                    <a:pt x="504" y="211"/>
                  </a:cubicBezTo>
                  <a:cubicBezTo>
                    <a:pt x="534" y="241"/>
                    <a:pt x="534" y="241"/>
                    <a:pt x="534" y="241"/>
                  </a:cubicBezTo>
                  <a:cubicBezTo>
                    <a:pt x="566" y="272"/>
                    <a:pt x="598" y="304"/>
                    <a:pt x="634" y="333"/>
                  </a:cubicBezTo>
                  <a:cubicBezTo>
                    <a:pt x="650" y="348"/>
                    <a:pt x="667" y="362"/>
                    <a:pt x="684" y="376"/>
                  </a:cubicBezTo>
                  <a:cubicBezTo>
                    <a:pt x="779" y="454"/>
                    <a:pt x="877" y="520"/>
                    <a:pt x="963" y="565"/>
                  </a:cubicBezTo>
                  <a:cubicBezTo>
                    <a:pt x="999" y="585"/>
                    <a:pt x="1037" y="605"/>
                    <a:pt x="1077" y="625"/>
                  </a:cubicBezTo>
                  <a:cubicBezTo>
                    <a:pt x="1158" y="667"/>
                    <a:pt x="1244" y="709"/>
                    <a:pt x="1331" y="749"/>
                  </a:cubicBezTo>
                </a:path>
              </a:pathLst>
            </a:custGeom>
            <a:solidFill>
              <a:srgbClr val="D444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2" name="Freeform 35">
              <a:extLst>
                <a:ext uri="{FF2B5EF4-FFF2-40B4-BE49-F238E27FC236}">
                  <a16:creationId xmlns:a16="http://schemas.microsoft.com/office/drawing/2014/main" id="{628A6BB3-232F-4C9D-BD54-3E7147893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8453" y="3311526"/>
              <a:ext cx="592138" cy="598488"/>
            </a:xfrm>
            <a:custGeom>
              <a:avLst/>
              <a:gdLst>
                <a:gd name="T0" fmla="*/ 1331 w 1331"/>
                <a:gd name="T1" fmla="*/ 328 h 1343"/>
                <a:gd name="T2" fmla="*/ 1330 w 1331"/>
                <a:gd name="T3" fmla="*/ 330 h 1343"/>
                <a:gd name="T4" fmla="*/ 386 w 1331"/>
                <a:gd name="T5" fmla="*/ 1343 h 1343"/>
                <a:gd name="T6" fmla="*/ 0 w 1331"/>
                <a:gd name="T7" fmla="*/ 749 h 1343"/>
                <a:gd name="T8" fmla="*/ 234 w 1331"/>
                <a:gd name="T9" fmla="*/ 635 h 1343"/>
                <a:gd name="T10" fmla="*/ 369 w 1331"/>
                <a:gd name="T11" fmla="*/ 565 h 1343"/>
                <a:gd name="T12" fmla="*/ 647 w 1331"/>
                <a:gd name="T13" fmla="*/ 376 h 1343"/>
                <a:gd name="T14" fmla="*/ 698 w 1331"/>
                <a:gd name="T15" fmla="*/ 333 h 1343"/>
                <a:gd name="T16" fmla="*/ 740 w 1331"/>
                <a:gd name="T17" fmla="*/ 295 h 1343"/>
                <a:gd name="T18" fmla="*/ 770 w 1331"/>
                <a:gd name="T19" fmla="*/ 268 h 1343"/>
                <a:gd name="T20" fmla="*/ 854 w 1331"/>
                <a:gd name="T21" fmla="*/ 182 h 1343"/>
                <a:gd name="T22" fmla="*/ 986 w 1331"/>
                <a:gd name="T23" fmla="*/ 0 h 1343"/>
                <a:gd name="T24" fmla="*/ 1331 w 1331"/>
                <a:gd name="T25" fmla="*/ 328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31" h="1343">
                  <a:moveTo>
                    <a:pt x="1331" y="328"/>
                  </a:moveTo>
                  <a:cubicBezTo>
                    <a:pt x="1331" y="329"/>
                    <a:pt x="1330" y="329"/>
                    <a:pt x="1330" y="330"/>
                  </a:cubicBezTo>
                  <a:cubicBezTo>
                    <a:pt x="1164" y="773"/>
                    <a:pt x="795" y="1104"/>
                    <a:pt x="386" y="1343"/>
                  </a:cubicBezTo>
                  <a:cubicBezTo>
                    <a:pt x="352" y="1134"/>
                    <a:pt x="184" y="880"/>
                    <a:pt x="0" y="749"/>
                  </a:cubicBezTo>
                  <a:cubicBezTo>
                    <a:pt x="80" y="713"/>
                    <a:pt x="159" y="674"/>
                    <a:pt x="234" y="635"/>
                  </a:cubicBezTo>
                  <a:cubicBezTo>
                    <a:pt x="280" y="613"/>
                    <a:pt x="325" y="588"/>
                    <a:pt x="369" y="565"/>
                  </a:cubicBezTo>
                  <a:cubicBezTo>
                    <a:pt x="453" y="520"/>
                    <a:pt x="552" y="454"/>
                    <a:pt x="647" y="376"/>
                  </a:cubicBezTo>
                  <a:cubicBezTo>
                    <a:pt x="664" y="362"/>
                    <a:pt x="681" y="348"/>
                    <a:pt x="698" y="333"/>
                  </a:cubicBezTo>
                  <a:cubicBezTo>
                    <a:pt x="714" y="322"/>
                    <a:pt x="728" y="309"/>
                    <a:pt x="740" y="295"/>
                  </a:cubicBezTo>
                  <a:cubicBezTo>
                    <a:pt x="750" y="286"/>
                    <a:pt x="760" y="276"/>
                    <a:pt x="770" y="268"/>
                  </a:cubicBezTo>
                  <a:cubicBezTo>
                    <a:pt x="799" y="241"/>
                    <a:pt x="828" y="212"/>
                    <a:pt x="854" y="182"/>
                  </a:cubicBezTo>
                  <a:cubicBezTo>
                    <a:pt x="908" y="122"/>
                    <a:pt x="953" y="61"/>
                    <a:pt x="986" y="0"/>
                  </a:cubicBezTo>
                  <a:cubicBezTo>
                    <a:pt x="1137" y="61"/>
                    <a:pt x="1245" y="168"/>
                    <a:pt x="1331" y="328"/>
                  </a:cubicBezTo>
                </a:path>
              </a:pathLst>
            </a:custGeom>
            <a:solidFill>
              <a:srgbClr val="D444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3" name="Freeform 36">
              <a:extLst>
                <a:ext uri="{FF2B5EF4-FFF2-40B4-BE49-F238E27FC236}">
                  <a16:creationId xmlns:a16="http://schemas.microsoft.com/office/drawing/2014/main" id="{4C2E58A6-1B1F-4F3D-ACDA-73B44385C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0178" y="3644901"/>
              <a:ext cx="168275" cy="760413"/>
            </a:xfrm>
            <a:custGeom>
              <a:avLst/>
              <a:gdLst>
                <a:gd name="T0" fmla="*/ 380 w 380"/>
                <a:gd name="T1" fmla="*/ 1632 h 1705"/>
                <a:gd name="T2" fmla="*/ 380 w 380"/>
                <a:gd name="T3" fmla="*/ 1705 h 1705"/>
                <a:gd name="T4" fmla="*/ 83 w 380"/>
                <a:gd name="T5" fmla="*/ 1705 h 1705"/>
                <a:gd name="T6" fmla="*/ 0 w 380"/>
                <a:gd name="T7" fmla="*/ 289 h 1705"/>
                <a:gd name="T8" fmla="*/ 2 w 380"/>
                <a:gd name="T9" fmla="*/ 288 h 1705"/>
                <a:gd name="T10" fmla="*/ 263 w 380"/>
                <a:gd name="T11" fmla="*/ 0 h 1705"/>
                <a:gd name="T12" fmla="*/ 380 w 380"/>
                <a:gd name="T13" fmla="*/ 1632 h 1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0" h="1705">
                  <a:moveTo>
                    <a:pt x="380" y="1632"/>
                  </a:moveTo>
                  <a:cubicBezTo>
                    <a:pt x="380" y="1705"/>
                    <a:pt x="380" y="1705"/>
                    <a:pt x="380" y="1705"/>
                  </a:cubicBezTo>
                  <a:cubicBezTo>
                    <a:pt x="83" y="1705"/>
                    <a:pt x="83" y="1705"/>
                    <a:pt x="83" y="1705"/>
                  </a:cubicBezTo>
                  <a:cubicBezTo>
                    <a:pt x="83" y="1705"/>
                    <a:pt x="78" y="617"/>
                    <a:pt x="0" y="289"/>
                  </a:cubicBezTo>
                  <a:cubicBezTo>
                    <a:pt x="2" y="288"/>
                    <a:pt x="2" y="288"/>
                    <a:pt x="2" y="288"/>
                  </a:cubicBezTo>
                  <a:cubicBezTo>
                    <a:pt x="72" y="174"/>
                    <a:pt x="165" y="70"/>
                    <a:pt x="263" y="0"/>
                  </a:cubicBezTo>
                  <a:cubicBezTo>
                    <a:pt x="263" y="0"/>
                    <a:pt x="380" y="1057"/>
                    <a:pt x="380" y="1632"/>
                  </a:cubicBezTo>
                  <a:close/>
                </a:path>
              </a:pathLst>
            </a:custGeom>
            <a:solidFill>
              <a:srgbClr val="BA3B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4" name="Oval 37">
              <a:extLst>
                <a:ext uri="{FF2B5EF4-FFF2-40B4-BE49-F238E27FC236}">
                  <a16:creationId xmlns:a16="http://schemas.microsoft.com/office/drawing/2014/main" id="{3DA7EEF4-368C-478C-AA3F-63E608813A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240" y="3952876"/>
              <a:ext cx="84138" cy="84138"/>
            </a:xfrm>
            <a:prstGeom prst="ellipse">
              <a:avLst/>
            </a:prstGeom>
            <a:solidFill>
              <a:srgbClr val="ED7E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5" name="Freeform 39">
              <a:extLst>
                <a:ext uri="{FF2B5EF4-FFF2-40B4-BE49-F238E27FC236}">
                  <a16:creationId xmlns:a16="http://schemas.microsoft.com/office/drawing/2014/main" id="{30C8AE30-A3F0-4A2B-8F35-5890300C8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7915" y="3292476"/>
              <a:ext cx="84138" cy="109538"/>
            </a:xfrm>
            <a:custGeom>
              <a:avLst/>
              <a:gdLst>
                <a:gd name="T0" fmla="*/ 189 w 189"/>
                <a:gd name="T1" fmla="*/ 0 h 245"/>
                <a:gd name="T2" fmla="*/ 189 w 189"/>
                <a:gd name="T3" fmla="*/ 231 h 245"/>
                <a:gd name="T4" fmla="*/ 152 w 189"/>
                <a:gd name="T5" fmla="*/ 245 h 245"/>
                <a:gd name="T6" fmla="*/ 0 w 189"/>
                <a:gd name="T7" fmla="*/ 43 h 245"/>
                <a:gd name="T8" fmla="*/ 189 w 189"/>
                <a:gd name="T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245">
                  <a:moveTo>
                    <a:pt x="189" y="0"/>
                  </a:moveTo>
                  <a:cubicBezTo>
                    <a:pt x="189" y="231"/>
                    <a:pt x="189" y="231"/>
                    <a:pt x="189" y="231"/>
                  </a:cubicBezTo>
                  <a:cubicBezTo>
                    <a:pt x="176" y="235"/>
                    <a:pt x="163" y="240"/>
                    <a:pt x="152" y="245"/>
                  </a:cubicBezTo>
                  <a:cubicBezTo>
                    <a:pt x="90" y="180"/>
                    <a:pt x="37" y="111"/>
                    <a:pt x="0" y="43"/>
                  </a:cubicBezTo>
                  <a:cubicBezTo>
                    <a:pt x="40" y="22"/>
                    <a:pt x="114" y="5"/>
                    <a:pt x="189" y="0"/>
                  </a:cubicBezTo>
                </a:path>
              </a:pathLst>
            </a:custGeom>
            <a:solidFill>
              <a:srgbClr val="BA3B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6" name="Freeform 40">
              <a:extLst>
                <a:ext uri="{FF2B5EF4-FFF2-40B4-BE49-F238E27FC236}">
                  <a16:creationId xmlns:a16="http://schemas.microsoft.com/office/drawing/2014/main" id="{53DC6FD2-0313-43BD-B9CC-DE6EEEEC8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1353" y="3281363"/>
              <a:ext cx="95250" cy="111125"/>
            </a:xfrm>
            <a:custGeom>
              <a:avLst/>
              <a:gdLst>
                <a:gd name="T0" fmla="*/ 216 w 216"/>
                <a:gd name="T1" fmla="*/ 68 h 250"/>
                <a:gd name="T2" fmla="*/ 84 w 216"/>
                <a:gd name="T3" fmla="*/ 250 h 250"/>
                <a:gd name="T4" fmla="*/ 0 w 216"/>
                <a:gd name="T5" fmla="*/ 206 h 250"/>
                <a:gd name="T6" fmla="*/ 0 w 216"/>
                <a:gd name="T7" fmla="*/ 0 h 250"/>
                <a:gd name="T8" fmla="*/ 216 w 216"/>
                <a:gd name="T9" fmla="*/ 68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" h="250">
                  <a:moveTo>
                    <a:pt x="216" y="68"/>
                  </a:moveTo>
                  <a:cubicBezTo>
                    <a:pt x="183" y="129"/>
                    <a:pt x="138" y="190"/>
                    <a:pt x="84" y="250"/>
                  </a:cubicBezTo>
                  <a:cubicBezTo>
                    <a:pt x="56" y="235"/>
                    <a:pt x="28" y="220"/>
                    <a:pt x="0" y="2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6" y="10"/>
                    <a:pt x="149" y="32"/>
                    <a:pt x="216" y="68"/>
                  </a:cubicBezTo>
                </a:path>
              </a:pathLst>
            </a:custGeom>
            <a:solidFill>
              <a:srgbClr val="BA3B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7" name="Freeform 41">
              <a:extLst>
                <a:ext uri="{FF2B5EF4-FFF2-40B4-BE49-F238E27FC236}">
                  <a16:creationId xmlns:a16="http://schemas.microsoft.com/office/drawing/2014/main" id="{C053617C-4758-4D67-8E1D-7CEA5348F7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0615" y="3292476"/>
              <a:ext cx="71438" cy="14288"/>
            </a:xfrm>
            <a:custGeom>
              <a:avLst/>
              <a:gdLst>
                <a:gd name="T0" fmla="*/ 162 w 162"/>
                <a:gd name="T1" fmla="*/ 0 h 31"/>
                <a:gd name="T2" fmla="*/ 0 w 162"/>
                <a:gd name="T3" fmla="*/ 31 h 31"/>
                <a:gd name="T4" fmla="*/ 162 w 162"/>
                <a:gd name="T5" fmla="*/ 0 h 31"/>
                <a:gd name="T6" fmla="*/ 162 w 162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2" h="31">
                  <a:moveTo>
                    <a:pt x="162" y="0"/>
                  </a:moveTo>
                  <a:cubicBezTo>
                    <a:pt x="102" y="4"/>
                    <a:pt x="42" y="15"/>
                    <a:pt x="0" y="31"/>
                  </a:cubicBezTo>
                  <a:cubicBezTo>
                    <a:pt x="42" y="15"/>
                    <a:pt x="102" y="4"/>
                    <a:pt x="162" y="0"/>
                  </a:cubicBezTo>
                  <a:cubicBezTo>
                    <a:pt x="162" y="0"/>
                    <a:pt x="162" y="0"/>
                    <a:pt x="162" y="0"/>
                  </a:cubicBezTo>
                </a:path>
              </a:pathLst>
            </a:custGeom>
            <a:solidFill>
              <a:srgbClr val="3C9F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8" name="Freeform 42">
              <a:extLst>
                <a:ext uri="{FF2B5EF4-FFF2-40B4-BE49-F238E27FC236}">
                  <a16:creationId xmlns:a16="http://schemas.microsoft.com/office/drawing/2014/main" id="{A36BE736-E9BA-4B08-84A9-ECF8D4804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6178" y="3195638"/>
              <a:ext cx="765175" cy="407988"/>
            </a:xfrm>
            <a:custGeom>
              <a:avLst/>
              <a:gdLst>
                <a:gd name="T0" fmla="*/ 1721 w 1721"/>
                <a:gd name="T1" fmla="*/ 0 h 916"/>
                <a:gd name="T2" fmla="*/ 865 w 1721"/>
                <a:gd name="T3" fmla="*/ 342 h 916"/>
                <a:gd name="T4" fmla="*/ 37 w 1721"/>
                <a:gd name="T5" fmla="*/ 24 h 916"/>
                <a:gd name="T6" fmla="*/ 37 w 1721"/>
                <a:gd name="T7" fmla="*/ 219 h 916"/>
                <a:gd name="T8" fmla="*/ 37 w 1721"/>
                <a:gd name="T9" fmla="*/ 219 h 916"/>
                <a:gd name="T10" fmla="*/ 37 w 1721"/>
                <a:gd name="T11" fmla="*/ 219 h 916"/>
                <a:gd name="T12" fmla="*/ 37 w 1721"/>
                <a:gd name="T13" fmla="*/ 450 h 916"/>
                <a:gd name="T14" fmla="*/ 37 w 1721"/>
                <a:gd name="T15" fmla="*/ 450 h 916"/>
                <a:gd name="T16" fmla="*/ 0 w 1721"/>
                <a:gd name="T17" fmla="*/ 464 h 916"/>
                <a:gd name="T18" fmla="*/ 7 w 1721"/>
                <a:gd name="T19" fmla="*/ 473 h 916"/>
                <a:gd name="T20" fmla="*/ 37 w 1721"/>
                <a:gd name="T21" fmla="*/ 503 h 916"/>
                <a:gd name="T22" fmla="*/ 137 w 1721"/>
                <a:gd name="T23" fmla="*/ 595 h 916"/>
                <a:gd name="T24" fmla="*/ 187 w 1721"/>
                <a:gd name="T25" fmla="*/ 638 h 916"/>
                <a:gd name="T26" fmla="*/ 466 w 1721"/>
                <a:gd name="T27" fmla="*/ 827 h 916"/>
                <a:gd name="T28" fmla="*/ 580 w 1721"/>
                <a:gd name="T29" fmla="*/ 887 h 916"/>
                <a:gd name="T30" fmla="*/ 582 w 1721"/>
                <a:gd name="T31" fmla="*/ 888 h 916"/>
                <a:gd name="T32" fmla="*/ 582 w 1721"/>
                <a:gd name="T33" fmla="*/ 888 h 916"/>
                <a:gd name="T34" fmla="*/ 592 w 1721"/>
                <a:gd name="T35" fmla="*/ 894 h 916"/>
                <a:gd name="T36" fmla="*/ 637 w 1721"/>
                <a:gd name="T37" fmla="*/ 916 h 916"/>
                <a:gd name="T38" fmla="*/ 1721 w 1721"/>
                <a:gd name="T39" fmla="*/ 311 h 916"/>
                <a:gd name="T40" fmla="*/ 1721 w 1721"/>
                <a:gd name="T41" fmla="*/ 0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21" h="916">
                  <a:moveTo>
                    <a:pt x="1721" y="0"/>
                  </a:moveTo>
                  <a:cubicBezTo>
                    <a:pt x="1476" y="216"/>
                    <a:pt x="1181" y="342"/>
                    <a:pt x="865" y="342"/>
                  </a:cubicBezTo>
                  <a:cubicBezTo>
                    <a:pt x="560" y="342"/>
                    <a:pt x="276" y="225"/>
                    <a:pt x="37" y="24"/>
                  </a:cubicBezTo>
                  <a:cubicBezTo>
                    <a:pt x="37" y="219"/>
                    <a:pt x="37" y="219"/>
                    <a:pt x="37" y="219"/>
                  </a:cubicBezTo>
                  <a:cubicBezTo>
                    <a:pt x="37" y="219"/>
                    <a:pt x="37" y="219"/>
                    <a:pt x="37" y="219"/>
                  </a:cubicBezTo>
                  <a:cubicBezTo>
                    <a:pt x="37" y="219"/>
                    <a:pt x="37" y="219"/>
                    <a:pt x="37" y="219"/>
                  </a:cubicBezTo>
                  <a:cubicBezTo>
                    <a:pt x="37" y="450"/>
                    <a:pt x="37" y="450"/>
                    <a:pt x="37" y="450"/>
                  </a:cubicBezTo>
                  <a:cubicBezTo>
                    <a:pt x="37" y="450"/>
                    <a:pt x="37" y="450"/>
                    <a:pt x="37" y="450"/>
                  </a:cubicBezTo>
                  <a:cubicBezTo>
                    <a:pt x="24" y="454"/>
                    <a:pt x="11" y="459"/>
                    <a:pt x="0" y="464"/>
                  </a:cubicBezTo>
                  <a:cubicBezTo>
                    <a:pt x="2" y="467"/>
                    <a:pt x="4" y="470"/>
                    <a:pt x="7" y="473"/>
                  </a:cubicBezTo>
                  <a:cubicBezTo>
                    <a:pt x="37" y="503"/>
                    <a:pt x="37" y="503"/>
                    <a:pt x="37" y="503"/>
                  </a:cubicBezTo>
                  <a:cubicBezTo>
                    <a:pt x="69" y="534"/>
                    <a:pt x="101" y="566"/>
                    <a:pt x="137" y="595"/>
                  </a:cubicBezTo>
                  <a:cubicBezTo>
                    <a:pt x="153" y="610"/>
                    <a:pt x="170" y="624"/>
                    <a:pt x="187" y="638"/>
                  </a:cubicBezTo>
                  <a:cubicBezTo>
                    <a:pt x="282" y="716"/>
                    <a:pt x="380" y="782"/>
                    <a:pt x="466" y="827"/>
                  </a:cubicBezTo>
                  <a:cubicBezTo>
                    <a:pt x="502" y="847"/>
                    <a:pt x="540" y="867"/>
                    <a:pt x="580" y="887"/>
                  </a:cubicBezTo>
                  <a:cubicBezTo>
                    <a:pt x="581" y="888"/>
                    <a:pt x="581" y="888"/>
                    <a:pt x="582" y="888"/>
                  </a:cubicBezTo>
                  <a:cubicBezTo>
                    <a:pt x="582" y="888"/>
                    <a:pt x="582" y="888"/>
                    <a:pt x="582" y="888"/>
                  </a:cubicBezTo>
                  <a:cubicBezTo>
                    <a:pt x="586" y="890"/>
                    <a:pt x="589" y="892"/>
                    <a:pt x="592" y="894"/>
                  </a:cubicBezTo>
                  <a:cubicBezTo>
                    <a:pt x="607" y="901"/>
                    <a:pt x="622" y="908"/>
                    <a:pt x="637" y="916"/>
                  </a:cubicBezTo>
                  <a:cubicBezTo>
                    <a:pt x="1100" y="869"/>
                    <a:pt x="1470" y="694"/>
                    <a:pt x="1721" y="311"/>
                  </a:cubicBezTo>
                  <a:cubicBezTo>
                    <a:pt x="1721" y="0"/>
                    <a:pt x="1721" y="0"/>
                    <a:pt x="1721" y="0"/>
                  </a:cubicBezTo>
                </a:path>
              </a:pathLst>
            </a:custGeom>
            <a:solidFill>
              <a:srgbClr val="C49C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9" name="Freeform 43">
              <a:extLst>
                <a:ext uri="{FF2B5EF4-FFF2-40B4-BE49-F238E27FC236}">
                  <a16:creationId xmlns:a16="http://schemas.microsoft.com/office/drawing/2014/main" id="{6BF820FD-17A7-4B5E-BBAF-FAC4F9C8D6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2053" y="3194051"/>
              <a:ext cx="749300" cy="153988"/>
            </a:xfrm>
            <a:custGeom>
              <a:avLst/>
              <a:gdLst>
                <a:gd name="T0" fmla="*/ 1684 w 1684"/>
                <a:gd name="T1" fmla="*/ 0 h 343"/>
                <a:gd name="T2" fmla="*/ 828 w 1684"/>
                <a:gd name="T3" fmla="*/ 342 h 343"/>
                <a:gd name="T4" fmla="*/ 0 w 1684"/>
                <a:gd name="T5" fmla="*/ 24 h 343"/>
                <a:gd name="T6" fmla="*/ 0 w 1684"/>
                <a:gd name="T7" fmla="*/ 25 h 343"/>
                <a:gd name="T8" fmla="*/ 828 w 1684"/>
                <a:gd name="T9" fmla="*/ 343 h 343"/>
                <a:gd name="T10" fmla="*/ 1684 w 1684"/>
                <a:gd name="T11" fmla="*/ 1 h 343"/>
                <a:gd name="T12" fmla="*/ 1684 w 1684"/>
                <a:gd name="T13" fmla="*/ 1 h 343"/>
                <a:gd name="T14" fmla="*/ 1684 w 1684"/>
                <a:gd name="T15" fmla="*/ 0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4" h="343">
                  <a:moveTo>
                    <a:pt x="1684" y="0"/>
                  </a:moveTo>
                  <a:cubicBezTo>
                    <a:pt x="1439" y="217"/>
                    <a:pt x="1144" y="342"/>
                    <a:pt x="828" y="342"/>
                  </a:cubicBezTo>
                  <a:cubicBezTo>
                    <a:pt x="523" y="342"/>
                    <a:pt x="239" y="226"/>
                    <a:pt x="0" y="24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39" y="226"/>
                    <a:pt x="523" y="343"/>
                    <a:pt x="828" y="343"/>
                  </a:cubicBezTo>
                  <a:cubicBezTo>
                    <a:pt x="1144" y="343"/>
                    <a:pt x="1439" y="217"/>
                    <a:pt x="1684" y="1"/>
                  </a:cubicBezTo>
                  <a:cubicBezTo>
                    <a:pt x="1684" y="1"/>
                    <a:pt x="1684" y="1"/>
                    <a:pt x="1684" y="1"/>
                  </a:cubicBezTo>
                  <a:cubicBezTo>
                    <a:pt x="1684" y="0"/>
                    <a:pt x="1684" y="0"/>
                    <a:pt x="1684" y="0"/>
                  </a:cubicBezTo>
                </a:path>
              </a:pathLst>
            </a:custGeom>
            <a:solidFill>
              <a:srgbClr val="D0AB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" name="Freeform 44">
              <a:extLst>
                <a:ext uri="{FF2B5EF4-FFF2-40B4-BE49-F238E27FC236}">
                  <a16:creationId xmlns:a16="http://schemas.microsoft.com/office/drawing/2014/main" id="{122BCB67-C867-4DE0-9706-B6B1A703CC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8465" y="3322638"/>
              <a:ext cx="849313" cy="525463"/>
            </a:xfrm>
            <a:custGeom>
              <a:avLst/>
              <a:gdLst>
                <a:gd name="T0" fmla="*/ 10 w 1912"/>
                <a:gd name="T1" fmla="*/ 743 h 1177"/>
                <a:gd name="T2" fmla="*/ 5 w 1912"/>
                <a:gd name="T3" fmla="*/ 744 h 1177"/>
                <a:gd name="T4" fmla="*/ 2 w 1912"/>
                <a:gd name="T5" fmla="*/ 746 h 1177"/>
                <a:gd name="T6" fmla="*/ 0 w 1912"/>
                <a:gd name="T7" fmla="*/ 747 h 1177"/>
                <a:gd name="T8" fmla="*/ 0 w 1912"/>
                <a:gd name="T9" fmla="*/ 747 h 1177"/>
                <a:gd name="T10" fmla="*/ 2 w 1912"/>
                <a:gd name="T11" fmla="*/ 746 h 1177"/>
                <a:gd name="T12" fmla="*/ 5 w 1912"/>
                <a:gd name="T13" fmla="*/ 744 h 1177"/>
                <a:gd name="T14" fmla="*/ 10 w 1912"/>
                <a:gd name="T15" fmla="*/ 743 h 1177"/>
                <a:gd name="T16" fmla="*/ 205 w 1912"/>
                <a:gd name="T17" fmla="*/ 670 h 1177"/>
                <a:gd name="T18" fmla="*/ 15 w 1912"/>
                <a:gd name="T19" fmla="*/ 742 h 1177"/>
                <a:gd name="T20" fmla="*/ 13 w 1912"/>
                <a:gd name="T21" fmla="*/ 742 h 1177"/>
                <a:gd name="T22" fmla="*/ 15 w 1912"/>
                <a:gd name="T23" fmla="*/ 742 h 1177"/>
                <a:gd name="T24" fmla="*/ 205 w 1912"/>
                <a:gd name="T25" fmla="*/ 670 h 1177"/>
                <a:gd name="T26" fmla="*/ 205 w 1912"/>
                <a:gd name="T27" fmla="*/ 670 h 1177"/>
                <a:gd name="T28" fmla="*/ 1474 w 1912"/>
                <a:gd name="T29" fmla="*/ 0 h 1177"/>
                <a:gd name="T30" fmla="*/ 1185 w 1912"/>
                <a:gd name="T31" fmla="*/ 302 h 1177"/>
                <a:gd name="T32" fmla="*/ 474 w 1912"/>
                <a:gd name="T33" fmla="*/ 569 h 1177"/>
                <a:gd name="T34" fmla="*/ 474 w 1912"/>
                <a:gd name="T35" fmla="*/ 569 h 1177"/>
                <a:gd name="T36" fmla="*/ 1185 w 1912"/>
                <a:gd name="T37" fmla="*/ 302 h 1177"/>
                <a:gd name="T38" fmla="*/ 1912 w 1912"/>
                <a:gd name="T39" fmla="*/ 1177 h 1177"/>
                <a:gd name="T40" fmla="*/ 1912 w 1912"/>
                <a:gd name="T41" fmla="*/ 1177 h 1177"/>
                <a:gd name="T42" fmla="*/ 1185 w 1912"/>
                <a:gd name="T43" fmla="*/ 302 h 1177"/>
                <a:gd name="T44" fmla="*/ 1474 w 1912"/>
                <a:gd name="T45" fmla="*/ 0 h 1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12" h="1177">
                  <a:moveTo>
                    <a:pt x="10" y="743"/>
                  </a:moveTo>
                  <a:cubicBezTo>
                    <a:pt x="8" y="743"/>
                    <a:pt x="6" y="744"/>
                    <a:pt x="5" y="744"/>
                  </a:cubicBezTo>
                  <a:cubicBezTo>
                    <a:pt x="4" y="744"/>
                    <a:pt x="4" y="746"/>
                    <a:pt x="2" y="746"/>
                  </a:cubicBezTo>
                  <a:cubicBezTo>
                    <a:pt x="1" y="746"/>
                    <a:pt x="0" y="747"/>
                    <a:pt x="0" y="747"/>
                  </a:cubicBezTo>
                  <a:cubicBezTo>
                    <a:pt x="0" y="747"/>
                    <a:pt x="0" y="747"/>
                    <a:pt x="0" y="747"/>
                  </a:cubicBezTo>
                  <a:cubicBezTo>
                    <a:pt x="1" y="747"/>
                    <a:pt x="1" y="746"/>
                    <a:pt x="2" y="746"/>
                  </a:cubicBezTo>
                  <a:cubicBezTo>
                    <a:pt x="4" y="746"/>
                    <a:pt x="4" y="744"/>
                    <a:pt x="5" y="744"/>
                  </a:cubicBezTo>
                  <a:cubicBezTo>
                    <a:pt x="7" y="744"/>
                    <a:pt x="9" y="743"/>
                    <a:pt x="10" y="743"/>
                  </a:cubicBezTo>
                  <a:moveTo>
                    <a:pt x="205" y="670"/>
                  </a:moveTo>
                  <a:cubicBezTo>
                    <a:pt x="15" y="742"/>
                    <a:pt x="15" y="742"/>
                    <a:pt x="15" y="742"/>
                  </a:cubicBezTo>
                  <a:cubicBezTo>
                    <a:pt x="14" y="742"/>
                    <a:pt x="13" y="742"/>
                    <a:pt x="13" y="742"/>
                  </a:cubicBezTo>
                  <a:cubicBezTo>
                    <a:pt x="13" y="742"/>
                    <a:pt x="14" y="742"/>
                    <a:pt x="15" y="742"/>
                  </a:cubicBezTo>
                  <a:cubicBezTo>
                    <a:pt x="205" y="670"/>
                    <a:pt x="205" y="670"/>
                    <a:pt x="205" y="670"/>
                  </a:cubicBezTo>
                  <a:cubicBezTo>
                    <a:pt x="205" y="670"/>
                    <a:pt x="205" y="670"/>
                    <a:pt x="205" y="670"/>
                  </a:cubicBezTo>
                  <a:moveTo>
                    <a:pt x="1474" y="0"/>
                  </a:moveTo>
                  <a:cubicBezTo>
                    <a:pt x="1352" y="64"/>
                    <a:pt x="1260" y="162"/>
                    <a:pt x="1185" y="302"/>
                  </a:cubicBezTo>
                  <a:cubicBezTo>
                    <a:pt x="474" y="569"/>
                    <a:pt x="474" y="569"/>
                    <a:pt x="474" y="569"/>
                  </a:cubicBezTo>
                  <a:cubicBezTo>
                    <a:pt x="474" y="569"/>
                    <a:pt x="474" y="569"/>
                    <a:pt x="474" y="569"/>
                  </a:cubicBezTo>
                  <a:cubicBezTo>
                    <a:pt x="1185" y="302"/>
                    <a:pt x="1185" y="302"/>
                    <a:pt x="1185" y="302"/>
                  </a:cubicBezTo>
                  <a:cubicBezTo>
                    <a:pt x="1321" y="665"/>
                    <a:pt x="1593" y="954"/>
                    <a:pt x="1912" y="1177"/>
                  </a:cubicBezTo>
                  <a:cubicBezTo>
                    <a:pt x="1912" y="1177"/>
                    <a:pt x="1912" y="1177"/>
                    <a:pt x="1912" y="1177"/>
                  </a:cubicBezTo>
                  <a:cubicBezTo>
                    <a:pt x="1593" y="954"/>
                    <a:pt x="1321" y="665"/>
                    <a:pt x="1185" y="302"/>
                  </a:cubicBezTo>
                  <a:cubicBezTo>
                    <a:pt x="1260" y="163"/>
                    <a:pt x="1352" y="64"/>
                    <a:pt x="1474" y="0"/>
                  </a:cubicBezTo>
                </a:path>
              </a:pathLst>
            </a:custGeom>
            <a:solidFill>
              <a:srgbClr val="3C9F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" name="Freeform 45">
              <a:extLst>
                <a:ext uri="{FF2B5EF4-FFF2-40B4-BE49-F238E27FC236}">
                  <a16:creationId xmlns:a16="http://schemas.microsoft.com/office/drawing/2014/main" id="{DDA77230-503A-408A-BA64-853DA45F7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8953" y="3576638"/>
              <a:ext cx="120650" cy="44450"/>
            </a:xfrm>
            <a:custGeom>
              <a:avLst/>
              <a:gdLst>
                <a:gd name="T0" fmla="*/ 76 w 76"/>
                <a:gd name="T1" fmla="*/ 0 h 28"/>
                <a:gd name="T2" fmla="*/ 0 w 76"/>
                <a:gd name="T3" fmla="*/ 28 h 28"/>
                <a:gd name="T4" fmla="*/ 0 w 76"/>
                <a:gd name="T5" fmla="*/ 28 h 28"/>
                <a:gd name="T6" fmla="*/ 76 w 76"/>
                <a:gd name="T7" fmla="*/ 0 h 28"/>
                <a:gd name="T8" fmla="*/ 76 w 7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28">
                  <a:moveTo>
                    <a:pt x="76" y="0"/>
                  </a:moveTo>
                  <a:lnTo>
                    <a:pt x="0" y="28"/>
                  </a:lnTo>
                  <a:lnTo>
                    <a:pt x="0" y="28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3054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2" name="Freeform 46">
              <a:extLst>
                <a:ext uri="{FF2B5EF4-FFF2-40B4-BE49-F238E27FC236}">
                  <a16:creationId xmlns:a16="http://schemas.microsoft.com/office/drawing/2014/main" id="{6CEBD1D6-0711-49BB-B5E3-9FC4DBBD01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8953" y="3576638"/>
              <a:ext cx="120650" cy="44450"/>
            </a:xfrm>
            <a:custGeom>
              <a:avLst/>
              <a:gdLst>
                <a:gd name="T0" fmla="*/ 76 w 76"/>
                <a:gd name="T1" fmla="*/ 0 h 28"/>
                <a:gd name="T2" fmla="*/ 0 w 76"/>
                <a:gd name="T3" fmla="*/ 28 h 28"/>
                <a:gd name="T4" fmla="*/ 0 w 76"/>
                <a:gd name="T5" fmla="*/ 28 h 28"/>
                <a:gd name="T6" fmla="*/ 76 w 76"/>
                <a:gd name="T7" fmla="*/ 0 h 28"/>
                <a:gd name="T8" fmla="*/ 76 w 76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28">
                  <a:moveTo>
                    <a:pt x="76" y="0"/>
                  </a:moveTo>
                  <a:lnTo>
                    <a:pt x="0" y="28"/>
                  </a:lnTo>
                  <a:lnTo>
                    <a:pt x="0" y="28"/>
                  </a:lnTo>
                  <a:lnTo>
                    <a:pt x="76" y="0"/>
                  </a:lnTo>
                  <a:lnTo>
                    <a:pt x="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3" name="Freeform 47">
              <a:extLst>
                <a:ext uri="{FF2B5EF4-FFF2-40B4-BE49-F238E27FC236}">
                  <a16:creationId xmlns:a16="http://schemas.microsoft.com/office/drawing/2014/main" id="{6D3FDD05-0CC0-4C62-A6AC-1862DCD03C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8465" y="3457576"/>
              <a:ext cx="849313" cy="409575"/>
            </a:xfrm>
            <a:custGeom>
              <a:avLst/>
              <a:gdLst>
                <a:gd name="T0" fmla="*/ 1185 w 1912"/>
                <a:gd name="T1" fmla="*/ 0 h 917"/>
                <a:gd name="T2" fmla="*/ 474 w 1912"/>
                <a:gd name="T3" fmla="*/ 267 h 917"/>
                <a:gd name="T4" fmla="*/ 205 w 1912"/>
                <a:gd name="T5" fmla="*/ 368 h 917"/>
                <a:gd name="T6" fmla="*/ 15 w 1912"/>
                <a:gd name="T7" fmla="*/ 440 h 917"/>
                <a:gd name="T8" fmla="*/ 13 w 1912"/>
                <a:gd name="T9" fmla="*/ 440 h 917"/>
                <a:gd name="T10" fmla="*/ 10 w 1912"/>
                <a:gd name="T11" fmla="*/ 441 h 917"/>
                <a:gd name="T12" fmla="*/ 5 w 1912"/>
                <a:gd name="T13" fmla="*/ 442 h 917"/>
                <a:gd name="T14" fmla="*/ 2 w 1912"/>
                <a:gd name="T15" fmla="*/ 444 h 917"/>
                <a:gd name="T16" fmla="*/ 0 w 1912"/>
                <a:gd name="T17" fmla="*/ 445 h 917"/>
                <a:gd name="T18" fmla="*/ 1395 w 1912"/>
                <a:gd name="T19" fmla="*/ 917 h 917"/>
                <a:gd name="T20" fmla="*/ 1911 w 1912"/>
                <a:gd name="T21" fmla="*/ 876 h 917"/>
                <a:gd name="T22" fmla="*/ 1912 w 1912"/>
                <a:gd name="T23" fmla="*/ 875 h 917"/>
                <a:gd name="T24" fmla="*/ 1185 w 1912"/>
                <a:gd name="T25" fmla="*/ 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12" h="917">
                  <a:moveTo>
                    <a:pt x="1185" y="0"/>
                  </a:moveTo>
                  <a:cubicBezTo>
                    <a:pt x="474" y="267"/>
                    <a:pt x="474" y="267"/>
                    <a:pt x="474" y="267"/>
                  </a:cubicBezTo>
                  <a:cubicBezTo>
                    <a:pt x="205" y="368"/>
                    <a:pt x="205" y="368"/>
                    <a:pt x="205" y="368"/>
                  </a:cubicBezTo>
                  <a:cubicBezTo>
                    <a:pt x="15" y="440"/>
                    <a:pt x="15" y="440"/>
                    <a:pt x="15" y="440"/>
                  </a:cubicBezTo>
                  <a:cubicBezTo>
                    <a:pt x="14" y="440"/>
                    <a:pt x="13" y="440"/>
                    <a:pt x="13" y="440"/>
                  </a:cubicBezTo>
                  <a:cubicBezTo>
                    <a:pt x="12" y="441"/>
                    <a:pt x="11" y="441"/>
                    <a:pt x="10" y="441"/>
                  </a:cubicBezTo>
                  <a:cubicBezTo>
                    <a:pt x="9" y="441"/>
                    <a:pt x="7" y="442"/>
                    <a:pt x="5" y="442"/>
                  </a:cubicBezTo>
                  <a:cubicBezTo>
                    <a:pt x="4" y="442"/>
                    <a:pt x="4" y="444"/>
                    <a:pt x="2" y="444"/>
                  </a:cubicBezTo>
                  <a:cubicBezTo>
                    <a:pt x="1" y="444"/>
                    <a:pt x="1" y="445"/>
                    <a:pt x="0" y="445"/>
                  </a:cubicBezTo>
                  <a:cubicBezTo>
                    <a:pt x="173" y="807"/>
                    <a:pt x="861" y="917"/>
                    <a:pt x="1395" y="917"/>
                  </a:cubicBezTo>
                  <a:cubicBezTo>
                    <a:pt x="1604" y="917"/>
                    <a:pt x="1789" y="901"/>
                    <a:pt x="1911" y="876"/>
                  </a:cubicBezTo>
                  <a:cubicBezTo>
                    <a:pt x="1911" y="876"/>
                    <a:pt x="1912" y="875"/>
                    <a:pt x="1912" y="875"/>
                  </a:cubicBezTo>
                  <a:cubicBezTo>
                    <a:pt x="1593" y="652"/>
                    <a:pt x="1321" y="363"/>
                    <a:pt x="1185" y="0"/>
                  </a:cubicBezTo>
                </a:path>
              </a:pathLst>
            </a:custGeom>
            <a:solidFill>
              <a:srgbClr val="E2E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4" name="Freeform 48">
              <a:extLst>
                <a:ext uri="{FF2B5EF4-FFF2-40B4-BE49-F238E27FC236}">
                  <a16:creationId xmlns:a16="http://schemas.microsoft.com/office/drawing/2014/main" id="{20062415-2685-446C-8B65-FA48EB3CE0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15515" y="3311526"/>
              <a:ext cx="503238" cy="536575"/>
            </a:xfrm>
            <a:custGeom>
              <a:avLst/>
              <a:gdLst>
                <a:gd name="T0" fmla="*/ 1089 w 1134"/>
                <a:gd name="T1" fmla="*/ 632 h 1203"/>
                <a:gd name="T2" fmla="*/ 1134 w 1134"/>
                <a:gd name="T3" fmla="*/ 654 h 1203"/>
                <a:gd name="T4" fmla="*/ 1134 w 1134"/>
                <a:gd name="T5" fmla="*/ 654 h 1203"/>
                <a:gd name="T6" fmla="*/ 1089 w 1134"/>
                <a:gd name="T7" fmla="*/ 632 h 1203"/>
                <a:gd name="T8" fmla="*/ 345 w 1134"/>
                <a:gd name="T9" fmla="*/ 0 h 1203"/>
                <a:gd name="T10" fmla="*/ 345 w 1134"/>
                <a:gd name="T11" fmla="*/ 0 h 1203"/>
                <a:gd name="T12" fmla="*/ 289 w 1134"/>
                <a:gd name="T13" fmla="*/ 26 h 1203"/>
                <a:gd name="T14" fmla="*/ 0 w 1134"/>
                <a:gd name="T15" fmla="*/ 328 h 1203"/>
                <a:gd name="T16" fmla="*/ 727 w 1134"/>
                <a:gd name="T17" fmla="*/ 1203 h 1203"/>
                <a:gd name="T18" fmla="*/ 728 w 1134"/>
                <a:gd name="T19" fmla="*/ 1203 h 1203"/>
                <a:gd name="T20" fmla="*/ 1079 w 1134"/>
                <a:gd name="T21" fmla="*/ 626 h 1203"/>
                <a:gd name="T22" fmla="*/ 1077 w 1134"/>
                <a:gd name="T23" fmla="*/ 625 h 1203"/>
                <a:gd name="T24" fmla="*/ 963 w 1134"/>
                <a:gd name="T25" fmla="*/ 565 h 1203"/>
                <a:gd name="T26" fmla="*/ 684 w 1134"/>
                <a:gd name="T27" fmla="*/ 376 h 1203"/>
                <a:gd name="T28" fmla="*/ 634 w 1134"/>
                <a:gd name="T29" fmla="*/ 333 h 1203"/>
                <a:gd name="T30" fmla="*/ 534 w 1134"/>
                <a:gd name="T31" fmla="*/ 241 h 1203"/>
                <a:gd name="T32" fmla="*/ 504 w 1134"/>
                <a:gd name="T33" fmla="*/ 211 h 1203"/>
                <a:gd name="T34" fmla="*/ 497 w 1134"/>
                <a:gd name="T35" fmla="*/ 202 h 1203"/>
                <a:gd name="T36" fmla="*/ 497 w 1134"/>
                <a:gd name="T37" fmla="*/ 202 h 1203"/>
                <a:gd name="T38" fmla="*/ 345 w 1134"/>
                <a:gd name="T39" fmla="*/ 0 h 1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34" h="1203">
                  <a:moveTo>
                    <a:pt x="1089" y="632"/>
                  </a:moveTo>
                  <a:cubicBezTo>
                    <a:pt x="1104" y="639"/>
                    <a:pt x="1119" y="647"/>
                    <a:pt x="1134" y="654"/>
                  </a:cubicBezTo>
                  <a:cubicBezTo>
                    <a:pt x="1134" y="654"/>
                    <a:pt x="1134" y="654"/>
                    <a:pt x="1134" y="654"/>
                  </a:cubicBezTo>
                  <a:cubicBezTo>
                    <a:pt x="1119" y="646"/>
                    <a:pt x="1104" y="639"/>
                    <a:pt x="1089" y="632"/>
                  </a:cubicBezTo>
                  <a:moveTo>
                    <a:pt x="345" y="0"/>
                  </a:moveTo>
                  <a:cubicBezTo>
                    <a:pt x="345" y="0"/>
                    <a:pt x="345" y="0"/>
                    <a:pt x="345" y="0"/>
                  </a:cubicBezTo>
                  <a:cubicBezTo>
                    <a:pt x="326" y="8"/>
                    <a:pt x="307" y="17"/>
                    <a:pt x="289" y="26"/>
                  </a:cubicBezTo>
                  <a:cubicBezTo>
                    <a:pt x="167" y="90"/>
                    <a:pt x="75" y="189"/>
                    <a:pt x="0" y="328"/>
                  </a:cubicBezTo>
                  <a:cubicBezTo>
                    <a:pt x="136" y="691"/>
                    <a:pt x="408" y="980"/>
                    <a:pt x="727" y="1203"/>
                  </a:cubicBezTo>
                  <a:cubicBezTo>
                    <a:pt x="728" y="1203"/>
                    <a:pt x="728" y="1203"/>
                    <a:pt x="728" y="1203"/>
                  </a:cubicBezTo>
                  <a:cubicBezTo>
                    <a:pt x="760" y="970"/>
                    <a:pt x="887" y="766"/>
                    <a:pt x="1079" y="626"/>
                  </a:cubicBezTo>
                  <a:cubicBezTo>
                    <a:pt x="1078" y="626"/>
                    <a:pt x="1078" y="626"/>
                    <a:pt x="1077" y="625"/>
                  </a:cubicBezTo>
                  <a:cubicBezTo>
                    <a:pt x="1037" y="605"/>
                    <a:pt x="999" y="585"/>
                    <a:pt x="963" y="565"/>
                  </a:cubicBezTo>
                  <a:cubicBezTo>
                    <a:pt x="877" y="520"/>
                    <a:pt x="779" y="454"/>
                    <a:pt x="684" y="376"/>
                  </a:cubicBezTo>
                  <a:cubicBezTo>
                    <a:pt x="667" y="362"/>
                    <a:pt x="650" y="348"/>
                    <a:pt x="634" y="333"/>
                  </a:cubicBezTo>
                  <a:cubicBezTo>
                    <a:pt x="598" y="304"/>
                    <a:pt x="566" y="272"/>
                    <a:pt x="534" y="241"/>
                  </a:cubicBezTo>
                  <a:cubicBezTo>
                    <a:pt x="504" y="211"/>
                    <a:pt x="504" y="211"/>
                    <a:pt x="504" y="211"/>
                  </a:cubicBezTo>
                  <a:cubicBezTo>
                    <a:pt x="501" y="208"/>
                    <a:pt x="499" y="205"/>
                    <a:pt x="497" y="202"/>
                  </a:cubicBezTo>
                  <a:cubicBezTo>
                    <a:pt x="497" y="202"/>
                    <a:pt x="497" y="202"/>
                    <a:pt x="497" y="202"/>
                  </a:cubicBezTo>
                  <a:cubicBezTo>
                    <a:pt x="435" y="137"/>
                    <a:pt x="382" y="68"/>
                    <a:pt x="345" y="0"/>
                  </a:cubicBezTo>
                </a:path>
              </a:pathLst>
            </a:custGeom>
            <a:solidFill>
              <a:srgbClr val="C03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5" name="Freeform 49">
              <a:extLst>
                <a:ext uri="{FF2B5EF4-FFF2-40B4-BE49-F238E27FC236}">
                  <a16:creationId xmlns:a16="http://schemas.microsoft.com/office/drawing/2014/main" id="{B4503A48-DA42-4E35-9690-653A0EB1A3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7915" y="3292476"/>
              <a:ext cx="84138" cy="109538"/>
            </a:xfrm>
            <a:custGeom>
              <a:avLst/>
              <a:gdLst>
                <a:gd name="T0" fmla="*/ 189 w 189"/>
                <a:gd name="T1" fmla="*/ 0 h 245"/>
                <a:gd name="T2" fmla="*/ 189 w 189"/>
                <a:gd name="T3" fmla="*/ 0 h 245"/>
                <a:gd name="T4" fmla="*/ 27 w 189"/>
                <a:gd name="T5" fmla="*/ 31 h 245"/>
                <a:gd name="T6" fmla="*/ 0 w 189"/>
                <a:gd name="T7" fmla="*/ 43 h 245"/>
                <a:gd name="T8" fmla="*/ 152 w 189"/>
                <a:gd name="T9" fmla="*/ 245 h 245"/>
                <a:gd name="T10" fmla="*/ 189 w 189"/>
                <a:gd name="T11" fmla="*/ 231 h 245"/>
                <a:gd name="T12" fmla="*/ 189 w 189"/>
                <a:gd name="T13" fmla="*/ 231 h 245"/>
                <a:gd name="T14" fmla="*/ 189 w 189"/>
                <a:gd name="T1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9" h="245">
                  <a:moveTo>
                    <a:pt x="189" y="0"/>
                  </a:moveTo>
                  <a:cubicBezTo>
                    <a:pt x="189" y="0"/>
                    <a:pt x="189" y="0"/>
                    <a:pt x="189" y="0"/>
                  </a:cubicBezTo>
                  <a:cubicBezTo>
                    <a:pt x="129" y="4"/>
                    <a:pt x="69" y="15"/>
                    <a:pt x="27" y="31"/>
                  </a:cubicBezTo>
                  <a:cubicBezTo>
                    <a:pt x="17" y="35"/>
                    <a:pt x="8" y="39"/>
                    <a:pt x="0" y="43"/>
                  </a:cubicBezTo>
                  <a:cubicBezTo>
                    <a:pt x="37" y="111"/>
                    <a:pt x="90" y="180"/>
                    <a:pt x="152" y="245"/>
                  </a:cubicBezTo>
                  <a:cubicBezTo>
                    <a:pt x="163" y="240"/>
                    <a:pt x="176" y="235"/>
                    <a:pt x="189" y="231"/>
                  </a:cubicBezTo>
                  <a:cubicBezTo>
                    <a:pt x="189" y="231"/>
                    <a:pt x="189" y="231"/>
                    <a:pt x="189" y="231"/>
                  </a:cubicBezTo>
                  <a:cubicBezTo>
                    <a:pt x="189" y="0"/>
                    <a:pt x="189" y="0"/>
                    <a:pt x="189" y="0"/>
                  </a:cubicBezTo>
                </a:path>
              </a:pathLst>
            </a:custGeom>
            <a:solidFill>
              <a:srgbClr val="A938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6" name="Freeform 50">
              <a:extLst>
                <a:ext uri="{FF2B5EF4-FFF2-40B4-BE49-F238E27FC236}">
                  <a16:creationId xmlns:a16="http://schemas.microsoft.com/office/drawing/2014/main" id="{FB966E28-28B8-4EE9-9647-896A620D0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1553" y="2133601"/>
              <a:ext cx="80963" cy="144463"/>
            </a:xfrm>
            <a:custGeom>
              <a:avLst/>
              <a:gdLst>
                <a:gd name="T0" fmla="*/ 184 w 184"/>
                <a:gd name="T1" fmla="*/ 0 h 324"/>
                <a:gd name="T2" fmla="*/ 13 w 184"/>
                <a:gd name="T3" fmla="*/ 324 h 324"/>
                <a:gd name="T4" fmla="*/ 3 w 184"/>
                <a:gd name="T5" fmla="*/ 128 h 324"/>
                <a:gd name="T6" fmla="*/ 184 w 184"/>
                <a:gd name="T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4" h="324">
                  <a:moveTo>
                    <a:pt x="184" y="0"/>
                  </a:moveTo>
                  <a:cubicBezTo>
                    <a:pt x="108" y="97"/>
                    <a:pt x="47" y="206"/>
                    <a:pt x="13" y="324"/>
                  </a:cubicBezTo>
                  <a:cubicBezTo>
                    <a:pt x="3" y="260"/>
                    <a:pt x="0" y="192"/>
                    <a:pt x="3" y="128"/>
                  </a:cubicBezTo>
                  <a:cubicBezTo>
                    <a:pt x="54" y="88"/>
                    <a:pt x="114" y="44"/>
                    <a:pt x="184" y="0"/>
                  </a:cubicBezTo>
                  <a:close/>
                </a:path>
              </a:pathLst>
            </a:custGeom>
            <a:solidFill>
              <a:srgbClr val="7A41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7" name="Freeform 51">
              <a:extLst>
                <a:ext uri="{FF2B5EF4-FFF2-40B4-BE49-F238E27FC236}">
                  <a16:creationId xmlns:a16="http://schemas.microsoft.com/office/drawing/2014/main" id="{CB9F06C0-36D0-4F4C-BC5C-AA0904599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1640" y="2011363"/>
              <a:ext cx="387350" cy="219075"/>
            </a:xfrm>
            <a:custGeom>
              <a:avLst/>
              <a:gdLst>
                <a:gd name="T0" fmla="*/ 869 w 871"/>
                <a:gd name="T1" fmla="*/ 456 h 492"/>
                <a:gd name="T2" fmla="*/ 723 w 871"/>
                <a:gd name="T3" fmla="*/ 347 h 492"/>
                <a:gd name="T4" fmla="*/ 716 w 871"/>
                <a:gd name="T5" fmla="*/ 492 h 492"/>
                <a:gd name="T6" fmla="*/ 645 w 871"/>
                <a:gd name="T7" fmla="*/ 382 h 492"/>
                <a:gd name="T8" fmla="*/ 392 w 871"/>
                <a:gd name="T9" fmla="*/ 192 h 492"/>
                <a:gd name="T10" fmla="*/ 377 w 871"/>
                <a:gd name="T11" fmla="*/ 359 h 492"/>
                <a:gd name="T12" fmla="*/ 0 w 871"/>
                <a:gd name="T13" fmla="*/ 0 h 492"/>
                <a:gd name="T14" fmla="*/ 377 w 871"/>
                <a:gd name="T15" fmla="*/ 93 h 492"/>
                <a:gd name="T16" fmla="*/ 711 w 871"/>
                <a:gd name="T17" fmla="*/ 252 h 492"/>
                <a:gd name="T18" fmla="*/ 860 w 871"/>
                <a:gd name="T19" fmla="*/ 351 h 492"/>
                <a:gd name="T20" fmla="*/ 869 w 871"/>
                <a:gd name="T21" fmla="*/ 456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1" h="492">
                  <a:moveTo>
                    <a:pt x="869" y="456"/>
                  </a:moveTo>
                  <a:cubicBezTo>
                    <a:pt x="839" y="405"/>
                    <a:pt x="775" y="375"/>
                    <a:pt x="723" y="347"/>
                  </a:cubicBezTo>
                  <a:cubicBezTo>
                    <a:pt x="726" y="395"/>
                    <a:pt x="722" y="442"/>
                    <a:pt x="716" y="492"/>
                  </a:cubicBezTo>
                  <a:cubicBezTo>
                    <a:pt x="696" y="452"/>
                    <a:pt x="673" y="415"/>
                    <a:pt x="645" y="382"/>
                  </a:cubicBezTo>
                  <a:cubicBezTo>
                    <a:pt x="574" y="299"/>
                    <a:pt x="483" y="246"/>
                    <a:pt x="392" y="192"/>
                  </a:cubicBezTo>
                  <a:cubicBezTo>
                    <a:pt x="396" y="249"/>
                    <a:pt x="393" y="304"/>
                    <a:pt x="377" y="359"/>
                  </a:cubicBezTo>
                  <a:cubicBezTo>
                    <a:pt x="288" y="188"/>
                    <a:pt x="153" y="108"/>
                    <a:pt x="0" y="0"/>
                  </a:cubicBezTo>
                  <a:cubicBezTo>
                    <a:pt x="141" y="20"/>
                    <a:pt x="266" y="53"/>
                    <a:pt x="377" y="93"/>
                  </a:cubicBezTo>
                  <a:cubicBezTo>
                    <a:pt x="507" y="139"/>
                    <a:pt x="617" y="195"/>
                    <a:pt x="711" y="252"/>
                  </a:cubicBezTo>
                  <a:cubicBezTo>
                    <a:pt x="766" y="285"/>
                    <a:pt x="816" y="319"/>
                    <a:pt x="860" y="351"/>
                  </a:cubicBezTo>
                  <a:cubicBezTo>
                    <a:pt x="867" y="385"/>
                    <a:pt x="871" y="423"/>
                    <a:pt x="869" y="456"/>
                  </a:cubicBezTo>
                  <a:close/>
                </a:path>
              </a:pathLst>
            </a:custGeom>
            <a:solidFill>
              <a:srgbClr val="7A41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8" name="Oval 52">
              <a:extLst>
                <a:ext uri="{FF2B5EF4-FFF2-40B4-BE49-F238E27FC236}">
                  <a16:creationId xmlns:a16="http://schemas.microsoft.com/office/drawing/2014/main" id="{54A3436F-639B-4C95-A7FD-44A02C2854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7403" y="2368551"/>
              <a:ext cx="85725" cy="857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9" name="Oval 53">
              <a:extLst>
                <a:ext uri="{FF2B5EF4-FFF2-40B4-BE49-F238E27FC236}">
                  <a16:creationId xmlns:a16="http://schemas.microsoft.com/office/drawing/2014/main" id="{A50F0F1B-22AA-4825-8FAF-EFD41E6E32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8515" y="2284413"/>
              <a:ext cx="46038" cy="460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0" name="Freeform 54">
              <a:extLst>
                <a:ext uri="{FF2B5EF4-FFF2-40B4-BE49-F238E27FC236}">
                  <a16:creationId xmlns:a16="http://schemas.microsoft.com/office/drawing/2014/main" id="{67E4ADD4-17DF-4032-BE9F-FF3AB7AAE7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315" y="2344738"/>
              <a:ext cx="463550" cy="1300163"/>
            </a:xfrm>
            <a:custGeom>
              <a:avLst/>
              <a:gdLst>
                <a:gd name="T0" fmla="*/ 1045 w 1045"/>
                <a:gd name="T1" fmla="*/ 2735 h 2918"/>
                <a:gd name="T2" fmla="*/ 860 w 1045"/>
                <a:gd name="T3" fmla="*/ 2918 h 2918"/>
                <a:gd name="T4" fmla="*/ 860 w 1045"/>
                <a:gd name="T5" fmla="*/ 2918 h 2918"/>
                <a:gd name="T6" fmla="*/ 1045 w 1045"/>
                <a:gd name="T7" fmla="*/ 2736 h 2918"/>
                <a:gd name="T8" fmla="*/ 1045 w 1045"/>
                <a:gd name="T9" fmla="*/ 2735 h 2918"/>
                <a:gd name="T10" fmla="*/ 0 w 1045"/>
                <a:gd name="T11" fmla="*/ 0 h 2918"/>
                <a:gd name="T12" fmla="*/ 221 w 1045"/>
                <a:gd name="T13" fmla="*/ 33 h 2918"/>
                <a:gd name="T14" fmla="*/ 221 w 1045"/>
                <a:gd name="T15" fmla="*/ 33 h 2918"/>
                <a:gd name="T16" fmla="*/ 0 w 1045"/>
                <a:gd name="T17" fmla="*/ 0 h 2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5" h="2918">
                  <a:moveTo>
                    <a:pt x="1045" y="2735"/>
                  </a:moveTo>
                  <a:cubicBezTo>
                    <a:pt x="860" y="2918"/>
                    <a:pt x="860" y="2918"/>
                    <a:pt x="860" y="2918"/>
                  </a:cubicBezTo>
                  <a:cubicBezTo>
                    <a:pt x="860" y="2918"/>
                    <a:pt x="860" y="2918"/>
                    <a:pt x="860" y="2918"/>
                  </a:cubicBezTo>
                  <a:cubicBezTo>
                    <a:pt x="1045" y="2736"/>
                    <a:pt x="1045" y="2736"/>
                    <a:pt x="1045" y="2736"/>
                  </a:cubicBezTo>
                  <a:cubicBezTo>
                    <a:pt x="1045" y="2736"/>
                    <a:pt x="1045" y="2736"/>
                    <a:pt x="1045" y="2735"/>
                  </a:cubicBezTo>
                  <a:moveTo>
                    <a:pt x="0" y="0"/>
                  </a:moveTo>
                  <a:cubicBezTo>
                    <a:pt x="221" y="33"/>
                    <a:pt x="221" y="33"/>
                    <a:pt x="221" y="33"/>
                  </a:cubicBezTo>
                  <a:cubicBezTo>
                    <a:pt x="221" y="33"/>
                    <a:pt x="221" y="33"/>
                    <a:pt x="221" y="3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3D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1" name="Freeform 55">
              <a:extLst>
                <a:ext uri="{FF2B5EF4-FFF2-40B4-BE49-F238E27FC236}">
                  <a16:creationId xmlns:a16="http://schemas.microsoft.com/office/drawing/2014/main" id="{1401A030-6F5E-487D-B7BD-BB14A29C4D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2090" y="3644901"/>
              <a:ext cx="22225" cy="22225"/>
            </a:xfrm>
            <a:custGeom>
              <a:avLst/>
              <a:gdLst>
                <a:gd name="T0" fmla="*/ 50 w 50"/>
                <a:gd name="T1" fmla="*/ 0 h 50"/>
                <a:gd name="T2" fmla="*/ 50 w 50"/>
                <a:gd name="T3" fmla="*/ 0 h 50"/>
                <a:gd name="T4" fmla="*/ 0 w 50"/>
                <a:gd name="T5" fmla="*/ 50 h 50"/>
                <a:gd name="T6" fmla="*/ 0 w 50"/>
                <a:gd name="T7" fmla="*/ 50 h 50"/>
                <a:gd name="T8" fmla="*/ 50 w 50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50" y="0"/>
                    <a:pt x="50" y="0"/>
                    <a:pt x="50" y="0"/>
                  </a:cubicBezTo>
                </a:path>
              </a:pathLst>
            </a:custGeom>
            <a:solidFill>
              <a:srgbClr val="BA6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2" name="Freeform 56">
              <a:extLst>
                <a:ext uri="{FF2B5EF4-FFF2-40B4-BE49-F238E27FC236}">
                  <a16:creationId xmlns:a16="http://schemas.microsoft.com/office/drawing/2014/main" id="{A3AB1C1B-04A0-4566-9532-D60AB43DBD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01353" y="2336801"/>
              <a:ext cx="925513" cy="1330325"/>
            </a:xfrm>
            <a:custGeom>
              <a:avLst/>
              <a:gdLst>
                <a:gd name="T0" fmla="*/ 1840 w 2085"/>
                <a:gd name="T1" fmla="*/ 2630 h 2986"/>
                <a:gd name="T2" fmla="*/ 1582 w 2085"/>
                <a:gd name="T3" fmla="*/ 2885 h 2986"/>
                <a:gd name="T4" fmla="*/ 1772 w 2085"/>
                <a:gd name="T5" fmla="*/ 2953 h 2986"/>
                <a:gd name="T6" fmla="*/ 1850 w 2085"/>
                <a:gd name="T7" fmla="*/ 2986 h 2986"/>
                <a:gd name="T8" fmla="*/ 1900 w 2085"/>
                <a:gd name="T9" fmla="*/ 2936 h 2986"/>
                <a:gd name="T10" fmla="*/ 2085 w 2085"/>
                <a:gd name="T11" fmla="*/ 2753 h 2986"/>
                <a:gd name="T12" fmla="*/ 1869 w 2085"/>
                <a:gd name="T13" fmla="*/ 2641 h 2986"/>
                <a:gd name="T14" fmla="*/ 1840 w 2085"/>
                <a:gd name="T15" fmla="*/ 2630 h 2986"/>
                <a:gd name="T16" fmla="*/ 918 w 2085"/>
                <a:gd name="T17" fmla="*/ 529 h 2986"/>
                <a:gd name="T18" fmla="*/ 655 w 2085"/>
                <a:gd name="T19" fmla="*/ 895 h 2986"/>
                <a:gd name="T20" fmla="*/ 602 w 2085"/>
                <a:gd name="T21" fmla="*/ 904 h 2986"/>
                <a:gd name="T22" fmla="*/ 348 w 2085"/>
                <a:gd name="T23" fmla="*/ 1504 h 2986"/>
                <a:gd name="T24" fmla="*/ 273 w 2085"/>
                <a:gd name="T25" fmla="*/ 1617 h 2986"/>
                <a:gd name="T26" fmla="*/ 0 w 2085"/>
                <a:gd name="T27" fmla="*/ 1925 h 2986"/>
                <a:gd name="T28" fmla="*/ 0 w 2085"/>
                <a:gd name="T29" fmla="*/ 2119 h 2986"/>
                <a:gd name="T30" fmla="*/ 217 w 2085"/>
                <a:gd name="T31" fmla="*/ 2187 h 2986"/>
                <a:gd name="T32" fmla="*/ 562 w 2085"/>
                <a:gd name="T33" fmla="*/ 2514 h 2986"/>
                <a:gd name="T34" fmla="*/ 561 w 2085"/>
                <a:gd name="T35" fmla="*/ 2516 h 2986"/>
                <a:gd name="T36" fmla="*/ 560 w 2085"/>
                <a:gd name="T37" fmla="*/ 2516 h 2986"/>
                <a:gd name="T38" fmla="*/ 560 w 2085"/>
                <a:gd name="T39" fmla="*/ 2517 h 2986"/>
                <a:gd name="T40" fmla="*/ 1310 w 2085"/>
                <a:gd name="T41" fmla="*/ 2787 h 2986"/>
                <a:gd name="T42" fmla="*/ 1568 w 2085"/>
                <a:gd name="T43" fmla="*/ 2533 h 2986"/>
                <a:gd name="T44" fmla="*/ 780 w 2085"/>
                <a:gd name="T45" fmla="*/ 2249 h 2986"/>
                <a:gd name="T46" fmla="*/ 440 w 2085"/>
                <a:gd name="T47" fmla="*/ 1933 h 2986"/>
                <a:gd name="T48" fmla="*/ 862 w 2085"/>
                <a:gd name="T49" fmla="*/ 1158 h 2986"/>
                <a:gd name="T50" fmla="*/ 1240 w 2085"/>
                <a:gd name="T51" fmla="*/ 576 h 2986"/>
                <a:gd name="T52" fmla="*/ 918 w 2085"/>
                <a:gd name="T53" fmla="*/ 529 h 2986"/>
                <a:gd name="T54" fmla="*/ 915 w 2085"/>
                <a:gd name="T55" fmla="*/ 0 h 2986"/>
                <a:gd name="T56" fmla="*/ 934 w 2085"/>
                <a:gd name="T57" fmla="*/ 65 h 2986"/>
                <a:gd name="T58" fmla="*/ 955 w 2085"/>
                <a:gd name="T59" fmla="*/ 270 h 2986"/>
                <a:gd name="T60" fmla="*/ 1277 w 2085"/>
                <a:gd name="T61" fmla="*/ 317 h 2986"/>
                <a:gd name="T62" fmla="*/ 1261 w 2085"/>
                <a:gd name="T63" fmla="*/ 51 h 2986"/>
                <a:gd name="T64" fmla="*/ 1040 w 2085"/>
                <a:gd name="T65" fmla="*/ 18 h 2986"/>
                <a:gd name="T66" fmla="*/ 915 w 2085"/>
                <a:gd name="T67" fmla="*/ 0 h 2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85" h="2986">
                  <a:moveTo>
                    <a:pt x="1840" y="2630"/>
                  </a:moveTo>
                  <a:cubicBezTo>
                    <a:pt x="1582" y="2885"/>
                    <a:pt x="1582" y="2885"/>
                    <a:pt x="1582" y="2885"/>
                  </a:cubicBezTo>
                  <a:cubicBezTo>
                    <a:pt x="1772" y="2953"/>
                    <a:pt x="1772" y="2953"/>
                    <a:pt x="1772" y="2953"/>
                  </a:cubicBezTo>
                  <a:cubicBezTo>
                    <a:pt x="1800" y="2960"/>
                    <a:pt x="1825" y="2972"/>
                    <a:pt x="1850" y="2986"/>
                  </a:cubicBezTo>
                  <a:cubicBezTo>
                    <a:pt x="1900" y="2936"/>
                    <a:pt x="1900" y="2936"/>
                    <a:pt x="1900" y="2936"/>
                  </a:cubicBezTo>
                  <a:cubicBezTo>
                    <a:pt x="2085" y="2753"/>
                    <a:pt x="2085" y="2753"/>
                    <a:pt x="2085" y="2753"/>
                  </a:cubicBezTo>
                  <a:cubicBezTo>
                    <a:pt x="2023" y="2703"/>
                    <a:pt x="1950" y="2664"/>
                    <a:pt x="1869" y="2641"/>
                  </a:cubicBezTo>
                  <a:cubicBezTo>
                    <a:pt x="1840" y="2630"/>
                    <a:pt x="1840" y="2630"/>
                    <a:pt x="1840" y="2630"/>
                  </a:cubicBezTo>
                  <a:moveTo>
                    <a:pt x="918" y="529"/>
                  </a:moveTo>
                  <a:cubicBezTo>
                    <a:pt x="865" y="720"/>
                    <a:pt x="764" y="861"/>
                    <a:pt x="655" y="895"/>
                  </a:cubicBezTo>
                  <a:cubicBezTo>
                    <a:pt x="638" y="901"/>
                    <a:pt x="619" y="904"/>
                    <a:pt x="602" y="904"/>
                  </a:cubicBezTo>
                  <a:cubicBezTo>
                    <a:pt x="543" y="1124"/>
                    <a:pt x="456" y="1326"/>
                    <a:pt x="348" y="1504"/>
                  </a:cubicBezTo>
                  <a:cubicBezTo>
                    <a:pt x="324" y="1543"/>
                    <a:pt x="299" y="1581"/>
                    <a:pt x="273" y="1617"/>
                  </a:cubicBezTo>
                  <a:cubicBezTo>
                    <a:pt x="192" y="1733"/>
                    <a:pt x="100" y="1836"/>
                    <a:pt x="0" y="1925"/>
                  </a:cubicBezTo>
                  <a:cubicBezTo>
                    <a:pt x="0" y="2119"/>
                    <a:pt x="0" y="2119"/>
                    <a:pt x="0" y="2119"/>
                  </a:cubicBezTo>
                  <a:cubicBezTo>
                    <a:pt x="76" y="2128"/>
                    <a:pt x="149" y="2151"/>
                    <a:pt x="217" y="2187"/>
                  </a:cubicBezTo>
                  <a:cubicBezTo>
                    <a:pt x="367" y="2249"/>
                    <a:pt x="475" y="2355"/>
                    <a:pt x="562" y="2514"/>
                  </a:cubicBezTo>
                  <a:cubicBezTo>
                    <a:pt x="562" y="2515"/>
                    <a:pt x="561" y="2515"/>
                    <a:pt x="561" y="2516"/>
                  </a:cubicBezTo>
                  <a:cubicBezTo>
                    <a:pt x="561" y="2516"/>
                    <a:pt x="560" y="2516"/>
                    <a:pt x="560" y="2516"/>
                  </a:cubicBezTo>
                  <a:cubicBezTo>
                    <a:pt x="560" y="2517"/>
                    <a:pt x="560" y="2517"/>
                    <a:pt x="560" y="2517"/>
                  </a:cubicBezTo>
                  <a:cubicBezTo>
                    <a:pt x="1310" y="2787"/>
                    <a:pt x="1310" y="2787"/>
                    <a:pt x="1310" y="2787"/>
                  </a:cubicBezTo>
                  <a:cubicBezTo>
                    <a:pt x="1568" y="2533"/>
                    <a:pt x="1568" y="2533"/>
                    <a:pt x="1568" y="2533"/>
                  </a:cubicBezTo>
                  <a:cubicBezTo>
                    <a:pt x="780" y="2249"/>
                    <a:pt x="780" y="2249"/>
                    <a:pt x="780" y="2249"/>
                  </a:cubicBezTo>
                  <a:cubicBezTo>
                    <a:pt x="687" y="2112"/>
                    <a:pt x="574" y="2007"/>
                    <a:pt x="440" y="1933"/>
                  </a:cubicBezTo>
                  <a:cubicBezTo>
                    <a:pt x="620" y="1713"/>
                    <a:pt x="764" y="1449"/>
                    <a:pt x="862" y="1158"/>
                  </a:cubicBezTo>
                  <a:cubicBezTo>
                    <a:pt x="1038" y="1053"/>
                    <a:pt x="1175" y="845"/>
                    <a:pt x="1240" y="576"/>
                  </a:cubicBezTo>
                  <a:cubicBezTo>
                    <a:pt x="918" y="529"/>
                    <a:pt x="918" y="529"/>
                    <a:pt x="918" y="529"/>
                  </a:cubicBezTo>
                  <a:moveTo>
                    <a:pt x="915" y="0"/>
                  </a:moveTo>
                  <a:cubicBezTo>
                    <a:pt x="923" y="20"/>
                    <a:pt x="929" y="42"/>
                    <a:pt x="934" y="65"/>
                  </a:cubicBezTo>
                  <a:cubicBezTo>
                    <a:pt x="949" y="127"/>
                    <a:pt x="956" y="196"/>
                    <a:pt x="955" y="270"/>
                  </a:cubicBezTo>
                  <a:cubicBezTo>
                    <a:pt x="1277" y="317"/>
                    <a:pt x="1277" y="317"/>
                    <a:pt x="1277" y="317"/>
                  </a:cubicBezTo>
                  <a:cubicBezTo>
                    <a:pt x="1281" y="224"/>
                    <a:pt x="1275" y="134"/>
                    <a:pt x="1261" y="51"/>
                  </a:cubicBezTo>
                  <a:cubicBezTo>
                    <a:pt x="1040" y="18"/>
                    <a:pt x="1040" y="18"/>
                    <a:pt x="1040" y="18"/>
                  </a:cubicBezTo>
                  <a:cubicBezTo>
                    <a:pt x="915" y="0"/>
                    <a:pt x="915" y="0"/>
                    <a:pt x="915" y="0"/>
                  </a:cubicBezTo>
                </a:path>
              </a:pathLst>
            </a:custGeom>
            <a:solidFill>
              <a:srgbClr val="3896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3" name="Freeform 57">
              <a:extLst>
                <a:ext uri="{FF2B5EF4-FFF2-40B4-BE49-F238E27FC236}">
                  <a16:creationId xmlns:a16="http://schemas.microsoft.com/office/drawing/2014/main" id="{FBD23EC1-677B-493B-994E-6851F8E244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7753" y="2457451"/>
              <a:ext cx="411163" cy="1165225"/>
            </a:xfrm>
            <a:custGeom>
              <a:avLst/>
              <a:gdLst>
                <a:gd name="T0" fmla="*/ 650 w 922"/>
                <a:gd name="T1" fmla="*/ 2263 h 2615"/>
                <a:gd name="T2" fmla="*/ 392 w 922"/>
                <a:gd name="T3" fmla="*/ 2517 h 2615"/>
                <a:gd name="T4" fmla="*/ 664 w 922"/>
                <a:gd name="T5" fmla="*/ 2615 h 2615"/>
                <a:gd name="T6" fmla="*/ 922 w 922"/>
                <a:gd name="T7" fmla="*/ 2360 h 2615"/>
                <a:gd name="T8" fmla="*/ 650 w 922"/>
                <a:gd name="T9" fmla="*/ 2263 h 2615"/>
                <a:gd name="T10" fmla="*/ 37 w 922"/>
                <a:gd name="T11" fmla="*/ 0 h 2615"/>
                <a:gd name="T12" fmla="*/ 26 w 922"/>
                <a:gd name="T13" fmla="*/ 137 h 2615"/>
                <a:gd name="T14" fmla="*/ 0 w 922"/>
                <a:gd name="T15" fmla="*/ 259 h 2615"/>
                <a:gd name="T16" fmla="*/ 322 w 922"/>
                <a:gd name="T17" fmla="*/ 306 h 2615"/>
                <a:gd name="T18" fmla="*/ 346 w 922"/>
                <a:gd name="T19" fmla="*/ 184 h 2615"/>
                <a:gd name="T20" fmla="*/ 359 w 922"/>
                <a:gd name="T21" fmla="*/ 47 h 2615"/>
                <a:gd name="T22" fmla="*/ 37 w 922"/>
                <a:gd name="T23" fmla="*/ 0 h 2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22" h="2615">
                  <a:moveTo>
                    <a:pt x="650" y="2263"/>
                  </a:moveTo>
                  <a:cubicBezTo>
                    <a:pt x="392" y="2517"/>
                    <a:pt x="392" y="2517"/>
                    <a:pt x="392" y="2517"/>
                  </a:cubicBezTo>
                  <a:cubicBezTo>
                    <a:pt x="664" y="2615"/>
                    <a:pt x="664" y="2615"/>
                    <a:pt x="664" y="2615"/>
                  </a:cubicBezTo>
                  <a:cubicBezTo>
                    <a:pt x="922" y="2360"/>
                    <a:pt x="922" y="2360"/>
                    <a:pt x="922" y="2360"/>
                  </a:cubicBezTo>
                  <a:cubicBezTo>
                    <a:pt x="650" y="2263"/>
                    <a:pt x="650" y="2263"/>
                    <a:pt x="650" y="2263"/>
                  </a:cubicBezTo>
                  <a:moveTo>
                    <a:pt x="37" y="0"/>
                  </a:moveTo>
                  <a:cubicBezTo>
                    <a:pt x="37" y="44"/>
                    <a:pt x="33" y="90"/>
                    <a:pt x="26" y="137"/>
                  </a:cubicBezTo>
                  <a:cubicBezTo>
                    <a:pt x="20" y="179"/>
                    <a:pt x="11" y="220"/>
                    <a:pt x="0" y="259"/>
                  </a:cubicBezTo>
                  <a:cubicBezTo>
                    <a:pt x="322" y="306"/>
                    <a:pt x="322" y="306"/>
                    <a:pt x="322" y="306"/>
                  </a:cubicBezTo>
                  <a:cubicBezTo>
                    <a:pt x="332" y="267"/>
                    <a:pt x="340" y="226"/>
                    <a:pt x="346" y="184"/>
                  </a:cubicBezTo>
                  <a:cubicBezTo>
                    <a:pt x="353" y="138"/>
                    <a:pt x="357" y="92"/>
                    <a:pt x="359" y="47"/>
                  </a:cubicBezTo>
                  <a:cubicBezTo>
                    <a:pt x="37" y="0"/>
                    <a:pt x="37" y="0"/>
                    <a:pt x="37" y="0"/>
                  </a:cubicBezTo>
                </a:path>
              </a:pathLst>
            </a:custGeom>
            <a:solidFill>
              <a:srgbClr val="2F51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4" name="Freeform 58">
              <a:extLst>
                <a:ext uri="{FF2B5EF4-FFF2-40B4-BE49-F238E27FC236}">
                  <a16:creationId xmlns:a16="http://schemas.microsoft.com/office/drawing/2014/main" id="{00C54D38-B736-4EF3-8C21-A038EEECB0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7753" y="2336801"/>
              <a:ext cx="7938" cy="28575"/>
            </a:xfrm>
            <a:custGeom>
              <a:avLst/>
              <a:gdLst>
                <a:gd name="T0" fmla="*/ 0 w 19"/>
                <a:gd name="T1" fmla="*/ 0 h 65"/>
                <a:gd name="T2" fmla="*/ 19 w 19"/>
                <a:gd name="T3" fmla="*/ 65 h 65"/>
                <a:gd name="T4" fmla="*/ 0 w 19"/>
                <a:gd name="T5" fmla="*/ 0 h 65"/>
                <a:gd name="T6" fmla="*/ 0 w 19"/>
                <a:gd name="T7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65">
                  <a:moveTo>
                    <a:pt x="0" y="0"/>
                  </a:moveTo>
                  <a:cubicBezTo>
                    <a:pt x="7" y="20"/>
                    <a:pt x="14" y="42"/>
                    <a:pt x="19" y="65"/>
                  </a:cubicBezTo>
                  <a:cubicBezTo>
                    <a:pt x="14" y="42"/>
                    <a:pt x="8" y="2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992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5" name="Freeform 59">
              <a:extLst>
                <a:ext uri="{FF2B5EF4-FFF2-40B4-BE49-F238E27FC236}">
                  <a16:creationId xmlns:a16="http://schemas.microsoft.com/office/drawing/2014/main" id="{BD4086ED-1B5C-4213-8D66-EBFEAE091F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01353" y="2740026"/>
              <a:ext cx="266700" cy="455613"/>
            </a:xfrm>
            <a:custGeom>
              <a:avLst/>
              <a:gdLst>
                <a:gd name="T0" fmla="*/ 273 w 602"/>
                <a:gd name="T1" fmla="*/ 713 h 1021"/>
                <a:gd name="T2" fmla="*/ 0 w 602"/>
                <a:gd name="T3" fmla="*/ 1020 h 1021"/>
                <a:gd name="T4" fmla="*/ 0 w 602"/>
                <a:gd name="T5" fmla="*/ 1021 h 1021"/>
                <a:gd name="T6" fmla="*/ 273 w 602"/>
                <a:gd name="T7" fmla="*/ 713 h 1021"/>
                <a:gd name="T8" fmla="*/ 602 w 602"/>
                <a:gd name="T9" fmla="*/ 0 h 1021"/>
                <a:gd name="T10" fmla="*/ 601 w 602"/>
                <a:gd name="T11" fmla="*/ 0 h 1021"/>
                <a:gd name="T12" fmla="*/ 348 w 602"/>
                <a:gd name="T13" fmla="*/ 600 h 1021"/>
                <a:gd name="T14" fmla="*/ 602 w 602"/>
                <a:gd name="T15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2" h="1021">
                  <a:moveTo>
                    <a:pt x="273" y="713"/>
                  </a:moveTo>
                  <a:cubicBezTo>
                    <a:pt x="192" y="829"/>
                    <a:pt x="100" y="932"/>
                    <a:pt x="0" y="1020"/>
                  </a:cubicBezTo>
                  <a:cubicBezTo>
                    <a:pt x="0" y="1021"/>
                    <a:pt x="0" y="1021"/>
                    <a:pt x="0" y="1021"/>
                  </a:cubicBezTo>
                  <a:cubicBezTo>
                    <a:pt x="100" y="932"/>
                    <a:pt x="192" y="829"/>
                    <a:pt x="273" y="713"/>
                  </a:cubicBezTo>
                  <a:moveTo>
                    <a:pt x="602" y="0"/>
                  </a:moveTo>
                  <a:cubicBezTo>
                    <a:pt x="601" y="0"/>
                    <a:pt x="601" y="0"/>
                    <a:pt x="601" y="0"/>
                  </a:cubicBezTo>
                  <a:cubicBezTo>
                    <a:pt x="542" y="220"/>
                    <a:pt x="456" y="422"/>
                    <a:pt x="348" y="600"/>
                  </a:cubicBezTo>
                  <a:cubicBezTo>
                    <a:pt x="456" y="422"/>
                    <a:pt x="543" y="220"/>
                    <a:pt x="602" y="0"/>
                  </a:cubicBezTo>
                </a:path>
              </a:pathLst>
            </a:custGeom>
            <a:solidFill>
              <a:srgbClr val="C39F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6" name="Freeform 60">
              <a:extLst>
                <a:ext uri="{FF2B5EF4-FFF2-40B4-BE49-F238E27FC236}">
                  <a16:creationId xmlns:a16="http://schemas.microsoft.com/office/drawing/2014/main" id="{2A6765FF-66C2-47B7-A1BD-BB380025B8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9003" y="3457576"/>
              <a:ext cx="1588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</a:path>
              </a:pathLst>
            </a:custGeom>
            <a:solidFill>
              <a:srgbClr val="B73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7" name="Rectangle 61">
              <a:extLst>
                <a:ext uri="{FF2B5EF4-FFF2-40B4-BE49-F238E27FC236}">
                  <a16:creationId xmlns:a16="http://schemas.microsoft.com/office/drawing/2014/main" id="{E7F6FC72-2C61-48FC-A0FF-2B6675C61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190" y="4124326"/>
              <a:ext cx="3387725" cy="84296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428" name="TextBox 16">
              <a:extLst>
                <a:ext uri="{FF2B5EF4-FFF2-40B4-BE49-F238E27FC236}">
                  <a16:creationId xmlns:a16="http://schemas.microsoft.com/office/drawing/2014/main" id="{8FE44844-1B52-4802-A324-7E84BF2CCEE9}"/>
                </a:ext>
              </a:extLst>
            </p:cNvPr>
            <p:cNvSpPr txBox="1"/>
            <p:nvPr/>
          </p:nvSpPr>
          <p:spPr>
            <a:xfrm>
              <a:off x="1870266" y="4068807"/>
              <a:ext cx="880369" cy="92333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5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目</a:t>
              </a:r>
            </a:p>
          </p:txBody>
        </p:sp>
        <p:sp>
          <p:nvSpPr>
            <p:cNvPr id="429" name="TextBox 16">
              <a:extLst>
                <a:ext uri="{FF2B5EF4-FFF2-40B4-BE49-F238E27FC236}">
                  <a16:creationId xmlns:a16="http://schemas.microsoft.com/office/drawing/2014/main" id="{7A371299-A8C0-4EAF-8840-CE02A21F6DD2}"/>
                </a:ext>
              </a:extLst>
            </p:cNvPr>
            <p:cNvSpPr txBox="1"/>
            <p:nvPr/>
          </p:nvSpPr>
          <p:spPr>
            <a:xfrm>
              <a:off x="2937066" y="4068807"/>
              <a:ext cx="880369" cy="92333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5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录</a:t>
              </a:r>
            </a:p>
          </p:txBody>
        </p:sp>
      </p:grpSp>
      <p:grpSp>
        <p:nvGrpSpPr>
          <p:cNvPr id="430" name="组合 429">
            <a:extLst>
              <a:ext uri="{FF2B5EF4-FFF2-40B4-BE49-F238E27FC236}">
                <a16:creationId xmlns:a16="http://schemas.microsoft.com/office/drawing/2014/main" id="{0949BC75-5397-42B0-895C-03FBD88EBECA}"/>
              </a:ext>
            </a:extLst>
          </p:cNvPr>
          <p:cNvGrpSpPr/>
          <p:nvPr/>
        </p:nvGrpSpPr>
        <p:grpSpPr>
          <a:xfrm>
            <a:off x="5487670" y="1844675"/>
            <a:ext cx="1539875" cy="1080000"/>
            <a:chOff x="3933190" y="381635"/>
            <a:chExt cx="1539875" cy="1080000"/>
          </a:xfrm>
        </p:grpSpPr>
        <p:grpSp>
          <p:nvGrpSpPr>
            <p:cNvPr id="431" name="组合 430">
              <a:extLst>
                <a:ext uri="{FF2B5EF4-FFF2-40B4-BE49-F238E27FC236}">
                  <a16:creationId xmlns:a16="http://schemas.microsoft.com/office/drawing/2014/main" id="{39A4CDD1-0E71-4878-9F3F-C77239DC2315}"/>
                </a:ext>
              </a:extLst>
            </p:cNvPr>
            <p:cNvGrpSpPr/>
            <p:nvPr/>
          </p:nvGrpSpPr>
          <p:grpSpPr>
            <a:xfrm>
              <a:off x="4022408" y="381635"/>
              <a:ext cx="1080000" cy="1080000"/>
              <a:chOff x="8548688" y="2682875"/>
              <a:chExt cx="1833563" cy="1838325"/>
            </a:xfrm>
          </p:grpSpPr>
          <p:sp>
            <p:nvSpPr>
              <p:cNvPr id="433" name="Freeform 34">
                <a:extLst>
                  <a:ext uri="{FF2B5EF4-FFF2-40B4-BE49-F238E27FC236}">
                    <a16:creationId xmlns:a16="http://schemas.microsoft.com/office/drawing/2014/main" id="{FA766A8D-C3B8-44E9-8E91-F68E91524C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48688" y="2682875"/>
                <a:ext cx="1568450" cy="1838325"/>
              </a:xfrm>
              <a:custGeom>
                <a:avLst/>
                <a:gdLst>
                  <a:gd name="T0" fmla="*/ 112 w 729"/>
                  <a:gd name="T1" fmla="*/ 426 h 852"/>
                  <a:gd name="T2" fmla="*/ 411 w 729"/>
                  <a:gd name="T3" fmla="*/ 126 h 852"/>
                  <a:gd name="T4" fmla="*/ 729 w 729"/>
                  <a:gd name="T5" fmla="*/ 126 h 852"/>
                  <a:gd name="T6" fmla="*/ 426 w 729"/>
                  <a:gd name="T7" fmla="*/ 0 h 852"/>
                  <a:gd name="T8" fmla="*/ 0 w 729"/>
                  <a:gd name="T9" fmla="*/ 426 h 852"/>
                  <a:gd name="T10" fmla="*/ 426 w 729"/>
                  <a:gd name="T11" fmla="*/ 852 h 852"/>
                  <a:gd name="T12" fmla="*/ 729 w 729"/>
                  <a:gd name="T13" fmla="*/ 725 h 852"/>
                  <a:gd name="T14" fmla="*/ 411 w 729"/>
                  <a:gd name="T15" fmla="*/ 725 h 852"/>
                  <a:gd name="T16" fmla="*/ 112 w 729"/>
                  <a:gd name="T17" fmla="*/ 426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9" h="852">
                    <a:moveTo>
                      <a:pt x="112" y="426"/>
                    </a:moveTo>
                    <a:cubicBezTo>
                      <a:pt x="112" y="261"/>
                      <a:pt x="246" y="126"/>
                      <a:pt x="411" y="126"/>
                    </a:cubicBezTo>
                    <a:cubicBezTo>
                      <a:pt x="729" y="126"/>
                      <a:pt x="729" y="126"/>
                      <a:pt x="729" y="126"/>
                    </a:cubicBezTo>
                    <a:cubicBezTo>
                      <a:pt x="652" y="48"/>
                      <a:pt x="545" y="0"/>
                      <a:pt x="426" y="0"/>
                    </a:cubicBezTo>
                    <a:cubicBezTo>
                      <a:pt x="191" y="0"/>
                      <a:pt x="0" y="191"/>
                      <a:pt x="0" y="426"/>
                    </a:cubicBezTo>
                    <a:cubicBezTo>
                      <a:pt x="0" y="661"/>
                      <a:pt x="191" y="852"/>
                      <a:pt x="426" y="852"/>
                    </a:cubicBezTo>
                    <a:cubicBezTo>
                      <a:pt x="545" y="852"/>
                      <a:pt x="652" y="803"/>
                      <a:pt x="729" y="725"/>
                    </a:cubicBezTo>
                    <a:cubicBezTo>
                      <a:pt x="411" y="725"/>
                      <a:pt x="411" y="725"/>
                      <a:pt x="411" y="725"/>
                    </a:cubicBezTo>
                    <a:cubicBezTo>
                      <a:pt x="246" y="725"/>
                      <a:pt x="112" y="591"/>
                      <a:pt x="112" y="426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4" name="Freeform 35">
                <a:extLst>
                  <a:ext uri="{FF2B5EF4-FFF2-40B4-BE49-F238E27FC236}">
                    <a16:creationId xmlns:a16="http://schemas.microsoft.com/office/drawing/2014/main" id="{459A58C1-3C64-4949-A110-00783465E4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36038" y="3100388"/>
                <a:ext cx="1446213" cy="1000125"/>
              </a:xfrm>
              <a:custGeom>
                <a:avLst/>
                <a:gdLst>
                  <a:gd name="T0" fmla="*/ 0 w 672"/>
                  <a:gd name="T1" fmla="*/ 232 h 463"/>
                  <a:gd name="T2" fmla="*/ 231 w 672"/>
                  <a:gd name="T3" fmla="*/ 463 h 463"/>
                  <a:gd name="T4" fmla="*/ 604 w 672"/>
                  <a:gd name="T5" fmla="*/ 463 h 463"/>
                  <a:gd name="T6" fmla="*/ 672 w 672"/>
                  <a:gd name="T7" fmla="*/ 232 h 463"/>
                  <a:gd name="T8" fmla="*/ 604 w 672"/>
                  <a:gd name="T9" fmla="*/ 0 h 463"/>
                  <a:gd name="T10" fmla="*/ 231 w 672"/>
                  <a:gd name="T11" fmla="*/ 0 h 463"/>
                  <a:gd name="T12" fmla="*/ 0 w 672"/>
                  <a:gd name="T13" fmla="*/ 232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2" h="463">
                    <a:moveTo>
                      <a:pt x="0" y="232"/>
                    </a:moveTo>
                    <a:cubicBezTo>
                      <a:pt x="0" y="359"/>
                      <a:pt x="104" y="463"/>
                      <a:pt x="231" y="463"/>
                    </a:cubicBezTo>
                    <a:cubicBezTo>
                      <a:pt x="604" y="463"/>
                      <a:pt x="604" y="463"/>
                      <a:pt x="604" y="463"/>
                    </a:cubicBezTo>
                    <a:cubicBezTo>
                      <a:pt x="647" y="397"/>
                      <a:pt x="672" y="317"/>
                      <a:pt x="672" y="232"/>
                    </a:cubicBezTo>
                    <a:cubicBezTo>
                      <a:pt x="672" y="146"/>
                      <a:pt x="647" y="67"/>
                      <a:pt x="604" y="0"/>
                    </a:cubicBezTo>
                    <a:cubicBezTo>
                      <a:pt x="231" y="0"/>
                      <a:pt x="231" y="0"/>
                      <a:pt x="231" y="0"/>
                    </a:cubicBezTo>
                    <a:cubicBezTo>
                      <a:pt x="104" y="0"/>
                      <a:pt x="0" y="104"/>
                      <a:pt x="0" y="232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435" name="Freeform 36">
                <a:extLst>
                  <a:ext uri="{FF2B5EF4-FFF2-40B4-BE49-F238E27FC236}">
                    <a16:creationId xmlns:a16="http://schemas.microsoft.com/office/drawing/2014/main" id="{20248AF9-0074-4323-A6FC-5948733FBD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89988" y="2954338"/>
                <a:ext cx="1446213" cy="1292225"/>
              </a:xfrm>
              <a:custGeom>
                <a:avLst/>
                <a:gdLst>
                  <a:gd name="T0" fmla="*/ 299 w 672"/>
                  <a:gd name="T1" fmla="*/ 0 h 599"/>
                  <a:gd name="T2" fmla="*/ 0 w 672"/>
                  <a:gd name="T3" fmla="*/ 300 h 599"/>
                  <a:gd name="T4" fmla="*/ 299 w 672"/>
                  <a:gd name="T5" fmla="*/ 599 h 599"/>
                  <a:gd name="T6" fmla="*/ 617 w 672"/>
                  <a:gd name="T7" fmla="*/ 599 h 599"/>
                  <a:gd name="T8" fmla="*/ 672 w 672"/>
                  <a:gd name="T9" fmla="*/ 531 h 599"/>
                  <a:gd name="T10" fmla="*/ 299 w 672"/>
                  <a:gd name="T11" fmla="*/ 531 h 599"/>
                  <a:gd name="T12" fmla="*/ 68 w 672"/>
                  <a:gd name="T13" fmla="*/ 300 h 599"/>
                  <a:gd name="T14" fmla="*/ 299 w 672"/>
                  <a:gd name="T15" fmla="*/ 68 h 599"/>
                  <a:gd name="T16" fmla="*/ 672 w 672"/>
                  <a:gd name="T17" fmla="*/ 68 h 599"/>
                  <a:gd name="T18" fmla="*/ 617 w 672"/>
                  <a:gd name="T19" fmla="*/ 0 h 599"/>
                  <a:gd name="T20" fmla="*/ 299 w 672"/>
                  <a:gd name="T21" fmla="*/ 0 h 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2" h="599">
                    <a:moveTo>
                      <a:pt x="299" y="0"/>
                    </a:moveTo>
                    <a:cubicBezTo>
                      <a:pt x="134" y="0"/>
                      <a:pt x="0" y="135"/>
                      <a:pt x="0" y="300"/>
                    </a:cubicBezTo>
                    <a:cubicBezTo>
                      <a:pt x="0" y="465"/>
                      <a:pt x="134" y="599"/>
                      <a:pt x="299" y="599"/>
                    </a:cubicBezTo>
                    <a:cubicBezTo>
                      <a:pt x="617" y="599"/>
                      <a:pt x="617" y="599"/>
                      <a:pt x="617" y="599"/>
                    </a:cubicBezTo>
                    <a:cubicBezTo>
                      <a:pt x="638" y="579"/>
                      <a:pt x="656" y="556"/>
                      <a:pt x="672" y="531"/>
                    </a:cubicBezTo>
                    <a:cubicBezTo>
                      <a:pt x="299" y="531"/>
                      <a:pt x="299" y="531"/>
                      <a:pt x="299" y="531"/>
                    </a:cubicBezTo>
                    <a:cubicBezTo>
                      <a:pt x="172" y="531"/>
                      <a:pt x="68" y="427"/>
                      <a:pt x="68" y="300"/>
                    </a:cubicBezTo>
                    <a:cubicBezTo>
                      <a:pt x="68" y="172"/>
                      <a:pt x="172" y="68"/>
                      <a:pt x="299" y="68"/>
                    </a:cubicBezTo>
                    <a:cubicBezTo>
                      <a:pt x="672" y="68"/>
                      <a:pt x="672" y="68"/>
                      <a:pt x="672" y="68"/>
                    </a:cubicBezTo>
                    <a:cubicBezTo>
                      <a:pt x="656" y="44"/>
                      <a:pt x="638" y="21"/>
                      <a:pt x="617" y="0"/>
                    </a:cubicBez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32" name="文本框 431">
              <a:extLst>
                <a:ext uri="{FF2B5EF4-FFF2-40B4-BE49-F238E27FC236}">
                  <a16:creationId xmlns:a16="http://schemas.microsoft.com/office/drawing/2014/main" id="{EA1A1EBD-7FBC-455E-81B2-4568F2655B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3190" y="506730"/>
              <a:ext cx="1539875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4800" b="1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2</a:t>
              </a:r>
              <a:endParaRPr lang="zh-CN" altLang="en-US" sz="4800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</p:grpSp>
      <p:grpSp>
        <p:nvGrpSpPr>
          <p:cNvPr id="436" name="组合 435">
            <a:extLst>
              <a:ext uri="{FF2B5EF4-FFF2-40B4-BE49-F238E27FC236}">
                <a16:creationId xmlns:a16="http://schemas.microsoft.com/office/drawing/2014/main" id="{9AAA107D-52C0-426B-8A1E-4E0B177D7DE9}"/>
              </a:ext>
            </a:extLst>
          </p:cNvPr>
          <p:cNvGrpSpPr/>
          <p:nvPr/>
        </p:nvGrpSpPr>
        <p:grpSpPr>
          <a:xfrm>
            <a:off x="5259070" y="4039235"/>
            <a:ext cx="1539875" cy="1080000"/>
            <a:chOff x="3933190" y="381635"/>
            <a:chExt cx="1539875" cy="1080000"/>
          </a:xfrm>
        </p:grpSpPr>
        <p:grpSp>
          <p:nvGrpSpPr>
            <p:cNvPr id="437" name="组合 436">
              <a:extLst>
                <a:ext uri="{FF2B5EF4-FFF2-40B4-BE49-F238E27FC236}">
                  <a16:creationId xmlns:a16="http://schemas.microsoft.com/office/drawing/2014/main" id="{2E33AB41-52A1-4960-B254-229785BFF183}"/>
                </a:ext>
              </a:extLst>
            </p:cNvPr>
            <p:cNvGrpSpPr/>
            <p:nvPr/>
          </p:nvGrpSpPr>
          <p:grpSpPr>
            <a:xfrm>
              <a:off x="4022408" y="381635"/>
              <a:ext cx="1080000" cy="1080000"/>
              <a:chOff x="8548688" y="2682875"/>
              <a:chExt cx="1833563" cy="1838325"/>
            </a:xfrm>
          </p:grpSpPr>
          <p:sp>
            <p:nvSpPr>
              <p:cNvPr id="439" name="Freeform 34">
                <a:extLst>
                  <a:ext uri="{FF2B5EF4-FFF2-40B4-BE49-F238E27FC236}">
                    <a16:creationId xmlns:a16="http://schemas.microsoft.com/office/drawing/2014/main" id="{2763B73A-64E9-4362-8669-7537F78AC6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48688" y="2682875"/>
                <a:ext cx="1568450" cy="1838325"/>
              </a:xfrm>
              <a:custGeom>
                <a:avLst/>
                <a:gdLst>
                  <a:gd name="T0" fmla="*/ 112 w 729"/>
                  <a:gd name="T1" fmla="*/ 426 h 852"/>
                  <a:gd name="T2" fmla="*/ 411 w 729"/>
                  <a:gd name="T3" fmla="*/ 126 h 852"/>
                  <a:gd name="T4" fmla="*/ 729 w 729"/>
                  <a:gd name="T5" fmla="*/ 126 h 852"/>
                  <a:gd name="T6" fmla="*/ 426 w 729"/>
                  <a:gd name="T7" fmla="*/ 0 h 852"/>
                  <a:gd name="T8" fmla="*/ 0 w 729"/>
                  <a:gd name="T9" fmla="*/ 426 h 852"/>
                  <a:gd name="T10" fmla="*/ 426 w 729"/>
                  <a:gd name="T11" fmla="*/ 852 h 852"/>
                  <a:gd name="T12" fmla="*/ 729 w 729"/>
                  <a:gd name="T13" fmla="*/ 725 h 852"/>
                  <a:gd name="T14" fmla="*/ 411 w 729"/>
                  <a:gd name="T15" fmla="*/ 725 h 852"/>
                  <a:gd name="T16" fmla="*/ 112 w 729"/>
                  <a:gd name="T17" fmla="*/ 426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9" h="852">
                    <a:moveTo>
                      <a:pt x="112" y="426"/>
                    </a:moveTo>
                    <a:cubicBezTo>
                      <a:pt x="112" y="261"/>
                      <a:pt x="246" y="126"/>
                      <a:pt x="411" y="126"/>
                    </a:cubicBezTo>
                    <a:cubicBezTo>
                      <a:pt x="729" y="126"/>
                      <a:pt x="729" y="126"/>
                      <a:pt x="729" y="126"/>
                    </a:cubicBezTo>
                    <a:cubicBezTo>
                      <a:pt x="652" y="48"/>
                      <a:pt x="545" y="0"/>
                      <a:pt x="426" y="0"/>
                    </a:cubicBezTo>
                    <a:cubicBezTo>
                      <a:pt x="191" y="0"/>
                      <a:pt x="0" y="191"/>
                      <a:pt x="0" y="426"/>
                    </a:cubicBezTo>
                    <a:cubicBezTo>
                      <a:pt x="0" y="661"/>
                      <a:pt x="191" y="852"/>
                      <a:pt x="426" y="852"/>
                    </a:cubicBezTo>
                    <a:cubicBezTo>
                      <a:pt x="545" y="852"/>
                      <a:pt x="652" y="803"/>
                      <a:pt x="729" y="725"/>
                    </a:cubicBezTo>
                    <a:cubicBezTo>
                      <a:pt x="411" y="725"/>
                      <a:pt x="411" y="725"/>
                      <a:pt x="411" y="725"/>
                    </a:cubicBezTo>
                    <a:cubicBezTo>
                      <a:pt x="246" y="725"/>
                      <a:pt x="112" y="591"/>
                      <a:pt x="112" y="426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0" name="Freeform 35">
                <a:extLst>
                  <a:ext uri="{FF2B5EF4-FFF2-40B4-BE49-F238E27FC236}">
                    <a16:creationId xmlns:a16="http://schemas.microsoft.com/office/drawing/2014/main" id="{A2DFA510-0176-4910-8D83-7FE5F8782B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36038" y="3100388"/>
                <a:ext cx="1446213" cy="1000125"/>
              </a:xfrm>
              <a:custGeom>
                <a:avLst/>
                <a:gdLst>
                  <a:gd name="T0" fmla="*/ 0 w 672"/>
                  <a:gd name="T1" fmla="*/ 232 h 463"/>
                  <a:gd name="T2" fmla="*/ 231 w 672"/>
                  <a:gd name="T3" fmla="*/ 463 h 463"/>
                  <a:gd name="T4" fmla="*/ 604 w 672"/>
                  <a:gd name="T5" fmla="*/ 463 h 463"/>
                  <a:gd name="T6" fmla="*/ 672 w 672"/>
                  <a:gd name="T7" fmla="*/ 232 h 463"/>
                  <a:gd name="T8" fmla="*/ 604 w 672"/>
                  <a:gd name="T9" fmla="*/ 0 h 463"/>
                  <a:gd name="T10" fmla="*/ 231 w 672"/>
                  <a:gd name="T11" fmla="*/ 0 h 463"/>
                  <a:gd name="T12" fmla="*/ 0 w 672"/>
                  <a:gd name="T13" fmla="*/ 232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2" h="463">
                    <a:moveTo>
                      <a:pt x="0" y="232"/>
                    </a:moveTo>
                    <a:cubicBezTo>
                      <a:pt x="0" y="359"/>
                      <a:pt x="104" y="463"/>
                      <a:pt x="231" y="463"/>
                    </a:cubicBezTo>
                    <a:cubicBezTo>
                      <a:pt x="604" y="463"/>
                      <a:pt x="604" y="463"/>
                      <a:pt x="604" y="463"/>
                    </a:cubicBezTo>
                    <a:cubicBezTo>
                      <a:pt x="647" y="397"/>
                      <a:pt x="672" y="317"/>
                      <a:pt x="672" y="232"/>
                    </a:cubicBezTo>
                    <a:cubicBezTo>
                      <a:pt x="672" y="146"/>
                      <a:pt x="647" y="67"/>
                      <a:pt x="604" y="0"/>
                    </a:cubicBezTo>
                    <a:cubicBezTo>
                      <a:pt x="231" y="0"/>
                      <a:pt x="231" y="0"/>
                      <a:pt x="231" y="0"/>
                    </a:cubicBezTo>
                    <a:cubicBezTo>
                      <a:pt x="104" y="0"/>
                      <a:pt x="0" y="104"/>
                      <a:pt x="0" y="232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441" name="Freeform 36">
                <a:extLst>
                  <a:ext uri="{FF2B5EF4-FFF2-40B4-BE49-F238E27FC236}">
                    <a16:creationId xmlns:a16="http://schemas.microsoft.com/office/drawing/2014/main" id="{E42DA2F6-0D73-4863-AFE2-663D07E503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89988" y="2954338"/>
                <a:ext cx="1446213" cy="1292225"/>
              </a:xfrm>
              <a:custGeom>
                <a:avLst/>
                <a:gdLst>
                  <a:gd name="T0" fmla="*/ 299 w 672"/>
                  <a:gd name="T1" fmla="*/ 0 h 599"/>
                  <a:gd name="T2" fmla="*/ 0 w 672"/>
                  <a:gd name="T3" fmla="*/ 300 h 599"/>
                  <a:gd name="T4" fmla="*/ 299 w 672"/>
                  <a:gd name="T5" fmla="*/ 599 h 599"/>
                  <a:gd name="T6" fmla="*/ 617 w 672"/>
                  <a:gd name="T7" fmla="*/ 599 h 599"/>
                  <a:gd name="T8" fmla="*/ 672 w 672"/>
                  <a:gd name="T9" fmla="*/ 531 h 599"/>
                  <a:gd name="T10" fmla="*/ 299 w 672"/>
                  <a:gd name="T11" fmla="*/ 531 h 599"/>
                  <a:gd name="T12" fmla="*/ 68 w 672"/>
                  <a:gd name="T13" fmla="*/ 300 h 599"/>
                  <a:gd name="T14" fmla="*/ 299 w 672"/>
                  <a:gd name="T15" fmla="*/ 68 h 599"/>
                  <a:gd name="T16" fmla="*/ 672 w 672"/>
                  <a:gd name="T17" fmla="*/ 68 h 599"/>
                  <a:gd name="T18" fmla="*/ 617 w 672"/>
                  <a:gd name="T19" fmla="*/ 0 h 599"/>
                  <a:gd name="T20" fmla="*/ 299 w 672"/>
                  <a:gd name="T21" fmla="*/ 0 h 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2" h="599">
                    <a:moveTo>
                      <a:pt x="299" y="0"/>
                    </a:moveTo>
                    <a:cubicBezTo>
                      <a:pt x="134" y="0"/>
                      <a:pt x="0" y="135"/>
                      <a:pt x="0" y="300"/>
                    </a:cubicBezTo>
                    <a:cubicBezTo>
                      <a:pt x="0" y="465"/>
                      <a:pt x="134" y="599"/>
                      <a:pt x="299" y="599"/>
                    </a:cubicBezTo>
                    <a:cubicBezTo>
                      <a:pt x="617" y="599"/>
                      <a:pt x="617" y="599"/>
                      <a:pt x="617" y="599"/>
                    </a:cubicBezTo>
                    <a:cubicBezTo>
                      <a:pt x="638" y="579"/>
                      <a:pt x="656" y="556"/>
                      <a:pt x="672" y="531"/>
                    </a:cubicBezTo>
                    <a:cubicBezTo>
                      <a:pt x="299" y="531"/>
                      <a:pt x="299" y="531"/>
                      <a:pt x="299" y="531"/>
                    </a:cubicBezTo>
                    <a:cubicBezTo>
                      <a:pt x="172" y="531"/>
                      <a:pt x="68" y="427"/>
                      <a:pt x="68" y="300"/>
                    </a:cubicBezTo>
                    <a:cubicBezTo>
                      <a:pt x="68" y="172"/>
                      <a:pt x="172" y="68"/>
                      <a:pt x="299" y="68"/>
                    </a:cubicBezTo>
                    <a:cubicBezTo>
                      <a:pt x="672" y="68"/>
                      <a:pt x="672" y="68"/>
                      <a:pt x="672" y="68"/>
                    </a:cubicBezTo>
                    <a:cubicBezTo>
                      <a:pt x="656" y="44"/>
                      <a:pt x="638" y="21"/>
                      <a:pt x="617" y="0"/>
                    </a:cubicBez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38" name="文本框 437">
              <a:extLst>
                <a:ext uri="{FF2B5EF4-FFF2-40B4-BE49-F238E27FC236}">
                  <a16:creationId xmlns:a16="http://schemas.microsoft.com/office/drawing/2014/main" id="{8FCAB889-C6A4-4A21-A373-FD0E5E24FE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3190" y="506730"/>
              <a:ext cx="1539875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4800" b="1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3</a:t>
              </a:r>
              <a:endParaRPr lang="zh-CN" altLang="en-US" sz="4800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</p:grpSp>
      <p:grpSp>
        <p:nvGrpSpPr>
          <p:cNvPr id="442" name="组合 441">
            <a:extLst>
              <a:ext uri="{FF2B5EF4-FFF2-40B4-BE49-F238E27FC236}">
                <a16:creationId xmlns:a16="http://schemas.microsoft.com/office/drawing/2014/main" id="{618C3539-3D96-4CCB-AEEE-E74025397330}"/>
              </a:ext>
            </a:extLst>
          </p:cNvPr>
          <p:cNvGrpSpPr/>
          <p:nvPr/>
        </p:nvGrpSpPr>
        <p:grpSpPr>
          <a:xfrm>
            <a:off x="3811270" y="5534160"/>
            <a:ext cx="1539875" cy="1080000"/>
            <a:chOff x="3933190" y="381635"/>
            <a:chExt cx="1539875" cy="1080000"/>
          </a:xfrm>
        </p:grpSpPr>
        <p:grpSp>
          <p:nvGrpSpPr>
            <p:cNvPr id="443" name="组合 442">
              <a:extLst>
                <a:ext uri="{FF2B5EF4-FFF2-40B4-BE49-F238E27FC236}">
                  <a16:creationId xmlns:a16="http://schemas.microsoft.com/office/drawing/2014/main" id="{4BAFBCD2-EB63-45CC-888B-3F62694FD898}"/>
                </a:ext>
              </a:extLst>
            </p:cNvPr>
            <p:cNvGrpSpPr/>
            <p:nvPr/>
          </p:nvGrpSpPr>
          <p:grpSpPr>
            <a:xfrm>
              <a:off x="4022408" y="381635"/>
              <a:ext cx="1080000" cy="1080000"/>
              <a:chOff x="8548688" y="2682875"/>
              <a:chExt cx="1833563" cy="1838325"/>
            </a:xfrm>
          </p:grpSpPr>
          <p:sp>
            <p:nvSpPr>
              <p:cNvPr id="445" name="Freeform 34">
                <a:extLst>
                  <a:ext uri="{FF2B5EF4-FFF2-40B4-BE49-F238E27FC236}">
                    <a16:creationId xmlns:a16="http://schemas.microsoft.com/office/drawing/2014/main" id="{1833518F-D65E-48B8-B23A-42B1EAF236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48688" y="2682875"/>
                <a:ext cx="1568450" cy="1838325"/>
              </a:xfrm>
              <a:custGeom>
                <a:avLst/>
                <a:gdLst>
                  <a:gd name="T0" fmla="*/ 112 w 729"/>
                  <a:gd name="T1" fmla="*/ 426 h 852"/>
                  <a:gd name="T2" fmla="*/ 411 w 729"/>
                  <a:gd name="T3" fmla="*/ 126 h 852"/>
                  <a:gd name="T4" fmla="*/ 729 w 729"/>
                  <a:gd name="T5" fmla="*/ 126 h 852"/>
                  <a:gd name="T6" fmla="*/ 426 w 729"/>
                  <a:gd name="T7" fmla="*/ 0 h 852"/>
                  <a:gd name="T8" fmla="*/ 0 w 729"/>
                  <a:gd name="T9" fmla="*/ 426 h 852"/>
                  <a:gd name="T10" fmla="*/ 426 w 729"/>
                  <a:gd name="T11" fmla="*/ 852 h 852"/>
                  <a:gd name="T12" fmla="*/ 729 w 729"/>
                  <a:gd name="T13" fmla="*/ 725 h 852"/>
                  <a:gd name="T14" fmla="*/ 411 w 729"/>
                  <a:gd name="T15" fmla="*/ 725 h 852"/>
                  <a:gd name="T16" fmla="*/ 112 w 729"/>
                  <a:gd name="T17" fmla="*/ 426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9" h="852">
                    <a:moveTo>
                      <a:pt x="112" y="426"/>
                    </a:moveTo>
                    <a:cubicBezTo>
                      <a:pt x="112" y="261"/>
                      <a:pt x="246" y="126"/>
                      <a:pt x="411" y="126"/>
                    </a:cubicBezTo>
                    <a:cubicBezTo>
                      <a:pt x="729" y="126"/>
                      <a:pt x="729" y="126"/>
                      <a:pt x="729" y="126"/>
                    </a:cubicBezTo>
                    <a:cubicBezTo>
                      <a:pt x="652" y="48"/>
                      <a:pt x="545" y="0"/>
                      <a:pt x="426" y="0"/>
                    </a:cubicBezTo>
                    <a:cubicBezTo>
                      <a:pt x="191" y="0"/>
                      <a:pt x="0" y="191"/>
                      <a:pt x="0" y="426"/>
                    </a:cubicBezTo>
                    <a:cubicBezTo>
                      <a:pt x="0" y="661"/>
                      <a:pt x="191" y="852"/>
                      <a:pt x="426" y="852"/>
                    </a:cubicBezTo>
                    <a:cubicBezTo>
                      <a:pt x="545" y="852"/>
                      <a:pt x="652" y="803"/>
                      <a:pt x="729" y="725"/>
                    </a:cubicBezTo>
                    <a:cubicBezTo>
                      <a:pt x="411" y="725"/>
                      <a:pt x="411" y="725"/>
                      <a:pt x="411" y="725"/>
                    </a:cubicBezTo>
                    <a:cubicBezTo>
                      <a:pt x="246" y="725"/>
                      <a:pt x="112" y="591"/>
                      <a:pt x="112" y="426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6" name="Freeform 35">
                <a:extLst>
                  <a:ext uri="{FF2B5EF4-FFF2-40B4-BE49-F238E27FC236}">
                    <a16:creationId xmlns:a16="http://schemas.microsoft.com/office/drawing/2014/main" id="{621A9BF4-F70F-4908-8063-440017DCD4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36038" y="3100388"/>
                <a:ext cx="1446213" cy="1000125"/>
              </a:xfrm>
              <a:custGeom>
                <a:avLst/>
                <a:gdLst>
                  <a:gd name="T0" fmla="*/ 0 w 672"/>
                  <a:gd name="T1" fmla="*/ 232 h 463"/>
                  <a:gd name="T2" fmla="*/ 231 w 672"/>
                  <a:gd name="T3" fmla="*/ 463 h 463"/>
                  <a:gd name="T4" fmla="*/ 604 w 672"/>
                  <a:gd name="T5" fmla="*/ 463 h 463"/>
                  <a:gd name="T6" fmla="*/ 672 w 672"/>
                  <a:gd name="T7" fmla="*/ 232 h 463"/>
                  <a:gd name="T8" fmla="*/ 604 w 672"/>
                  <a:gd name="T9" fmla="*/ 0 h 463"/>
                  <a:gd name="T10" fmla="*/ 231 w 672"/>
                  <a:gd name="T11" fmla="*/ 0 h 463"/>
                  <a:gd name="T12" fmla="*/ 0 w 672"/>
                  <a:gd name="T13" fmla="*/ 232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2" h="463">
                    <a:moveTo>
                      <a:pt x="0" y="232"/>
                    </a:moveTo>
                    <a:cubicBezTo>
                      <a:pt x="0" y="359"/>
                      <a:pt x="104" y="463"/>
                      <a:pt x="231" y="463"/>
                    </a:cubicBezTo>
                    <a:cubicBezTo>
                      <a:pt x="604" y="463"/>
                      <a:pt x="604" y="463"/>
                      <a:pt x="604" y="463"/>
                    </a:cubicBezTo>
                    <a:cubicBezTo>
                      <a:pt x="647" y="397"/>
                      <a:pt x="672" y="317"/>
                      <a:pt x="672" y="232"/>
                    </a:cubicBezTo>
                    <a:cubicBezTo>
                      <a:pt x="672" y="146"/>
                      <a:pt x="647" y="67"/>
                      <a:pt x="604" y="0"/>
                    </a:cubicBezTo>
                    <a:cubicBezTo>
                      <a:pt x="231" y="0"/>
                      <a:pt x="231" y="0"/>
                      <a:pt x="231" y="0"/>
                    </a:cubicBezTo>
                    <a:cubicBezTo>
                      <a:pt x="104" y="0"/>
                      <a:pt x="0" y="104"/>
                      <a:pt x="0" y="232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447" name="Freeform 36">
                <a:extLst>
                  <a:ext uri="{FF2B5EF4-FFF2-40B4-BE49-F238E27FC236}">
                    <a16:creationId xmlns:a16="http://schemas.microsoft.com/office/drawing/2014/main" id="{50894DFA-1CF7-41F2-A69C-10CC08FC04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89988" y="2954338"/>
                <a:ext cx="1446213" cy="1292225"/>
              </a:xfrm>
              <a:custGeom>
                <a:avLst/>
                <a:gdLst>
                  <a:gd name="T0" fmla="*/ 299 w 672"/>
                  <a:gd name="T1" fmla="*/ 0 h 599"/>
                  <a:gd name="T2" fmla="*/ 0 w 672"/>
                  <a:gd name="T3" fmla="*/ 300 h 599"/>
                  <a:gd name="T4" fmla="*/ 299 w 672"/>
                  <a:gd name="T5" fmla="*/ 599 h 599"/>
                  <a:gd name="T6" fmla="*/ 617 w 672"/>
                  <a:gd name="T7" fmla="*/ 599 h 599"/>
                  <a:gd name="T8" fmla="*/ 672 w 672"/>
                  <a:gd name="T9" fmla="*/ 531 h 599"/>
                  <a:gd name="T10" fmla="*/ 299 w 672"/>
                  <a:gd name="T11" fmla="*/ 531 h 599"/>
                  <a:gd name="T12" fmla="*/ 68 w 672"/>
                  <a:gd name="T13" fmla="*/ 300 h 599"/>
                  <a:gd name="T14" fmla="*/ 299 w 672"/>
                  <a:gd name="T15" fmla="*/ 68 h 599"/>
                  <a:gd name="T16" fmla="*/ 672 w 672"/>
                  <a:gd name="T17" fmla="*/ 68 h 599"/>
                  <a:gd name="T18" fmla="*/ 617 w 672"/>
                  <a:gd name="T19" fmla="*/ 0 h 599"/>
                  <a:gd name="T20" fmla="*/ 299 w 672"/>
                  <a:gd name="T21" fmla="*/ 0 h 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2" h="599">
                    <a:moveTo>
                      <a:pt x="299" y="0"/>
                    </a:moveTo>
                    <a:cubicBezTo>
                      <a:pt x="134" y="0"/>
                      <a:pt x="0" y="135"/>
                      <a:pt x="0" y="300"/>
                    </a:cubicBezTo>
                    <a:cubicBezTo>
                      <a:pt x="0" y="465"/>
                      <a:pt x="134" y="599"/>
                      <a:pt x="299" y="599"/>
                    </a:cubicBezTo>
                    <a:cubicBezTo>
                      <a:pt x="617" y="599"/>
                      <a:pt x="617" y="599"/>
                      <a:pt x="617" y="599"/>
                    </a:cubicBezTo>
                    <a:cubicBezTo>
                      <a:pt x="638" y="579"/>
                      <a:pt x="656" y="556"/>
                      <a:pt x="672" y="531"/>
                    </a:cubicBezTo>
                    <a:cubicBezTo>
                      <a:pt x="299" y="531"/>
                      <a:pt x="299" y="531"/>
                      <a:pt x="299" y="531"/>
                    </a:cubicBezTo>
                    <a:cubicBezTo>
                      <a:pt x="172" y="531"/>
                      <a:pt x="68" y="427"/>
                      <a:pt x="68" y="300"/>
                    </a:cubicBezTo>
                    <a:cubicBezTo>
                      <a:pt x="68" y="172"/>
                      <a:pt x="172" y="68"/>
                      <a:pt x="299" y="68"/>
                    </a:cubicBezTo>
                    <a:cubicBezTo>
                      <a:pt x="672" y="68"/>
                      <a:pt x="672" y="68"/>
                      <a:pt x="672" y="68"/>
                    </a:cubicBezTo>
                    <a:cubicBezTo>
                      <a:pt x="656" y="44"/>
                      <a:pt x="638" y="21"/>
                      <a:pt x="617" y="0"/>
                    </a:cubicBez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44" name="文本框 443">
              <a:extLst>
                <a:ext uri="{FF2B5EF4-FFF2-40B4-BE49-F238E27FC236}">
                  <a16:creationId xmlns:a16="http://schemas.microsoft.com/office/drawing/2014/main" id="{92CCB0CD-B47C-4445-AA11-F8A6154ADF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3190" y="506730"/>
              <a:ext cx="1539875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4800" b="1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4</a:t>
              </a:r>
              <a:endParaRPr lang="zh-CN" altLang="en-US" sz="4800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</p:grpSp>
      <p:sp>
        <p:nvSpPr>
          <p:cNvPr id="448" name="文本框 447">
            <a:extLst>
              <a:ext uri="{FF2B5EF4-FFF2-40B4-BE49-F238E27FC236}">
                <a16:creationId xmlns:a16="http://schemas.microsoft.com/office/drawing/2014/main" id="{438975CD-534A-4094-8627-F551F75693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9042" y="369731"/>
            <a:ext cx="657415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4000" b="1" u="sng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       网球运动及规则</a:t>
            </a:r>
          </a:p>
        </p:txBody>
      </p:sp>
      <p:sp>
        <p:nvSpPr>
          <p:cNvPr id="449" name="文本框 448">
            <a:extLst>
              <a:ext uri="{FF2B5EF4-FFF2-40B4-BE49-F238E27FC236}">
                <a16:creationId xmlns:a16="http://schemas.microsoft.com/office/drawing/2014/main" id="{829D855C-A7C0-411E-B6C7-7A6FF76B69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736" y="2047375"/>
            <a:ext cx="657415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4000" b="1" u="sng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国际网球组织简介</a:t>
            </a:r>
          </a:p>
        </p:txBody>
      </p:sp>
      <p:sp>
        <p:nvSpPr>
          <p:cNvPr id="450" name="文本框 449">
            <a:extLst>
              <a:ext uri="{FF2B5EF4-FFF2-40B4-BE49-F238E27FC236}">
                <a16:creationId xmlns:a16="http://schemas.microsoft.com/office/drawing/2014/main" id="{668B0AC8-DB59-44EA-9B13-A2A2BA2F0A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9324" y="4211320"/>
            <a:ext cx="657415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4000" b="1" u="sng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网球赛事运营商业运作</a:t>
            </a:r>
          </a:p>
        </p:txBody>
      </p:sp>
      <p:sp>
        <p:nvSpPr>
          <p:cNvPr id="451" name="文本框 450">
            <a:extLst>
              <a:ext uri="{FF2B5EF4-FFF2-40B4-BE49-F238E27FC236}">
                <a16:creationId xmlns:a16="http://schemas.microsoft.com/office/drawing/2014/main" id="{7955452F-7436-426F-8E2D-4F42B1444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4884" y="5796280"/>
            <a:ext cx="657415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4000" b="1" u="sng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国际网球赛事赞助商</a:t>
            </a:r>
          </a:p>
        </p:txBody>
      </p:sp>
    </p:spTree>
    <p:extLst>
      <p:ext uri="{BB962C8B-B14F-4D97-AF65-F5344CB8AC3E}">
        <p14:creationId xmlns:p14="http://schemas.microsoft.com/office/powerpoint/2010/main" val="367147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conveyor dir="l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1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" grpId="0" animBg="1"/>
      <p:bldP spid="448" grpId="0"/>
      <p:bldP spid="449" grpId="0"/>
      <p:bldP spid="450" grpId="0"/>
      <p:bldP spid="45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组合 89">
            <a:extLst>
              <a:ext uri="{FF2B5EF4-FFF2-40B4-BE49-F238E27FC236}">
                <a16:creationId xmlns:a16="http://schemas.microsoft.com/office/drawing/2014/main" id="{E50D6BD0-8BC0-4507-A661-893A8C897FFB}"/>
              </a:ext>
            </a:extLst>
          </p:cNvPr>
          <p:cNvGrpSpPr/>
          <p:nvPr/>
        </p:nvGrpSpPr>
        <p:grpSpPr>
          <a:xfrm flipH="1">
            <a:off x="555136" y="219055"/>
            <a:ext cx="6101695" cy="461665"/>
            <a:chOff x="1812079" y="281940"/>
            <a:chExt cx="4179419" cy="162088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D6E5E758-17A4-42BB-99D4-CE34ABB16D3E}"/>
                </a:ext>
              </a:extLst>
            </p:cNvPr>
            <p:cNvCxnSpPr>
              <a:cxnSpLocks/>
            </p:cNvCxnSpPr>
            <p:nvPr/>
          </p:nvCxnSpPr>
          <p:spPr>
            <a:xfrm>
              <a:off x="1812079" y="287383"/>
              <a:ext cx="4170709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786DB559-5B74-4C50-9D6D-B9327EAD8BA8}"/>
                </a:ext>
              </a:extLst>
            </p:cNvPr>
            <p:cNvCxnSpPr>
              <a:cxnSpLocks/>
            </p:cNvCxnSpPr>
            <p:nvPr/>
          </p:nvCxnSpPr>
          <p:spPr>
            <a:xfrm>
              <a:off x="1817159" y="1902823"/>
              <a:ext cx="4174339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0D63F387-2715-44CA-8FE1-653E5B6600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1319" y="281940"/>
              <a:ext cx="0" cy="161925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B5311385-87FC-4057-BDB3-9891A7D97295}"/>
              </a:ext>
            </a:extLst>
          </p:cNvPr>
          <p:cNvGrpSpPr/>
          <p:nvPr/>
        </p:nvGrpSpPr>
        <p:grpSpPr>
          <a:xfrm>
            <a:off x="79058" y="101600"/>
            <a:ext cx="720000" cy="720000"/>
            <a:chOff x="8548688" y="2682875"/>
            <a:chExt cx="1833563" cy="1838325"/>
          </a:xfrm>
        </p:grpSpPr>
        <p:sp>
          <p:nvSpPr>
            <p:cNvPr id="95" name="Freeform 34">
              <a:extLst>
                <a:ext uri="{FF2B5EF4-FFF2-40B4-BE49-F238E27FC236}">
                  <a16:creationId xmlns:a16="http://schemas.microsoft.com/office/drawing/2014/main" id="{7A92CC54-A428-4306-9931-3349E3B7D7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8688" y="2682875"/>
              <a:ext cx="1568450" cy="1838325"/>
            </a:xfrm>
            <a:custGeom>
              <a:avLst/>
              <a:gdLst>
                <a:gd name="T0" fmla="*/ 112 w 729"/>
                <a:gd name="T1" fmla="*/ 426 h 852"/>
                <a:gd name="T2" fmla="*/ 411 w 729"/>
                <a:gd name="T3" fmla="*/ 126 h 852"/>
                <a:gd name="T4" fmla="*/ 729 w 729"/>
                <a:gd name="T5" fmla="*/ 126 h 852"/>
                <a:gd name="T6" fmla="*/ 426 w 729"/>
                <a:gd name="T7" fmla="*/ 0 h 852"/>
                <a:gd name="T8" fmla="*/ 0 w 729"/>
                <a:gd name="T9" fmla="*/ 426 h 852"/>
                <a:gd name="T10" fmla="*/ 426 w 729"/>
                <a:gd name="T11" fmla="*/ 852 h 852"/>
                <a:gd name="T12" fmla="*/ 729 w 729"/>
                <a:gd name="T13" fmla="*/ 725 h 852"/>
                <a:gd name="T14" fmla="*/ 411 w 729"/>
                <a:gd name="T15" fmla="*/ 725 h 852"/>
                <a:gd name="T16" fmla="*/ 112 w 729"/>
                <a:gd name="T17" fmla="*/ 426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9" h="852">
                  <a:moveTo>
                    <a:pt x="112" y="426"/>
                  </a:moveTo>
                  <a:cubicBezTo>
                    <a:pt x="112" y="261"/>
                    <a:pt x="246" y="126"/>
                    <a:pt x="411" y="126"/>
                  </a:cubicBezTo>
                  <a:cubicBezTo>
                    <a:pt x="729" y="126"/>
                    <a:pt x="729" y="126"/>
                    <a:pt x="729" y="126"/>
                  </a:cubicBezTo>
                  <a:cubicBezTo>
                    <a:pt x="652" y="48"/>
                    <a:pt x="545" y="0"/>
                    <a:pt x="426" y="0"/>
                  </a:cubicBezTo>
                  <a:cubicBezTo>
                    <a:pt x="191" y="0"/>
                    <a:pt x="0" y="191"/>
                    <a:pt x="0" y="426"/>
                  </a:cubicBezTo>
                  <a:cubicBezTo>
                    <a:pt x="0" y="661"/>
                    <a:pt x="191" y="852"/>
                    <a:pt x="426" y="852"/>
                  </a:cubicBezTo>
                  <a:cubicBezTo>
                    <a:pt x="545" y="852"/>
                    <a:pt x="652" y="803"/>
                    <a:pt x="729" y="725"/>
                  </a:cubicBezTo>
                  <a:cubicBezTo>
                    <a:pt x="411" y="725"/>
                    <a:pt x="411" y="725"/>
                    <a:pt x="411" y="725"/>
                  </a:cubicBezTo>
                  <a:cubicBezTo>
                    <a:pt x="246" y="725"/>
                    <a:pt x="112" y="591"/>
                    <a:pt x="112" y="426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35">
              <a:extLst>
                <a:ext uri="{FF2B5EF4-FFF2-40B4-BE49-F238E27FC236}">
                  <a16:creationId xmlns:a16="http://schemas.microsoft.com/office/drawing/2014/main" id="{2299A42F-C6BB-4011-AB26-66821B1DA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6038" y="3100388"/>
              <a:ext cx="1446213" cy="1000125"/>
            </a:xfrm>
            <a:custGeom>
              <a:avLst/>
              <a:gdLst>
                <a:gd name="T0" fmla="*/ 0 w 672"/>
                <a:gd name="T1" fmla="*/ 232 h 463"/>
                <a:gd name="T2" fmla="*/ 231 w 672"/>
                <a:gd name="T3" fmla="*/ 463 h 463"/>
                <a:gd name="T4" fmla="*/ 604 w 672"/>
                <a:gd name="T5" fmla="*/ 463 h 463"/>
                <a:gd name="T6" fmla="*/ 672 w 672"/>
                <a:gd name="T7" fmla="*/ 232 h 463"/>
                <a:gd name="T8" fmla="*/ 604 w 672"/>
                <a:gd name="T9" fmla="*/ 0 h 463"/>
                <a:gd name="T10" fmla="*/ 231 w 672"/>
                <a:gd name="T11" fmla="*/ 0 h 463"/>
                <a:gd name="T12" fmla="*/ 0 w 672"/>
                <a:gd name="T13" fmla="*/ 232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2" h="463">
                  <a:moveTo>
                    <a:pt x="0" y="232"/>
                  </a:moveTo>
                  <a:cubicBezTo>
                    <a:pt x="0" y="359"/>
                    <a:pt x="104" y="463"/>
                    <a:pt x="231" y="463"/>
                  </a:cubicBezTo>
                  <a:cubicBezTo>
                    <a:pt x="604" y="463"/>
                    <a:pt x="604" y="463"/>
                    <a:pt x="604" y="463"/>
                  </a:cubicBezTo>
                  <a:cubicBezTo>
                    <a:pt x="647" y="397"/>
                    <a:pt x="672" y="317"/>
                    <a:pt x="672" y="232"/>
                  </a:cubicBezTo>
                  <a:cubicBezTo>
                    <a:pt x="672" y="146"/>
                    <a:pt x="647" y="67"/>
                    <a:pt x="604" y="0"/>
                  </a:cubicBezTo>
                  <a:cubicBezTo>
                    <a:pt x="231" y="0"/>
                    <a:pt x="231" y="0"/>
                    <a:pt x="231" y="0"/>
                  </a:cubicBezTo>
                  <a:cubicBezTo>
                    <a:pt x="104" y="0"/>
                    <a:pt x="0" y="104"/>
                    <a:pt x="0" y="23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97" name="Freeform 36">
              <a:extLst>
                <a:ext uri="{FF2B5EF4-FFF2-40B4-BE49-F238E27FC236}">
                  <a16:creationId xmlns:a16="http://schemas.microsoft.com/office/drawing/2014/main" id="{67A860DB-EF73-42F9-BBBC-1695300CC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9988" y="2954338"/>
              <a:ext cx="1446213" cy="1292225"/>
            </a:xfrm>
            <a:custGeom>
              <a:avLst/>
              <a:gdLst>
                <a:gd name="T0" fmla="*/ 299 w 672"/>
                <a:gd name="T1" fmla="*/ 0 h 599"/>
                <a:gd name="T2" fmla="*/ 0 w 672"/>
                <a:gd name="T3" fmla="*/ 300 h 599"/>
                <a:gd name="T4" fmla="*/ 299 w 672"/>
                <a:gd name="T5" fmla="*/ 599 h 599"/>
                <a:gd name="T6" fmla="*/ 617 w 672"/>
                <a:gd name="T7" fmla="*/ 599 h 599"/>
                <a:gd name="T8" fmla="*/ 672 w 672"/>
                <a:gd name="T9" fmla="*/ 531 h 599"/>
                <a:gd name="T10" fmla="*/ 299 w 672"/>
                <a:gd name="T11" fmla="*/ 531 h 599"/>
                <a:gd name="T12" fmla="*/ 68 w 672"/>
                <a:gd name="T13" fmla="*/ 300 h 599"/>
                <a:gd name="T14" fmla="*/ 299 w 672"/>
                <a:gd name="T15" fmla="*/ 68 h 599"/>
                <a:gd name="T16" fmla="*/ 672 w 672"/>
                <a:gd name="T17" fmla="*/ 68 h 599"/>
                <a:gd name="T18" fmla="*/ 617 w 672"/>
                <a:gd name="T19" fmla="*/ 0 h 599"/>
                <a:gd name="T20" fmla="*/ 299 w 672"/>
                <a:gd name="T21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2" h="599">
                  <a:moveTo>
                    <a:pt x="299" y="0"/>
                  </a:moveTo>
                  <a:cubicBezTo>
                    <a:pt x="134" y="0"/>
                    <a:pt x="0" y="135"/>
                    <a:pt x="0" y="300"/>
                  </a:cubicBezTo>
                  <a:cubicBezTo>
                    <a:pt x="0" y="465"/>
                    <a:pt x="134" y="599"/>
                    <a:pt x="299" y="599"/>
                  </a:cubicBezTo>
                  <a:cubicBezTo>
                    <a:pt x="617" y="599"/>
                    <a:pt x="617" y="599"/>
                    <a:pt x="617" y="599"/>
                  </a:cubicBezTo>
                  <a:cubicBezTo>
                    <a:pt x="638" y="579"/>
                    <a:pt x="656" y="556"/>
                    <a:pt x="672" y="531"/>
                  </a:cubicBezTo>
                  <a:cubicBezTo>
                    <a:pt x="299" y="531"/>
                    <a:pt x="299" y="531"/>
                    <a:pt x="299" y="531"/>
                  </a:cubicBezTo>
                  <a:cubicBezTo>
                    <a:pt x="172" y="531"/>
                    <a:pt x="68" y="427"/>
                    <a:pt x="68" y="300"/>
                  </a:cubicBezTo>
                  <a:cubicBezTo>
                    <a:pt x="68" y="172"/>
                    <a:pt x="172" y="68"/>
                    <a:pt x="299" y="68"/>
                  </a:cubicBezTo>
                  <a:cubicBezTo>
                    <a:pt x="672" y="68"/>
                    <a:pt x="672" y="68"/>
                    <a:pt x="672" y="68"/>
                  </a:cubicBezTo>
                  <a:cubicBezTo>
                    <a:pt x="656" y="44"/>
                    <a:pt x="638" y="21"/>
                    <a:pt x="617" y="0"/>
                  </a:cubicBezTo>
                  <a:lnTo>
                    <a:pt x="29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8" name="文本框 97">
            <a:extLst>
              <a:ext uri="{FF2B5EF4-FFF2-40B4-BE49-F238E27FC236}">
                <a16:creationId xmlns:a16="http://schemas.microsoft.com/office/drawing/2014/main" id="{A6D0B494-2C75-40A2-B91F-A5C806351B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001" y="186055"/>
            <a:ext cx="49784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4</a:t>
            </a:r>
            <a:endParaRPr lang="zh-CN" altLang="en-US" sz="3200" b="1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99" name="TextBox 16">
            <a:extLst>
              <a:ext uri="{FF2B5EF4-FFF2-40B4-BE49-F238E27FC236}">
                <a16:creationId xmlns:a16="http://schemas.microsoft.com/office/drawing/2014/main" id="{20677406-DF9F-4795-97B8-CC2C7B33F6A9}"/>
              </a:ext>
            </a:extLst>
          </p:cNvPr>
          <p:cNvSpPr txBox="1"/>
          <p:nvPr/>
        </p:nvSpPr>
        <p:spPr>
          <a:xfrm>
            <a:off x="797060" y="223421"/>
            <a:ext cx="326243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黑体简体" panose="02010601030101010101" pitchFamily="2" charset="-122"/>
                <a:ea typeface="方正黑体简体" panose="02010601030101010101" pitchFamily="2" charset="-122"/>
              </a:rPr>
              <a:t>网球运动员的培养模式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A267B81-407D-CDFF-8AAB-C203EA455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922" y="1651821"/>
            <a:ext cx="8852319" cy="459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88788"/>
      </p:ext>
    </p:extLst>
  </p:cSld>
  <p:clrMapOvr>
    <a:masterClrMapping/>
  </p:clrMapOvr>
  <p:transition spd="slow" advClick="0" advTm="5000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5DF390A6-39C2-4141-AD14-FB8E03F59285}"/>
              </a:ext>
            </a:extLst>
          </p:cNvPr>
          <p:cNvSpPr>
            <a:spLocks noEditPoints="1"/>
          </p:cNvSpPr>
          <p:nvPr/>
        </p:nvSpPr>
        <p:spPr bwMode="auto">
          <a:xfrm>
            <a:off x="1409700" y="1390651"/>
            <a:ext cx="3636962" cy="3629025"/>
          </a:xfrm>
          <a:custGeom>
            <a:avLst/>
            <a:gdLst>
              <a:gd name="T0" fmla="*/ 402 w 826"/>
              <a:gd name="T1" fmla="*/ 604 h 822"/>
              <a:gd name="T2" fmla="*/ 628 w 826"/>
              <a:gd name="T3" fmla="*/ 481 h 822"/>
              <a:gd name="T4" fmla="*/ 739 w 826"/>
              <a:gd name="T5" fmla="*/ 293 h 822"/>
              <a:gd name="T6" fmla="*/ 791 w 826"/>
              <a:gd name="T7" fmla="*/ 18 h 822"/>
              <a:gd name="T8" fmla="*/ 654 w 826"/>
              <a:gd name="T9" fmla="*/ 74 h 822"/>
              <a:gd name="T10" fmla="*/ 495 w 826"/>
              <a:gd name="T11" fmla="*/ 142 h 822"/>
              <a:gd name="T12" fmla="*/ 348 w 826"/>
              <a:gd name="T13" fmla="*/ 174 h 822"/>
              <a:gd name="T14" fmla="*/ 180 w 826"/>
              <a:gd name="T15" fmla="*/ 245 h 822"/>
              <a:gd name="T16" fmla="*/ 1 w 826"/>
              <a:gd name="T17" fmla="*/ 658 h 822"/>
              <a:gd name="T18" fmla="*/ 145 w 826"/>
              <a:gd name="T19" fmla="*/ 686 h 822"/>
              <a:gd name="T20" fmla="*/ 172 w 826"/>
              <a:gd name="T21" fmla="*/ 672 h 822"/>
              <a:gd name="T22" fmla="*/ 278 w 826"/>
              <a:gd name="T23" fmla="*/ 571 h 822"/>
              <a:gd name="T24" fmla="*/ 311 w 826"/>
              <a:gd name="T25" fmla="*/ 463 h 822"/>
              <a:gd name="T26" fmla="*/ 383 w 826"/>
              <a:gd name="T27" fmla="*/ 470 h 822"/>
              <a:gd name="T28" fmla="*/ 431 w 826"/>
              <a:gd name="T29" fmla="*/ 446 h 822"/>
              <a:gd name="T30" fmla="*/ 439 w 826"/>
              <a:gd name="T31" fmla="*/ 353 h 822"/>
              <a:gd name="T32" fmla="*/ 484 w 826"/>
              <a:gd name="T33" fmla="*/ 378 h 822"/>
              <a:gd name="T34" fmla="*/ 547 w 826"/>
              <a:gd name="T35" fmla="*/ 388 h 822"/>
              <a:gd name="T36" fmla="*/ 612 w 826"/>
              <a:gd name="T37" fmla="*/ 353 h 822"/>
              <a:gd name="T38" fmla="*/ 592 w 826"/>
              <a:gd name="T39" fmla="*/ 366 h 822"/>
              <a:gd name="T40" fmla="*/ 618 w 826"/>
              <a:gd name="T41" fmla="*/ 312 h 822"/>
              <a:gd name="T42" fmla="*/ 677 w 826"/>
              <a:gd name="T43" fmla="*/ 324 h 822"/>
              <a:gd name="T44" fmla="*/ 698 w 826"/>
              <a:gd name="T45" fmla="*/ 314 h 822"/>
              <a:gd name="T46" fmla="*/ 687 w 826"/>
              <a:gd name="T47" fmla="*/ 191 h 822"/>
              <a:gd name="T48" fmla="*/ 662 w 826"/>
              <a:gd name="T49" fmla="*/ 244 h 822"/>
              <a:gd name="T50" fmla="*/ 580 w 826"/>
              <a:gd name="T51" fmla="*/ 241 h 822"/>
              <a:gd name="T52" fmla="*/ 553 w 826"/>
              <a:gd name="T53" fmla="*/ 296 h 822"/>
              <a:gd name="T54" fmla="*/ 463 w 826"/>
              <a:gd name="T55" fmla="*/ 295 h 822"/>
              <a:gd name="T56" fmla="*/ 436 w 826"/>
              <a:gd name="T57" fmla="*/ 351 h 822"/>
              <a:gd name="T58" fmla="*/ 387 w 826"/>
              <a:gd name="T59" fmla="*/ 375 h 822"/>
              <a:gd name="T60" fmla="*/ 288 w 826"/>
              <a:gd name="T61" fmla="*/ 376 h 822"/>
              <a:gd name="T62" fmla="*/ 235 w 826"/>
              <a:gd name="T63" fmla="*/ 401 h 822"/>
              <a:gd name="T64" fmla="*/ 207 w 826"/>
              <a:gd name="T65" fmla="*/ 460 h 822"/>
              <a:gd name="T66" fmla="*/ 203 w 826"/>
              <a:gd name="T67" fmla="*/ 513 h 822"/>
              <a:gd name="T68" fmla="*/ 227 w 826"/>
              <a:gd name="T69" fmla="*/ 643 h 822"/>
              <a:gd name="T70" fmla="*/ 304 w 826"/>
              <a:gd name="T71" fmla="*/ 654 h 822"/>
              <a:gd name="T72" fmla="*/ 356 w 826"/>
              <a:gd name="T73" fmla="*/ 574 h 822"/>
              <a:gd name="T74" fmla="*/ 427 w 826"/>
              <a:gd name="T75" fmla="*/ 587 h 822"/>
              <a:gd name="T76" fmla="*/ 478 w 826"/>
              <a:gd name="T77" fmla="*/ 509 h 822"/>
              <a:gd name="T78" fmla="*/ 542 w 826"/>
              <a:gd name="T79" fmla="*/ 524 h 822"/>
              <a:gd name="T80" fmla="*/ 606 w 826"/>
              <a:gd name="T81" fmla="*/ 489 h 822"/>
              <a:gd name="T82" fmla="*/ 673 w 826"/>
              <a:gd name="T83" fmla="*/ 453 h 822"/>
              <a:gd name="T84" fmla="*/ 718 w 826"/>
              <a:gd name="T85" fmla="*/ 342 h 822"/>
              <a:gd name="T86" fmla="*/ 756 w 826"/>
              <a:gd name="T87" fmla="*/ 34 h 822"/>
              <a:gd name="T88" fmla="*/ 710 w 826"/>
              <a:gd name="T89" fmla="*/ 95 h 822"/>
              <a:gd name="T90" fmla="*/ 653 w 826"/>
              <a:gd name="T91" fmla="*/ 77 h 822"/>
              <a:gd name="T92" fmla="*/ 605 w 826"/>
              <a:gd name="T93" fmla="*/ 141 h 822"/>
              <a:gd name="T94" fmla="*/ 538 w 826"/>
              <a:gd name="T95" fmla="*/ 126 h 822"/>
              <a:gd name="T96" fmla="*/ 490 w 826"/>
              <a:gd name="T97" fmla="*/ 191 h 822"/>
              <a:gd name="T98" fmla="*/ 421 w 826"/>
              <a:gd name="T99" fmla="*/ 177 h 822"/>
              <a:gd name="T100" fmla="*/ 367 w 826"/>
              <a:gd name="T101" fmla="*/ 245 h 822"/>
              <a:gd name="T102" fmla="*/ 290 w 826"/>
              <a:gd name="T103" fmla="*/ 233 h 822"/>
              <a:gd name="T104" fmla="*/ 235 w 826"/>
              <a:gd name="T105" fmla="*/ 303 h 822"/>
              <a:gd name="T106" fmla="*/ 179 w 826"/>
              <a:gd name="T107" fmla="*/ 280 h 822"/>
              <a:gd name="T108" fmla="*/ 149 w 826"/>
              <a:gd name="T109" fmla="*/ 341 h 822"/>
              <a:gd name="T110" fmla="*/ 121 w 826"/>
              <a:gd name="T111" fmla="*/ 305 h 822"/>
              <a:gd name="T112" fmla="*/ 118 w 826"/>
              <a:gd name="T113" fmla="*/ 558 h 822"/>
              <a:gd name="T114" fmla="*/ 91 w 826"/>
              <a:gd name="T115" fmla="*/ 366 h 822"/>
              <a:gd name="T116" fmla="*/ 90 w 826"/>
              <a:gd name="T117" fmla="*/ 617 h 822"/>
              <a:gd name="T118" fmla="*/ 61 w 826"/>
              <a:gd name="T119" fmla="*/ 436 h 822"/>
              <a:gd name="T120" fmla="*/ 60 w 826"/>
              <a:gd name="T121" fmla="*/ 688 h 822"/>
              <a:gd name="T122" fmla="*/ 5 w 826"/>
              <a:gd name="T123" fmla="*/ 511 h 822"/>
              <a:gd name="T124" fmla="*/ 3 w 826"/>
              <a:gd name="T125" fmla="*/ 762 h 8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26" h="822">
                <a:moveTo>
                  <a:pt x="0" y="819"/>
                </a:moveTo>
                <a:cubicBezTo>
                  <a:pt x="0" y="820"/>
                  <a:pt x="0" y="822"/>
                  <a:pt x="3" y="821"/>
                </a:cubicBezTo>
                <a:cubicBezTo>
                  <a:pt x="3" y="821"/>
                  <a:pt x="26" y="808"/>
                  <a:pt x="62" y="789"/>
                </a:cubicBezTo>
                <a:cubicBezTo>
                  <a:pt x="76" y="781"/>
                  <a:pt x="76" y="781"/>
                  <a:pt x="76" y="781"/>
                </a:cubicBezTo>
                <a:cubicBezTo>
                  <a:pt x="81" y="778"/>
                  <a:pt x="87" y="775"/>
                  <a:pt x="92" y="772"/>
                </a:cubicBezTo>
                <a:cubicBezTo>
                  <a:pt x="98" y="769"/>
                  <a:pt x="98" y="769"/>
                  <a:pt x="98" y="769"/>
                </a:cubicBezTo>
                <a:cubicBezTo>
                  <a:pt x="128" y="753"/>
                  <a:pt x="162" y="734"/>
                  <a:pt x="200" y="714"/>
                </a:cubicBezTo>
                <a:cubicBezTo>
                  <a:pt x="202" y="713"/>
                  <a:pt x="202" y="713"/>
                  <a:pt x="202" y="713"/>
                </a:cubicBezTo>
                <a:cubicBezTo>
                  <a:pt x="211" y="708"/>
                  <a:pt x="220" y="703"/>
                  <a:pt x="229" y="698"/>
                </a:cubicBezTo>
                <a:cubicBezTo>
                  <a:pt x="250" y="687"/>
                  <a:pt x="250" y="687"/>
                  <a:pt x="250" y="687"/>
                </a:cubicBezTo>
                <a:cubicBezTo>
                  <a:pt x="250" y="687"/>
                  <a:pt x="250" y="687"/>
                  <a:pt x="250" y="687"/>
                </a:cubicBezTo>
                <a:cubicBezTo>
                  <a:pt x="251" y="686"/>
                  <a:pt x="252" y="686"/>
                  <a:pt x="253" y="685"/>
                </a:cubicBezTo>
                <a:cubicBezTo>
                  <a:pt x="274" y="673"/>
                  <a:pt x="274" y="673"/>
                  <a:pt x="274" y="673"/>
                </a:cubicBezTo>
                <a:cubicBezTo>
                  <a:pt x="275" y="673"/>
                  <a:pt x="276" y="672"/>
                  <a:pt x="277" y="672"/>
                </a:cubicBezTo>
                <a:cubicBezTo>
                  <a:pt x="301" y="659"/>
                  <a:pt x="301" y="659"/>
                  <a:pt x="301" y="659"/>
                </a:cubicBezTo>
                <a:cubicBezTo>
                  <a:pt x="302" y="658"/>
                  <a:pt x="303" y="658"/>
                  <a:pt x="304" y="657"/>
                </a:cubicBezTo>
                <a:cubicBezTo>
                  <a:pt x="327" y="645"/>
                  <a:pt x="327" y="645"/>
                  <a:pt x="327" y="645"/>
                </a:cubicBezTo>
                <a:cubicBezTo>
                  <a:pt x="328" y="644"/>
                  <a:pt x="329" y="643"/>
                  <a:pt x="330" y="643"/>
                </a:cubicBezTo>
                <a:cubicBezTo>
                  <a:pt x="351" y="632"/>
                  <a:pt x="351" y="632"/>
                  <a:pt x="351" y="632"/>
                </a:cubicBezTo>
                <a:cubicBezTo>
                  <a:pt x="352" y="631"/>
                  <a:pt x="353" y="630"/>
                  <a:pt x="354" y="630"/>
                </a:cubicBezTo>
                <a:cubicBezTo>
                  <a:pt x="354" y="630"/>
                  <a:pt x="354" y="630"/>
                  <a:pt x="354" y="630"/>
                </a:cubicBezTo>
                <a:cubicBezTo>
                  <a:pt x="366" y="624"/>
                  <a:pt x="366" y="624"/>
                  <a:pt x="366" y="624"/>
                </a:cubicBezTo>
                <a:cubicBezTo>
                  <a:pt x="373" y="620"/>
                  <a:pt x="380" y="616"/>
                  <a:pt x="387" y="612"/>
                </a:cubicBezTo>
                <a:cubicBezTo>
                  <a:pt x="399" y="606"/>
                  <a:pt x="399" y="606"/>
                  <a:pt x="399" y="606"/>
                </a:cubicBezTo>
                <a:cubicBezTo>
                  <a:pt x="400" y="605"/>
                  <a:pt x="401" y="604"/>
                  <a:pt x="402" y="604"/>
                </a:cubicBezTo>
                <a:cubicBezTo>
                  <a:pt x="414" y="597"/>
                  <a:pt x="414" y="597"/>
                  <a:pt x="414" y="597"/>
                </a:cubicBezTo>
                <a:cubicBezTo>
                  <a:pt x="419" y="595"/>
                  <a:pt x="423" y="592"/>
                  <a:pt x="427" y="590"/>
                </a:cubicBezTo>
                <a:cubicBezTo>
                  <a:pt x="448" y="579"/>
                  <a:pt x="448" y="579"/>
                  <a:pt x="448" y="579"/>
                </a:cubicBezTo>
                <a:cubicBezTo>
                  <a:pt x="449" y="579"/>
                  <a:pt x="450" y="578"/>
                  <a:pt x="451" y="577"/>
                </a:cubicBezTo>
                <a:cubicBezTo>
                  <a:pt x="473" y="566"/>
                  <a:pt x="473" y="566"/>
                  <a:pt x="473" y="566"/>
                </a:cubicBezTo>
                <a:cubicBezTo>
                  <a:pt x="478" y="563"/>
                  <a:pt x="483" y="560"/>
                  <a:pt x="488" y="557"/>
                </a:cubicBezTo>
                <a:cubicBezTo>
                  <a:pt x="495" y="553"/>
                  <a:pt x="495" y="553"/>
                  <a:pt x="495" y="553"/>
                </a:cubicBezTo>
                <a:cubicBezTo>
                  <a:pt x="496" y="553"/>
                  <a:pt x="497" y="552"/>
                  <a:pt x="498" y="552"/>
                </a:cubicBezTo>
                <a:cubicBezTo>
                  <a:pt x="498" y="552"/>
                  <a:pt x="498" y="552"/>
                  <a:pt x="498" y="552"/>
                </a:cubicBezTo>
                <a:cubicBezTo>
                  <a:pt x="518" y="541"/>
                  <a:pt x="518" y="541"/>
                  <a:pt x="518" y="541"/>
                </a:cubicBezTo>
                <a:cubicBezTo>
                  <a:pt x="519" y="540"/>
                  <a:pt x="520" y="540"/>
                  <a:pt x="521" y="539"/>
                </a:cubicBezTo>
                <a:cubicBezTo>
                  <a:pt x="521" y="539"/>
                  <a:pt x="521" y="539"/>
                  <a:pt x="521" y="539"/>
                </a:cubicBezTo>
                <a:cubicBezTo>
                  <a:pt x="539" y="530"/>
                  <a:pt x="539" y="530"/>
                  <a:pt x="539" y="530"/>
                </a:cubicBezTo>
                <a:cubicBezTo>
                  <a:pt x="539" y="530"/>
                  <a:pt x="539" y="530"/>
                  <a:pt x="539" y="530"/>
                </a:cubicBezTo>
                <a:cubicBezTo>
                  <a:pt x="540" y="529"/>
                  <a:pt x="541" y="528"/>
                  <a:pt x="542" y="528"/>
                </a:cubicBezTo>
                <a:cubicBezTo>
                  <a:pt x="563" y="517"/>
                  <a:pt x="563" y="517"/>
                  <a:pt x="563" y="517"/>
                </a:cubicBezTo>
                <a:cubicBezTo>
                  <a:pt x="564" y="516"/>
                  <a:pt x="565" y="515"/>
                  <a:pt x="566" y="515"/>
                </a:cubicBezTo>
                <a:cubicBezTo>
                  <a:pt x="566" y="515"/>
                  <a:pt x="566" y="515"/>
                  <a:pt x="566" y="515"/>
                </a:cubicBezTo>
                <a:cubicBezTo>
                  <a:pt x="585" y="504"/>
                  <a:pt x="585" y="504"/>
                  <a:pt x="585" y="504"/>
                </a:cubicBezTo>
                <a:cubicBezTo>
                  <a:pt x="585" y="504"/>
                  <a:pt x="585" y="504"/>
                  <a:pt x="585" y="504"/>
                </a:cubicBezTo>
                <a:cubicBezTo>
                  <a:pt x="586" y="504"/>
                  <a:pt x="587" y="503"/>
                  <a:pt x="588" y="503"/>
                </a:cubicBezTo>
                <a:cubicBezTo>
                  <a:pt x="598" y="497"/>
                  <a:pt x="598" y="497"/>
                  <a:pt x="598" y="497"/>
                </a:cubicBezTo>
                <a:cubicBezTo>
                  <a:pt x="601" y="496"/>
                  <a:pt x="604" y="494"/>
                  <a:pt x="606" y="493"/>
                </a:cubicBezTo>
                <a:cubicBezTo>
                  <a:pt x="625" y="483"/>
                  <a:pt x="625" y="483"/>
                  <a:pt x="625" y="483"/>
                </a:cubicBezTo>
                <a:cubicBezTo>
                  <a:pt x="626" y="482"/>
                  <a:pt x="627" y="481"/>
                  <a:pt x="628" y="481"/>
                </a:cubicBezTo>
                <a:cubicBezTo>
                  <a:pt x="648" y="470"/>
                  <a:pt x="648" y="470"/>
                  <a:pt x="648" y="470"/>
                </a:cubicBezTo>
                <a:cubicBezTo>
                  <a:pt x="648" y="470"/>
                  <a:pt x="648" y="470"/>
                  <a:pt x="648" y="470"/>
                </a:cubicBezTo>
                <a:cubicBezTo>
                  <a:pt x="649" y="469"/>
                  <a:pt x="650" y="469"/>
                  <a:pt x="651" y="468"/>
                </a:cubicBezTo>
                <a:cubicBezTo>
                  <a:pt x="667" y="460"/>
                  <a:pt x="667" y="460"/>
                  <a:pt x="667" y="460"/>
                </a:cubicBezTo>
                <a:cubicBezTo>
                  <a:pt x="669" y="459"/>
                  <a:pt x="671" y="458"/>
                  <a:pt x="672" y="457"/>
                </a:cubicBezTo>
                <a:cubicBezTo>
                  <a:pt x="690" y="447"/>
                  <a:pt x="690" y="447"/>
                  <a:pt x="690" y="447"/>
                </a:cubicBezTo>
                <a:cubicBezTo>
                  <a:pt x="692" y="446"/>
                  <a:pt x="695" y="445"/>
                  <a:pt x="697" y="443"/>
                </a:cubicBezTo>
                <a:cubicBezTo>
                  <a:pt x="709" y="437"/>
                  <a:pt x="709" y="437"/>
                  <a:pt x="709" y="437"/>
                </a:cubicBezTo>
                <a:cubicBezTo>
                  <a:pt x="710" y="436"/>
                  <a:pt x="711" y="436"/>
                  <a:pt x="712" y="435"/>
                </a:cubicBezTo>
                <a:cubicBezTo>
                  <a:pt x="712" y="435"/>
                  <a:pt x="712" y="435"/>
                  <a:pt x="712" y="435"/>
                </a:cubicBezTo>
                <a:cubicBezTo>
                  <a:pt x="726" y="428"/>
                  <a:pt x="726" y="428"/>
                  <a:pt x="726" y="428"/>
                </a:cubicBezTo>
                <a:cubicBezTo>
                  <a:pt x="727" y="427"/>
                  <a:pt x="728" y="427"/>
                  <a:pt x="729" y="426"/>
                </a:cubicBezTo>
                <a:cubicBezTo>
                  <a:pt x="729" y="426"/>
                  <a:pt x="729" y="426"/>
                  <a:pt x="729" y="426"/>
                </a:cubicBezTo>
                <a:cubicBezTo>
                  <a:pt x="826" y="373"/>
                  <a:pt x="826" y="373"/>
                  <a:pt x="826" y="373"/>
                </a:cubicBezTo>
                <a:cubicBezTo>
                  <a:pt x="824" y="371"/>
                  <a:pt x="824" y="371"/>
                  <a:pt x="824" y="371"/>
                </a:cubicBezTo>
                <a:cubicBezTo>
                  <a:pt x="729" y="423"/>
                  <a:pt x="729" y="423"/>
                  <a:pt x="729" y="423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813" y="334"/>
                  <a:pt x="813" y="334"/>
                  <a:pt x="813" y="334"/>
                </a:cubicBezTo>
                <a:cubicBezTo>
                  <a:pt x="812" y="332"/>
                  <a:pt x="812" y="332"/>
                  <a:pt x="812" y="332"/>
                </a:cubicBezTo>
                <a:cubicBezTo>
                  <a:pt x="733" y="374"/>
                  <a:pt x="733" y="374"/>
                  <a:pt x="733" y="374"/>
                </a:cubicBezTo>
                <a:cubicBezTo>
                  <a:pt x="736" y="336"/>
                  <a:pt x="736" y="336"/>
                  <a:pt x="736" y="336"/>
                </a:cubicBezTo>
                <a:cubicBezTo>
                  <a:pt x="813" y="296"/>
                  <a:pt x="813" y="296"/>
                  <a:pt x="813" y="296"/>
                </a:cubicBezTo>
                <a:cubicBezTo>
                  <a:pt x="812" y="293"/>
                  <a:pt x="812" y="293"/>
                  <a:pt x="812" y="293"/>
                </a:cubicBezTo>
                <a:cubicBezTo>
                  <a:pt x="736" y="332"/>
                  <a:pt x="736" y="332"/>
                  <a:pt x="736" y="332"/>
                </a:cubicBezTo>
                <a:cubicBezTo>
                  <a:pt x="739" y="293"/>
                  <a:pt x="739" y="293"/>
                  <a:pt x="739" y="293"/>
                </a:cubicBezTo>
                <a:cubicBezTo>
                  <a:pt x="813" y="256"/>
                  <a:pt x="813" y="256"/>
                  <a:pt x="813" y="256"/>
                </a:cubicBezTo>
                <a:cubicBezTo>
                  <a:pt x="812" y="253"/>
                  <a:pt x="812" y="253"/>
                  <a:pt x="812" y="253"/>
                </a:cubicBezTo>
                <a:cubicBezTo>
                  <a:pt x="739" y="289"/>
                  <a:pt x="739" y="289"/>
                  <a:pt x="739" y="289"/>
                </a:cubicBezTo>
                <a:cubicBezTo>
                  <a:pt x="742" y="251"/>
                  <a:pt x="742" y="251"/>
                  <a:pt x="742" y="251"/>
                </a:cubicBezTo>
                <a:cubicBezTo>
                  <a:pt x="808" y="218"/>
                  <a:pt x="808" y="218"/>
                  <a:pt x="808" y="218"/>
                </a:cubicBezTo>
                <a:cubicBezTo>
                  <a:pt x="807" y="215"/>
                  <a:pt x="807" y="215"/>
                  <a:pt x="807" y="215"/>
                </a:cubicBezTo>
                <a:cubicBezTo>
                  <a:pt x="743" y="247"/>
                  <a:pt x="743" y="247"/>
                  <a:pt x="743" y="247"/>
                </a:cubicBezTo>
                <a:cubicBezTo>
                  <a:pt x="746" y="207"/>
                  <a:pt x="746" y="207"/>
                  <a:pt x="746" y="207"/>
                </a:cubicBezTo>
                <a:cubicBezTo>
                  <a:pt x="808" y="177"/>
                  <a:pt x="808" y="177"/>
                  <a:pt x="808" y="177"/>
                </a:cubicBezTo>
                <a:cubicBezTo>
                  <a:pt x="807" y="175"/>
                  <a:pt x="807" y="175"/>
                  <a:pt x="807" y="175"/>
                </a:cubicBezTo>
                <a:cubicBezTo>
                  <a:pt x="746" y="204"/>
                  <a:pt x="746" y="204"/>
                  <a:pt x="746" y="204"/>
                </a:cubicBezTo>
                <a:cubicBezTo>
                  <a:pt x="749" y="166"/>
                  <a:pt x="749" y="166"/>
                  <a:pt x="749" y="166"/>
                </a:cubicBezTo>
                <a:cubicBezTo>
                  <a:pt x="808" y="139"/>
                  <a:pt x="808" y="139"/>
                  <a:pt x="808" y="139"/>
                </a:cubicBezTo>
                <a:cubicBezTo>
                  <a:pt x="807" y="136"/>
                  <a:pt x="807" y="136"/>
                  <a:pt x="807" y="136"/>
                </a:cubicBezTo>
                <a:cubicBezTo>
                  <a:pt x="749" y="163"/>
                  <a:pt x="749" y="163"/>
                  <a:pt x="749" y="163"/>
                </a:cubicBezTo>
                <a:cubicBezTo>
                  <a:pt x="752" y="121"/>
                  <a:pt x="752" y="121"/>
                  <a:pt x="752" y="121"/>
                </a:cubicBezTo>
                <a:cubicBezTo>
                  <a:pt x="782" y="108"/>
                  <a:pt x="782" y="108"/>
                  <a:pt x="782" y="108"/>
                </a:cubicBezTo>
                <a:cubicBezTo>
                  <a:pt x="781" y="105"/>
                  <a:pt x="781" y="105"/>
                  <a:pt x="781" y="105"/>
                </a:cubicBezTo>
                <a:cubicBezTo>
                  <a:pt x="752" y="118"/>
                  <a:pt x="752" y="118"/>
                  <a:pt x="752" y="118"/>
                </a:cubicBezTo>
                <a:cubicBezTo>
                  <a:pt x="755" y="75"/>
                  <a:pt x="755" y="75"/>
                  <a:pt x="755" y="75"/>
                </a:cubicBezTo>
                <a:cubicBezTo>
                  <a:pt x="782" y="63"/>
                  <a:pt x="782" y="63"/>
                  <a:pt x="782" y="63"/>
                </a:cubicBezTo>
                <a:cubicBezTo>
                  <a:pt x="781" y="61"/>
                  <a:pt x="781" y="61"/>
                  <a:pt x="781" y="61"/>
                </a:cubicBezTo>
                <a:cubicBezTo>
                  <a:pt x="756" y="71"/>
                  <a:pt x="756" y="71"/>
                  <a:pt x="756" y="71"/>
                </a:cubicBezTo>
                <a:cubicBezTo>
                  <a:pt x="759" y="32"/>
                  <a:pt x="759" y="32"/>
                  <a:pt x="759" y="32"/>
                </a:cubicBezTo>
                <a:cubicBezTo>
                  <a:pt x="791" y="18"/>
                  <a:pt x="791" y="18"/>
                  <a:pt x="791" y="18"/>
                </a:cubicBezTo>
                <a:cubicBezTo>
                  <a:pt x="790" y="16"/>
                  <a:pt x="790" y="16"/>
                  <a:pt x="790" y="16"/>
                </a:cubicBezTo>
                <a:cubicBezTo>
                  <a:pt x="759" y="29"/>
                  <a:pt x="759" y="29"/>
                  <a:pt x="759" y="29"/>
                </a:cubicBezTo>
                <a:cubicBezTo>
                  <a:pt x="761" y="0"/>
                  <a:pt x="761" y="0"/>
                  <a:pt x="761" y="0"/>
                </a:cubicBezTo>
                <a:cubicBezTo>
                  <a:pt x="758" y="2"/>
                  <a:pt x="758" y="2"/>
                  <a:pt x="758" y="2"/>
                </a:cubicBezTo>
                <a:cubicBezTo>
                  <a:pt x="756" y="30"/>
                  <a:pt x="756" y="30"/>
                  <a:pt x="756" y="30"/>
                </a:cubicBezTo>
                <a:cubicBezTo>
                  <a:pt x="738" y="38"/>
                  <a:pt x="738" y="38"/>
                  <a:pt x="738" y="38"/>
                </a:cubicBezTo>
                <a:cubicBezTo>
                  <a:pt x="740" y="9"/>
                  <a:pt x="740" y="9"/>
                  <a:pt x="740" y="9"/>
                </a:cubicBezTo>
                <a:cubicBezTo>
                  <a:pt x="737" y="10"/>
                  <a:pt x="737" y="10"/>
                  <a:pt x="737" y="10"/>
                </a:cubicBezTo>
                <a:cubicBezTo>
                  <a:pt x="735" y="39"/>
                  <a:pt x="735" y="39"/>
                  <a:pt x="735" y="39"/>
                </a:cubicBezTo>
                <a:cubicBezTo>
                  <a:pt x="716" y="47"/>
                  <a:pt x="716" y="47"/>
                  <a:pt x="716" y="47"/>
                </a:cubicBezTo>
                <a:cubicBezTo>
                  <a:pt x="718" y="18"/>
                  <a:pt x="718" y="18"/>
                  <a:pt x="718" y="18"/>
                </a:cubicBezTo>
                <a:cubicBezTo>
                  <a:pt x="715" y="20"/>
                  <a:pt x="715" y="20"/>
                  <a:pt x="715" y="20"/>
                </a:cubicBezTo>
                <a:cubicBezTo>
                  <a:pt x="713" y="49"/>
                  <a:pt x="713" y="49"/>
                  <a:pt x="713" y="49"/>
                </a:cubicBezTo>
                <a:cubicBezTo>
                  <a:pt x="695" y="56"/>
                  <a:pt x="695" y="56"/>
                  <a:pt x="695" y="56"/>
                </a:cubicBezTo>
                <a:cubicBezTo>
                  <a:pt x="696" y="27"/>
                  <a:pt x="696" y="27"/>
                  <a:pt x="696" y="27"/>
                </a:cubicBezTo>
                <a:cubicBezTo>
                  <a:pt x="693" y="29"/>
                  <a:pt x="693" y="29"/>
                  <a:pt x="693" y="29"/>
                </a:cubicBezTo>
                <a:cubicBezTo>
                  <a:pt x="692" y="58"/>
                  <a:pt x="692" y="58"/>
                  <a:pt x="692" y="58"/>
                </a:cubicBezTo>
                <a:cubicBezTo>
                  <a:pt x="677" y="64"/>
                  <a:pt x="677" y="64"/>
                  <a:pt x="677" y="64"/>
                </a:cubicBezTo>
                <a:cubicBezTo>
                  <a:pt x="678" y="35"/>
                  <a:pt x="678" y="35"/>
                  <a:pt x="678" y="35"/>
                </a:cubicBezTo>
                <a:cubicBezTo>
                  <a:pt x="675" y="36"/>
                  <a:pt x="675" y="36"/>
                  <a:pt x="675" y="36"/>
                </a:cubicBezTo>
                <a:cubicBezTo>
                  <a:pt x="673" y="65"/>
                  <a:pt x="673" y="65"/>
                  <a:pt x="673" y="65"/>
                </a:cubicBezTo>
                <a:cubicBezTo>
                  <a:pt x="657" y="73"/>
                  <a:pt x="657" y="73"/>
                  <a:pt x="657" y="73"/>
                </a:cubicBezTo>
                <a:cubicBezTo>
                  <a:pt x="659" y="43"/>
                  <a:pt x="659" y="43"/>
                  <a:pt x="659" y="43"/>
                </a:cubicBezTo>
                <a:cubicBezTo>
                  <a:pt x="656" y="45"/>
                  <a:pt x="656" y="45"/>
                  <a:pt x="656" y="45"/>
                </a:cubicBezTo>
                <a:cubicBezTo>
                  <a:pt x="654" y="74"/>
                  <a:pt x="654" y="74"/>
                  <a:pt x="654" y="74"/>
                </a:cubicBezTo>
                <a:cubicBezTo>
                  <a:pt x="633" y="83"/>
                  <a:pt x="633" y="83"/>
                  <a:pt x="633" y="83"/>
                </a:cubicBezTo>
                <a:cubicBezTo>
                  <a:pt x="635" y="53"/>
                  <a:pt x="635" y="53"/>
                  <a:pt x="635" y="53"/>
                </a:cubicBezTo>
                <a:cubicBezTo>
                  <a:pt x="632" y="55"/>
                  <a:pt x="632" y="55"/>
                  <a:pt x="632" y="55"/>
                </a:cubicBezTo>
                <a:cubicBezTo>
                  <a:pt x="630" y="84"/>
                  <a:pt x="630" y="84"/>
                  <a:pt x="630" y="84"/>
                </a:cubicBezTo>
                <a:cubicBezTo>
                  <a:pt x="610" y="92"/>
                  <a:pt x="610" y="92"/>
                  <a:pt x="610" y="92"/>
                </a:cubicBezTo>
                <a:cubicBezTo>
                  <a:pt x="612" y="63"/>
                  <a:pt x="612" y="63"/>
                  <a:pt x="612" y="63"/>
                </a:cubicBezTo>
                <a:cubicBezTo>
                  <a:pt x="609" y="64"/>
                  <a:pt x="609" y="64"/>
                  <a:pt x="609" y="64"/>
                </a:cubicBezTo>
                <a:cubicBezTo>
                  <a:pt x="607" y="94"/>
                  <a:pt x="607" y="94"/>
                  <a:pt x="607" y="94"/>
                </a:cubicBezTo>
                <a:cubicBezTo>
                  <a:pt x="587" y="102"/>
                  <a:pt x="587" y="102"/>
                  <a:pt x="587" y="102"/>
                </a:cubicBezTo>
                <a:cubicBezTo>
                  <a:pt x="589" y="73"/>
                  <a:pt x="589" y="73"/>
                  <a:pt x="589" y="73"/>
                </a:cubicBezTo>
                <a:cubicBezTo>
                  <a:pt x="586" y="74"/>
                  <a:pt x="586" y="74"/>
                  <a:pt x="586" y="74"/>
                </a:cubicBezTo>
                <a:cubicBezTo>
                  <a:pt x="584" y="104"/>
                  <a:pt x="584" y="104"/>
                  <a:pt x="584" y="104"/>
                </a:cubicBezTo>
                <a:cubicBezTo>
                  <a:pt x="567" y="111"/>
                  <a:pt x="567" y="111"/>
                  <a:pt x="567" y="111"/>
                </a:cubicBezTo>
                <a:cubicBezTo>
                  <a:pt x="569" y="81"/>
                  <a:pt x="569" y="81"/>
                  <a:pt x="569" y="81"/>
                </a:cubicBezTo>
                <a:cubicBezTo>
                  <a:pt x="566" y="82"/>
                  <a:pt x="566" y="82"/>
                  <a:pt x="566" y="82"/>
                </a:cubicBezTo>
                <a:cubicBezTo>
                  <a:pt x="564" y="112"/>
                  <a:pt x="564" y="112"/>
                  <a:pt x="564" y="112"/>
                </a:cubicBezTo>
                <a:cubicBezTo>
                  <a:pt x="542" y="122"/>
                  <a:pt x="542" y="122"/>
                  <a:pt x="542" y="122"/>
                </a:cubicBezTo>
                <a:cubicBezTo>
                  <a:pt x="543" y="92"/>
                  <a:pt x="543" y="92"/>
                  <a:pt x="543" y="92"/>
                </a:cubicBezTo>
                <a:cubicBezTo>
                  <a:pt x="540" y="93"/>
                  <a:pt x="540" y="93"/>
                  <a:pt x="540" y="93"/>
                </a:cubicBezTo>
                <a:cubicBezTo>
                  <a:pt x="539" y="123"/>
                  <a:pt x="539" y="123"/>
                  <a:pt x="539" y="123"/>
                </a:cubicBezTo>
                <a:cubicBezTo>
                  <a:pt x="520" y="131"/>
                  <a:pt x="520" y="131"/>
                  <a:pt x="520" y="131"/>
                </a:cubicBezTo>
                <a:cubicBezTo>
                  <a:pt x="521" y="101"/>
                  <a:pt x="521" y="101"/>
                  <a:pt x="521" y="101"/>
                </a:cubicBezTo>
                <a:cubicBezTo>
                  <a:pt x="518" y="102"/>
                  <a:pt x="518" y="102"/>
                  <a:pt x="518" y="102"/>
                </a:cubicBezTo>
                <a:cubicBezTo>
                  <a:pt x="517" y="132"/>
                  <a:pt x="517" y="132"/>
                  <a:pt x="517" y="132"/>
                </a:cubicBezTo>
                <a:cubicBezTo>
                  <a:pt x="495" y="142"/>
                  <a:pt x="495" y="142"/>
                  <a:pt x="495" y="142"/>
                </a:cubicBezTo>
                <a:cubicBezTo>
                  <a:pt x="496" y="111"/>
                  <a:pt x="496" y="111"/>
                  <a:pt x="496" y="111"/>
                </a:cubicBezTo>
                <a:cubicBezTo>
                  <a:pt x="493" y="113"/>
                  <a:pt x="493" y="113"/>
                  <a:pt x="493" y="113"/>
                </a:cubicBezTo>
                <a:cubicBezTo>
                  <a:pt x="492" y="143"/>
                  <a:pt x="492" y="143"/>
                  <a:pt x="492" y="143"/>
                </a:cubicBezTo>
                <a:cubicBezTo>
                  <a:pt x="469" y="153"/>
                  <a:pt x="469" y="153"/>
                  <a:pt x="469" y="153"/>
                </a:cubicBezTo>
                <a:cubicBezTo>
                  <a:pt x="470" y="123"/>
                  <a:pt x="470" y="123"/>
                  <a:pt x="470" y="123"/>
                </a:cubicBezTo>
                <a:cubicBezTo>
                  <a:pt x="467" y="124"/>
                  <a:pt x="467" y="124"/>
                  <a:pt x="467" y="124"/>
                </a:cubicBezTo>
                <a:cubicBezTo>
                  <a:pt x="466" y="154"/>
                  <a:pt x="466" y="154"/>
                  <a:pt x="466" y="154"/>
                </a:cubicBezTo>
                <a:cubicBezTo>
                  <a:pt x="448" y="162"/>
                  <a:pt x="448" y="162"/>
                  <a:pt x="448" y="162"/>
                </a:cubicBezTo>
                <a:cubicBezTo>
                  <a:pt x="450" y="131"/>
                  <a:pt x="450" y="131"/>
                  <a:pt x="450" y="131"/>
                </a:cubicBezTo>
                <a:cubicBezTo>
                  <a:pt x="447" y="132"/>
                  <a:pt x="447" y="132"/>
                  <a:pt x="447" y="132"/>
                </a:cubicBezTo>
                <a:cubicBezTo>
                  <a:pt x="445" y="163"/>
                  <a:pt x="445" y="163"/>
                  <a:pt x="445" y="163"/>
                </a:cubicBezTo>
                <a:cubicBezTo>
                  <a:pt x="424" y="172"/>
                  <a:pt x="424" y="172"/>
                  <a:pt x="424" y="172"/>
                </a:cubicBezTo>
                <a:cubicBezTo>
                  <a:pt x="426" y="141"/>
                  <a:pt x="426" y="141"/>
                  <a:pt x="426" y="141"/>
                </a:cubicBezTo>
                <a:cubicBezTo>
                  <a:pt x="423" y="143"/>
                  <a:pt x="423" y="143"/>
                  <a:pt x="423" y="143"/>
                </a:cubicBezTo>
                <a:cubicBezTo>
                  <a:pt x="421" y="173"/>
                  <a:pt x="421" y="173"/>
                  <a:pt x="421" y="173"/>
                </a:cubicBezTo>
                <a:cubicBezTo>
                  <a:pt x="396" y="184"/>
                  <a:pt x="396" y="184"/>
                  <a:pt x="396" y="184"/>
                </a:cubicBezTo>
                <a:cubicBezTo>
                  <a:pt x="397" y="153"/>
                  <a:pt x="397" y="153"/>
                  <a:pt x="397" y="153"/>
                </a:cubicBezTo>
                <a:cubicBezTo>
                  <a:pt x="394" y="155"/>
                  <a:pt x="394" y="155"/>
                  <a:pt x="394" y="155"/>
                </a:cubicBezTo>
                <a:cubicBezTo>
                  <a:pt x="393" y="185"/>
                  <a:pt x="393" y="185"/>
                  <a:pt x="393" y="185"/>
                </a:cubicBezTo>
                <a:cubicBezTo>
                  <a:pt x="372" y="194"/>
                  <a:pt x="372" y="194"/>
                  <a:pt x="372" y="194"/>
                </a:cubicBezTo>
                <a:cubicBezTo>
                  <a:pt x="373" y="163"/>
                  <a:pt x="373" y="163"/>
                  <a:pt x="373" y="163"/>
                </a:cubicBezTo>
                <a:cubicBezTo>
                  <a:pt x="370" y="165"/>
                  <a:pt x="370" y="165"/>
                  <a:pt x="370" y="165"/>
                </a:cubicBezTo>
                <a:cubicBezTo>
                  <a:pt x="369" y="196"/>
                  <a:pt x="369" y="196"/>
                  <a:pt x="369" y="196"/>
                </a:cubicBezTo>
                <a:cubicBezTo>
                  <a:pt x="347" y="205"/>
                  <a:pt x="347" y="205"/>
                  <a:pt x="347" y="205"/>
                </a:cubicBezTo>
                <a:cubicBezTo>
                  <a:pt x="348" y="174"/>
                  <a:pt x="348" y="174"/>
                  <a:pt x="348" y="174"/>
                </a:cubicBezTo>
                <a:cubicBezTo>
                  <a:pt x="345" y="175"/>
                  <a:pt x="345" y="175"/>
                  <a:pt x="345" y="175"/>
                </a:cubicBezTo>
                <a:cubicBezTo>
                  <a:pt x="344" y="206"/>
                  <a:pt x="344" y="206"/>
                  <a:pt x="344" y="206"/>
                </a:cubicBezTo>
                <a:cubicBezTo>
                  <a:pt x="320" y="216"/>
                  <a:pt x="320" y="216"/>
                  <a:pt x="320" y="216"/>
                </a:cubicBezTo>
                <a:cubicBezTo>
                  <a:pt x="321" y="185"/>
                  <a:pt x="321" y="185"/>
                  <a:pt x="321" y="185"/>
                </a:cubicBezTo>
                <a:cubicBezTo>
                  <a:pt x="318" y="186"/>
                  <a:pt x="318" y="186"/>
                  <a:pt x="318" y="186"/>
                </a:cubicBezTo>
                <a:cubicBezTo>
                  <a:pt x="317" y="218"/>
                  <a:pt x="317" y="218"/>
                  <a:pt x="317" y="218"/>
                </a:cubicBezTo>
                <a:cubicBezTo>
                  <a:pt x="293" y="228"/>
                  <a:pt x="293" y="228"/>
                  <a:pt x="293" y="228"/>
                </a:cubicBezTo>
                <a:cubicBezTo>
                  <a:pt x="294" y="196"/>
                  <a:pt x="294" y="196"/>
                  <a:pt x="294" y="196"/>
                </a:cubicBezTo>
                <a:cubicBezTo>
                  <a:pt x="291" y="198"/>
                  <a:pt x="291" y="198"/>
                  <a:pt x="291" y="198"/>
                </a:cubicBezTo>
                <a:cubicBezTo>
                  <a:pt x="290" y="229"/>
                  <a:pt x="290" y="229"/>
                  <a:pt x="290" y="229"/>
                </a:cubicBezTo>
                <a:cubicBezTo>
                  <a:pt x="267" y="239"/>
                  <a:pt x="267" y="239"/>
                  <a:pt x="267" y="239"/>
                </a:cubicBezTo>
                <a:cubicBezTo>
                  <a:pt x="268" y="208"/>
                  <a:pt x="268" y="208"/>
                  <a:pt x="268" y="208"/>
                </a:cubicBezTo>
                <a:cubicBezTo>
                  <a:pt x="265" y="209"/>
                  <a:pt x="265" y="209"/>
                  <a:pt x="265" y="209"/>
                </a:cubicBezTo>
                <a:cubicBezTo>
                  <a:pt x="264" y="241"/>
                  <a:pt x="264" y="241"/>
                  <a:pt x="264" y="241"/>
                </a:cubicBezTo>
                <a:cubicBezTo>
                  <a:pt x="239" y="251"/>
                  <a:pt x="239" y="251"/>
                  <a:pt x="239" y="251"/>
                </a:cubicBezTo>
                <a:cubicBezTo>
                  <a:pt x="240" y="219"/>
                  <a:pt x="240" y="219"/>
                  <a:pt x="240" y="219"/>
                </a:cubicBezTo>
                <a:cubicBezTo>
                  <a:pt x="237" y="220"/>
                  <a:pt x="237" y="220"/>
                  <a:pt x="237" y="220"/>
                </a:cubicBezTo>
                <a:cubicBezTo>
                  <a:pt x="236" y="252"/>
                  <a:pt x="236" y="252"/>
                  <a:pt x="236" y="252"/>
                </a:cubicBezTo>
                <a:cubicBezTo>
                  <a:pt x="213" y="262"/>
                  <a:pt x="213" y="262"/>
                  <a:pt x="213" y="262"/>
                </a:cubicBezTo>
                <a:cubicBezTo>
                  <a:pt x="214" y="230"/>
                  <a:pt x="214" y="230"/>
                  <a:pt x="214" y="230"/>
                </a:cubicBezTo>
                <a:cubicBezTo>
                  <a:pt x="211" y="232"/>
                  <a:pt x="211" y="232"/>
                  <a:pt x="211" y="232"/>
                </a:cubicBezTo>
                <a:cubicBezTo>
                  <a:pt x="210" y="264"/>
                  <a:pt x="210" y="264"/>
                  <a:pt x="210" y="264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83" y="243"/>
                  <a:pt x="183" y="243"/>
                  <a:pt x="183" y="243"/>
                </a:cubicBezTo>
                <a:cubicBezTo>
                  <a:pt x="180" y="245"/>
                  <a:pt x="180" y="245"/>
                  <a:pt x="180" y="245"/>
                </a:cubicBezTo>
                <a:cubicBezTo>
                  <a:pt x="179" y="277"/>
                  <a:pt x="179" y="277"/>
                  <a:pt x="179" y="277"/>
                </a:cubicBezTo>
                <a:cubicBezTo>
                  <a:pt x="153" y="288"/>
                  <a:pt x="153" y="288"/>
                  <a:pt x="153" y="288"/>
                </a:cubicBezTo>
                <a:cubicBezTo>
                  <a:pt x="154" y="256"/>
                  <a:pt x="154" y="256"/>
                  <a:pt x="154" y="256"/>
                </a:cubicBezTo>
                <a:cubicBezTo>
                  <a:pt x="150" y="257"/>
                  <a:pt x="150" y="257"/>
                  <a:pt x="150" y="257"/>
                </a:cubicBezTo>
                <a:cubicBezTo>
                  <a:pt x="150" y="289"/>
                  <a:pt x="150" y="289"/>
                  <a:pt x="150" y="289"/>
                </a:cubicBezTo>
                <a:cubicBezTo>
                  <a:pt x="124" y="300"/>
                  <a:pt x="124" y="300"/>
                  <a:pt x="124" y="300"/>
                </a:cubicBezTo>
                <a:cubicBezTo>
                  <a:pt x="124" y="268"/>
                  <a:pt x="124" y="268"/>
                  <a:pt x="124" y="268"/>
                </a:cubicBezTo>
                <a:cubicBezTo>
                  <a:pt x="121" y="269"/>
                  <a:pt x="121" y="269"/>
                  <a:pt x="121" y="269"/>
                </a:cubicBezTo>
                <a:cubicBezTo>
                  <a:pt x="121" y="302"/>
                  <a:pt x="121" y="302"/>
                  <a:pt x="121" y="302"/>
                </a:cubicBezTo>
                <a:cubicBezTo>
                  <a:pt x="95" y="313"/>
                  <a:pt x="95" y="313"/>
                  <a:pt x="95" y="313"/>
                </a:cubicBezTo>
                <a:cubicBezTo>
                  <a:pt x="95" y="280"/>
                  <a:pt x="95" y="280"/>
                  <a:pt x="95" y="280"/>
                </a:cubicBezTo>
                <a:cubicBezTo>
                  <a:pt x="92" y="282"/>
                  <a:pt x="92" y="282"/>
                  <a:pt x="92" y="282"/>
                </a:cubicBezTo>
                <a:cubicBezTo>
                  <a:pt x="92" y="314"/>
                  <a:pt x="92" y="314"/>
                  <a:pt x="92" y="314"/>
                </a:cubicBezTo>
                <a:cubicBezTo>
                  <a:pt x="65" y="325"/>
                  <a:pt x="65" y="325"/>
                  <a:pt x="65" y="325"/>
                </a:cubicBezTo>
                <a:cubicBezTo>
                  <a:pt x="65" y="293"/>
                  <a:pt x="65" y="293"/>
                  <a:pt x="65" y="293"/>
                </a:cubicBezTo>
                <a:cubicBezTo>
                  <a:pt x="62" y="294"/>
                  <a:pt x="62" y="294"/>
                  <a:pt x="62" y="294"/>
                </a:cubicBezTo>
                <a:cubicBezTo>
                  <a:pt x="62" y="327"/>
                  <a:pt x="62" y="327"/>
                  <a:pt x="62" y="327"/>
                </a:cubicBezTo>
                <a:cubicBezTo>
                  <a:pt x="35" y="338"/>
                  <a:pt x="35" y="338"/>
                  <a:pt x="35" y="338"/>
                </a:cubicBezTo>
                <a:cubicBezTo>
                  <a:pt x="35" y="305"/>
                  <a:pt x="35" y="305"/>
                  <a:pt x="35" y="305"/>
                </a:cubicBezTo>
                <a:cubicBezTo>
                  <a:pt x="32" y="307"/>
                  <a:pt x="32" y="307"/>
                  <a:pt x="32" y="307"/>
                </a:cubicBezTo>
                <a:cubicBezTo>
                  <a:pt x="32" y="339"/>
                  <a:pt x="32" y="339"/>
                  <a:pt x="32" y="339"/>
                </a:cubicBezTo>
                <a:cubicBezTo>
                  <a:pt x="5" y="351"/>
                  <a:pt x="5" y="351"/>
                  <a:pt x="5" y="351"/>
                </a:cubicBezTo>
                <a:cubicBezTo>
                  <a:pt x="6" y="318"/>
                  <a:pt x="6" y="318"/>
                  <a:pt x="6" y="318"/>
                </a:cubicBezTo>
                <a:cubicBezTo>
                  <a:pt x="3" y="319"/>
                  <a:pt x="3" y="319"/>
                  <a:pt x="3" y="319"/>
                </a:cubicBezTo>
                <a:cubicBezTo>
                  <a:pt x="1" y="658"/>
                  <a:pt x="1" y="658"/>
                  <a:pt x="1" y="658"/>
                </a:cubicBezTo>
                <a:cubicBezTo>
                  <a:pt x="1" y="658"/>
                  <a:pt x="1" y="658"/>
                  <a:pt x="1" y="658"/>
                </a:cubicBezTo>
                <a:cubicBezTo>
                  <a:pt x="1" y="658"/>
                  <a:pt x="1" y="658"/>
                  <a:pt x="1" y="658"/>
                </a:cubicBezTo>
                <a:lnTo>
                  <a:pt x="0" y="819"/>
                </a:lnTo>
                <a:close/>
                <a:moveTo>
                  <a:pt x="141" y="742"/>
                </a:moveTo>
                <a:cubicBezTo>
                  <a:pt x="119" y="754"/>
                  <a:pt x="119" y="754"/>
                  <a:pt x="119" y="754"/>
                </a:cubicBezTo>
                <a:cubicBezTo>
                  <a:pt x="119" y="703"/>
                  <a:pt x="119" y="703"/>
                  <a:pt x="119" y="703"/>
                </a:cubicBezTo>
                <a:cubicBezTo>
                  <a:pt x="142" y="691"/>
                  <a:pt x="142" y="691"/>
                  <a:pt x="142" y="691"/>
                </a:cubicBezTo>
                <a:lnTo>
                  <a:pt x="141" y="742"/>
                </a:lnTo>
                <a:close/>
                <a:moveTo>
                  <a:pt x="142" y="688"/>
                </a:moveTo>
                <a:cubicBezTo>
                  <a:pt x="119" y="700"/>
                  <a:pt x="119" y="700"/>
                  <a:pt x="119" y="700"/>
                </a:cubicBezTo>
                <a:cubicBezTo>
                  <a:pt x="120" y="657"/>
                  <a:pt x="120" y="657"/>
                  <a:pt x="120" y="657"/>
                </a:cubicBezTo>
                <a:cubicBezTo>
                  <a:pt x="143" y="645"/>
                  <a:pt x="143" y="645"/>
                  <a:pt x="143" y="645"/>
                </a:cubicBezTo>
                <a:lnTo>
                  <a:pt x="142" y="688"/>
                </a:lnTo>
                <a:close/>
                <a:moveTo>
                  <a:pt x="143" y="641"/>
                </a:moveTo>
                <a:cubicBezTo>
                  <a:pt x="120" y="653"/>
                  <a:pt x="120" y="653"/>
                  <a:pt x="120" y="653"/>
                </a:cubicBezTo>
                <a:cubicBezTo>
                  <a:pt x="120" y="601"/>
                  <a:pt x="120" y="601"/>
                  <a:pt x="120" y="601"/>
                </a:cubicBezTo>
                <a:cubicBezTo>
                  <a:pt x="144" y="590"/>
                  <a:pt x="144" y="590"/>
                  <a:pt x="144" y="590"/>
                </a:cubicBezTo>
                <a:lnTo>
                  <a:pt x="143" y="641"/>
                </a:lnTo>
                <a:close/>
                <a:moveTo>
                  <a:pt x="167" y="728"/>
                </a:moveTo>
                <a:cubicBezTo>
                  <a:pt x="144" y="741"/>
                  <a:pt x="144" y="741"/>
                  <a:pt x="144" y="741"/>
                </a:cubicBezTo>
                <a:cubicBezTo>
                  <a:pt x="145" y="690"/>
                  <a:pt x="145" y="690"/>
                  <a:pt x="145" y="690"/>
                </a:cubicBezTo>
                <a:cubicBezTo>
                  <a:pt x="168" y="677"/>
                  <a:pt x="168" y="677"/>
                  <a:pt x="168" y="677"/>
                </a:cubicBezTo>
                <a:lnTo>
                  <a:pt x="167" y="728"/>
                </a:lnTo>
                <a:close/>
                <a:moveTo>
                  <a:pt x="168" y="674"/>
                </a:moveTo>
                <a:cubicBezTo>
                  <a:pt x="145" y="686"/>
                  <a:pt x="145" y="686"/>
                  <a:pt x="145" y="686"/>
                </a:cubicBezTo>
                <a:cubicBezTo>
                  <a:pt x="146" y="643"/>
                  <a:pt x="146" y="643"/>
                  <a:pt x="146" y="643"/>
                </a:cubicBezTo>
                <a:cubicBezTo>
                  <a:pt x="170" y="631"/>
                  <a:pt x="170" y="631"/>
                  <a:pt x="170" y="631"/>
                </a:cubicBezTo>
                <a:lnTo>
                  <a:pt x="168" y="674"/>
                </a:lnTo>
                <a:close/>
                <a:moveTo>
                  <a:pt x="146" y="640"/>
                </a:moveTo>
                <a:cubicBezTo>
                  <a:pt x="147" y="588"/>
                  <a:pt x="147" y="588"/>
                  <a:pt x="147" y="588"/>
                </a:cubicBezTo>
                <a:cubicBezTo>
                  <a:pt x="171" y="576"/>
                  <a:pt x="171" y="576"/>
                  <a:pt x="171" y="576"/>
                </a:cubicBezTo>
                <a:cubicBezTo>
                  <a:pt x="170" y="627"/>
                  <a:pt x="170" y="627"/>
                  <a:pt x="170" y="627"/>
                </a:cubicBezTo>
                <a:lnTo>
                  <a:pt x="146" y="640"/>
                </a:lnTo>
                <a:close/>
                <a:moveTo>
                  <a:pt x="172" y="531"/>
                </a:moveTo>
                <a:cubicBezTo>
                  <a:pt x="171" y="573"/>
                  <a:pt x="171" y="573"/>
                  <a:pt x="171" y="573"/>
                </a:cubicBezTo>
                <a:cubicBezTo>
                  <a:pt x="147" y="585"/>
                  <a:pt x="147" y="585"/>
                  <a:pt x="147" y="585"/>
                </a:cubicBezTo>
                <a:cubicBezTo>
                  <a:pt x="148" y="543"/>
                  <a:pt x="148" y="543"/>
                  <a:pt x="148" y="543"/>
                </a:cubicBezTo>
                <a:lnTo>
                  <a:pt x="172" y="531"/>
                </a:lnTo>
                <a:close/>
                <a:moveTo>
                  <a:pt x="148" y="540"/>
                </a:moveTo>
                <a:cubicBezTo>
                  <a:pt x="149" y="492"/>
                  <a:pt x="149" y="492"/>
                  <a:pt x="149" y="492"/>
                </a:cubicBezTo>
                <a:cubicBezTo>
                  <a:pt x="174" y="480"/>
                  <a:pt x="174" y="480"/>
                  <a:pt x="174" y="480"/>
                </a:cubicBezTo>
                <a:cubicBezTo>
                  <a:pt x="172" y="528"/>
                  <a:pt x="172" y="528"/>
                  <a:pt x="172" y="528"/>
                </a:cubicBezTo>
                <a:lnTo>
                  <a:pt x="148" y="540"/>
                </a:lnTo>
                <a:close/>
                <a:moveTo>
                  <a:pt x="197" y="712"/>
                </a:moveTo>
                <a:cubicBezTo>
                  <a:pt x="170" y="726"/>
                  <a:pt x="170" y="726"/>
                  <a:pt x="170" y="726"/>
                </a:cubicBezTo>
                <a:cubicBezTo>
                  <a:pt x="171" y="676"/>
                  <a:pt x="171" y="676"/>
                  <a:pt x="171" y="676"/>
                </a:cubicBezTo>
                <a:cubicBezTo>
                  <a:pt x="199" y="661"/>
                  <a:pt x="199" y="661"/>
                  <a:pt x="199" y="661"/>
                </a:cubicBezTo>
                <a:lnTo>
                  <a:pt x="197" y="712"/>
                </a:lnTo>
                <a:close/>
                <a:moveTo>
                  <a:pt x="199" y="658"/>
                </a:moveTo>
                <a:cubicBezTo>
                  <a:pt x="172" y="672"/>
                  <a:pt x="172" y="672"/>
                  <a:pt x="172" y="672"/>
                </a:cubicBezTo>
                <a:cubicBezTo>
                  <a:pt x="173" y="629"/>
                  <a:pt x="173" y="629"/>
                  <a:pt x="173" y="629"/>
                </a:cubicBezTo>
                <a:cubicBezTo>
                  <a:pt x="200" y="615"/>
                  <a:pt x="200" y="615"/>
                  <a:pt x="200" y="615"/>
                </a:cubicBezTo>
                <a:lnTo>
                  <a:pt x="199" y="658"/>
                </a:lnTo>
                <a:close/>
                <a:moveTo>
                  <a:pt x="200" y="612"/>
                </a:moveTo>
                <a:cubicBezTo>
                  <a:pt x="173" y="626"/>
                  <a:pt x="173" y="626"/>
                  <a:pt x="173" y="626"/>
                </a:cubicBezTo>
                <a:cubicBezTo>
                  <a:pt x="174" y="575"/>
                  <a:pt x="174" y="575"/>
                  <a:pt x="174" y="575"/>
                </a:cubicBezTo>
                <a:cubicBezTo>
                  <a:pt x="201" y="561"/>
                  <a:pt x="201" y="561"/>
                  <a:pt x="201" y="561"/>
                </a:cubicBezTo>
                <a:lnTo>
                  <a:pt x="200" y="612"/>
                </a:lnTo>
                <a:close/>
                <a:moveTo>
                  <a:pt x="726" y="177"/>
                </a:moveTo>
                <a:cubicBezTo>
                  <a:pt x="724" y="214"/>
                  <a:pt x="724" y="214"/>
                  <a:pt x="724" y="214"/>
                </a:cubicBezTo>
                <a:cubicBezTo>
                  <a:pt x="706" y="223"/>
                  <a:pt x="706" y="223"/>
                  <a:pt x="706" y="223"/>
                </a:cubicBezTo>
                <a:cubicBezTo>
                  <a:pt x="708" y="185"/>
                  <a:pt x="708" y="185"/>
                  <a:pt x="708" y="185"/>
                </a:cubicBezTo>
                <a:lnTo>
                  <a:pt x="726" y="177"/>
                </a:lnTo>
                <a:close/>
                <a:moveTo>
                  <a:pt x="708" y="181"/>
                </a:moveTo>
                <a:cubicBezTo>
                  <a:pt x="711" y="140"/>
                  <a:pt x="711" y="140"/>
                  <a:pt x="711" y="140"/>
                </a:cubicBezTo>
                <a:cubicBezTo>
                  <a:pt x="729" y="132"/>
                  <a:pt x="729" y="132"/>
                  <a:pt x="729" y="132"/>
                </a:cubicBezTo>
                <a:cubicBezTo>
                  <a:pt x="726" y="173"/>
                  <a:pt x="726" y="173"/>
                  <a:pt x="726" y="173"/>
                </a:cubicBezTo>
                <a:lnTo>
                  <a:pt x="708" y="181"/>
                </a:lnTo>
                <a:close/>
                <a:moveTo>
                  <a:pt x="258" y="530"/>
                </a:moveTo>
                <a:cubicBezTo>
                  <a:pt x="259" y="489"/>
                  <a:pt x="259" y="489"/>
                  <a:pt x="259" y="489"/>
                </a:cubicBezTo>
                <a:cubicBezTo>
                  <a:pt x="281" y="478"/>
                  <a:pt x="281" y="478"/>
                  <a:pt x="281" y="478"/>
                </a:cubicBezTo>
                <a:cubicBezTo>
                  <a:pt x="280" y="519"/>
                  <a:pt x="280" y="519"/>
                  <a:pt x="280" y="519"/>
                </a:cubicBezTo>
                <a:lnTo>
                  <a:pt x="258" y="530"/>
                </a:lnTo>
                <a:close/>
                <a:moveTo>
                  <a:pt x="280" y="522"/>
                </a:moveTo>
                <a:cubicBezTo>
                  <a:pt x="278" y="571"/>
                  <a:pt x="278" y="571"/>
                  <a:pt x="278" y="571"/>
                </a:cubicBezTo>
                <a:cubicBezTo>
                  <a:pt x="256" y="582"/>
                  <a:pt x="256" y="582"/>
                  <a:pt x="256" y="582"/>
                </a:cubicBezTo>
                <a:cubicBezTo>
                  <a:pt x="258" y="533"/>
                  <a:pt x="258" y="533"/>
                  <a:pt x="258" y="533"/>
                </a:cubicBezTo>
                <a:lnTo>
                  <a:pt x="280" y="522"/>
                </a:lnTo>
                <a:close/>
                <a:moveTo>
                  <a:pt x="283" y="521"/>
                </a:moveTo>
                <a:cubicBezTo>
                  <a:pt x="306" y="509"/>
                  <a:pt x="306" y="509"/>
                  <a:pt x="306" y="509"/>
                </a:cubicBezTo>
                <a:cubicBezTo>
                  <a:pt x="305" y="557"/>
                  <a:pt x="305" y="557"/>
                  <a:pt x="305" y="557"/>
                </a:cubicBezTo>
                <a:cubicBezTo>
                  <a:pt x="281" y="569"/>
                  <a:pt x="281" y="569"/>
                  <a:pt x="281" y="569"/>
                </a:cubicBezTo>
                <a:lnTo>
                  <a:pt x="283" y="521"/>
                </a:lnTo>
                <a:close/>
                <a:moveTo>
                  <a:pt x="283" y="517"/>
                </a:moveTo>
                <a:cubicBezTo>
                  <a:pt x="284" y="476"/>
                  <a:pt x="284" y="476"/>
                  <a:pt x="284" y="476"/>
                </a:cubicBezTo>
                <a:cubicBezTo>
                  <a:pt x="308" y="464"/>
                  <a:pt x="308" y="464"/>
                  <a:pt x="308" y="464"/>
                </a:cubicBezTo>
                <a:cubicBezTo>
                  <a:pt x="307" y="505"/>
                  <a:pt x="307" y="505"/>
                  <a:pt x="307" y="505"/>
                </a:cubicBezTo>
                <a:lnTo>
                  <a:pt x="283" y="517"/>
                </a:lnTo>
                <a:close/>
                <a:moveTo>
                  <a:pt x="284" y="473"/>
                </a:moveTo>
                <a:cubicBezTo>
                  <a:pt x="286" y="426"/>
                  <a:pt x="286" y="426"/>
                  <a:pt x="286" y="426"/>
                </a:cubicBezTo>
                <a:cubicBezTo>
                  <a:pt x="310" y="415"/>
                  <a:pt x="310" y="415"/>
                  <a:pt x="310" y="415"/>
                </a:cubicBezTo>
                <a:cubicBezTo>
                  <a:pt x="308" y="461"/>
                  <a:pt x="308" y="461"/>
                  <a:pt x="308" y="461"/>
                </a:cubicBezTo>
                <a:lnTo>
                  <a:pt x="284" y="473"/>
                </a:lnTo>
                <a:close/>
                <a:moveTo>
                  <a:pt x="310" y="507"/>
                </a:moveTo>
                <a:cubicBezTo>
                  <a:pt x="333" y="495"/>
                  <a:pt x="333" y="495"/>
                  <a:pt x="333" y="495"/>
                </a:cubicBezTo>
                <a:cubicBezTo>
                  <a:pt x="331" y="543"/>
                  <a:pt x="331" y="543"/>
                  <a:pt x="331" y="543"/>
                </a:cubicBezTo>
                <a:cubicBezTo>
                  <a:pt x="308" y="555"/>
                  <a:pt x="308" y="555"/>
                  <a:pt x="308" y="555"/>
                </a:cubicBezTo>
                <a:lnTo>
                  <a:pt x="310" y="507"/>
                </a:lnTo>
                <a:close/>
                <a:moveTo>
                  <a:pt x="310" y="504"/>
                </a:moveTo>
                <a:cubicBezTo>
                  <a:pt x="311" y="463"/>
                  <a:pt x="311" y="463"/>
                  <a:pt x="311" y="463"/>
                </a:cubicBezTo>
                <a:cubicBezTo>
                  <a:pt x="335" y="451"/>
                  <a:pt x="335" y="451"/>
                  <a:pt x="335" y="451"/>
                </a:cubicBezTo>
                <a:cubicBezTo>
                  <a:pt x="333" y="492"/>
                  <a:pt x="333" y="492"/>
                  <a:pt x="333" y="492"/>
                </a:cubicBezTo>
                <a:lnTo>
                  <a:pt x="310" y="504"/>
                </a:lnTo>
                <a:close/>
                <a:moveTo>
                  <a:pt x="311" y="459"/>
                </a:moveTo>
                <a:cubicBezTo>
                  <a:pt x="313" y="413"/>
                  <a:pt x="313" y="413"/>
                  <a:pt x="313" y="413"/>
                </a:cubicBezTo>
                <a:cubicBezTo>
                  <a:pt x="337" y="402"/>
                  <a:pt x="337" y="402"/>
                  <a:pt x="337" y="402"/>
                </a:cubicBezTo>
                <a:cubicBezTo>
                  <a:pt x="335" y="448"/>
                  <a:pt x="335" y="448"/>
                  <a:pt x="335" y="448"/>
                </a:cubicBezTo>
                <a:lnTo>
                  <a:pt x="311" y="459"/>
                </a:lnTo>
                <a:close/>
                <a:moveTo>
                  <a:pt x="336" y="494"/>
                </a:moveTo>
                <a:cubicBezTo>
                  <a:pt x="357" y="483"/>
                  <a:pt x="357" y="483"/>
                  <a:pt x="357" y="483"/>
                </a:cubicBezTo>
                <a:cubicBezTo>
                  <a:pt x="355" y="531"/>
                  <a:pt x="355" y="531"/>
                  <a:pt x="355" y="531"/>
                </a:cubicBezTo>
                <a:cubicBezTo>
                  <a:pt x="334" y="542"/>
                  <a:pt x="334" y="542"/>
                  <a:pt x="334" y="542"/>
                </a:cubicBezTo>
                <a:lnTo>
                  <a:pt x="336" y="494"/>
                </a:lnTo>
                <a:close/>
                <a:moveTo>
                  <a:pt x="336" y="490"/>
                </a:moveTo>
                <a:cubicBezTo>
                  <a:pt x="338" y="450"/>
                  <a:pt x="338" y="450"/>
                  <a:pt x="338" y="450"/>
                </a:cubicBezTo>
                <a:cubicBezTo>
                  <a:pt x="359" y="439"/>
                  <a:pt x="359" y="439"/>
                  <a:pt x="359" y="439"/>
                </a:cubicBezTo>
                <a:cubicBezTo>
                  <a:pt x="357" y="480"/>
                  <a:pt x="357" y="480"/>
                  <a:pt x="357" y="480"/>
                </a:cubicBezTo>
                <a:lnTo>
                  <a:pt x="336" y="490"/>
                </a:lnTo>
                <a:close/>
                <a:moveTo>
                  <a:pt x="338" y="446"/>
                </a:moveTo>
                <a:cubicBezTo>
                  <a:pt x="340" y="401"/>
                  <a:pt x="340" y="401"/>
                  <a:pt x="340" y="401"/>
                </a:cubicBezTo>
                <a:cubicBezTo>
                  <a:pt x="361" y="391"/>
                  <a:pt x="361" y="391"/>
                  <a:pt x="361" y="391"/>
                </a:cubicBezTo>
                <a:cubicBezTo>
                  <a:pt x="359" y="436"/>
                  <a:pt x="359" y="436"/>
                  <a:pt x="359" y="436"/>
                </a:cubicBezTo>
                <a:lnTo>
                  <a:pt x="338" y="446"/>
                </a:lnTo>
                <a:close/>
                <a:moveTo>
                  <a:pt x="360" y="482"/>
                </a:moveTo>
                <a:cubicBezTo>
                  <a:pt x="383" y="470"/>
                  <a:pt x="383" y="470"/>
                  <a:pt x="383" y="470"/>
                </a:cubicBezTo>
                <a:cubicBezTo>
                  <a:pt x="382" y="517"/>
                  <a:pt x="382" y="517"/>
                  <a:pt x="382" y="517"/>
                </a:cubicBezTo>
                <a:cubicBezTo>
                  <a:pt x="358" y="529"/>
                  <a:pt x="358" y="529"/>
                  <a:pt x="358" y="529"/>
                </a:cubicBezTo>
                <a:lnTo>
                  <a:pt x="360" y="482"/>
                </a:lnTo>
                <a:close/>
                <a:moveTo>
                  <a:pt x="360" y="478"/>
                </a:moveTo>
                <a:cubicBezTo>
                  <a:pt x="362" y="438"/>
                  <a:pt x="362" y="438"/>
                  <a:pt x="362" y="438"/>
                </a:cubicBezTo>
                <a:cubicBezTo>
                  <a:pt x="385" y="427"/>
                  <a:pt x="385" y="427"/>
                  <a:pt x="385" y="427"/>
                </a:cubicBezTo>
                <a:cubicBezTo>
                  <a:pt x="383" y="467"/>
                  <a:pt x="383" y="467"/>
                  <a:pt x="383" y="467"/>
                </a:cubicBezTo>
                <a:lnTo>
                  <a:pt x="360" y="478"/>
                </a:lnTo>
                <a:close/>
                <a:moveTo>
                  <a:pt x="362" y="434"/>
                </a:moveTo>
                <a:cubicBezTo>
                  <a:pt x="364" y="389"/>
                  <a:pt x="364" y="389"/>
                  <a:pt x="364" y="389"/>
                </a:cubicBezTo>
                <a:cubicBezTo>
                  <a:pt x="386" y="378"/>
                  <a:pt x="386" y="378"/>
                  <a:pt x="386" y="378"/>
                </a:cubicBezTo>
                <a:cubicBezTo>
                  <a:pt x="385" y="423"/>
                  <a:pt x="385" y="423"/>
                  <a:pt x="385" y="423"/>
                </a:cubicBezTo>
                <a:lnTo>
                  <a:pt x="362" y="434"/>
                </a:lnTo>
                <a:close/>
                <a:moveTo>
                  <a:pt x="386" y="469"/>
                </a:moveTo>
                <a:cubicBezTo>
                  <a:pt x="406" y="459"/>
                  <a:pt x="406" y="459"/>
                  <a:pt x="406" y="459"/>
                </a:cubicBezTo>
                <a:cubicBezTo>
                  <a:pt x="404" y="505"/>
                  <a:pt x="404" y="505"/>
                  <a:pt x="404" y="505"/>
                </a:cubicBezTo>
                <a:cubicBezTo>
                  <a:pt x="385" y="515"/>
                  <a:pt x="385" y="515"/>
                  <a:pt x="385" y="515"/>
                </a:cubicBezTo>
                <a:lnTo>
                  <a:pt x="386" y="469"/>
                </a:lnTo>
                <a:close/>
                <a:moveTo>
                  <a:pt x="387" y="465"/>
                </a:moveTo>
                <a:cubicBezTo>
                  <a:pt x="388" y="425"/>
                  <a:pt x="388" y="425"/>
                  <a:pt x="388" y="425"/>
                </a:cubicBezTo>
                <a:cubicBezTo>
                  <a:pt x="409" y="415"/>
                  <a:pt x="409" y="415"/>
                  <a:pt x="409" y="415"/>
                </a:cubicBezTo>
                <a:cubicBezTo>
                  <a:pt x="407" y="455"/>
                  <a:pt x="407" y="455"/>
                  <a:pt x="407" y="455"/>
                </a:cubicBezTo>
                <a:lnTo>
                  <a:pt x="387" y="465"/>
                </a:lnTo>
                <a:close/>
                <a:moveTo>
                  <a:pt x="410" y="457"/>
                </a:moveTo>
                <a:cubicBezTo>
                  <a:pt x="431" y="446"/>
                  <a:pt x="431" y="446"/>
                  <a:pt x="431" y="446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07" y="504"/>
                  <a:pt x="407" y="504"/>
                  <a:pt x="407" y="504"/>
                </a:cubicBezTo>
                <a:lnTo>
                  <a:pt x="410" y="457"/>
                </a:lnTo>
                <a:close/>
                <a:moveTo>
                  <a:pt x="410" y="454"/>
                </a:moveTo>
                <a:cubicBezTo>
                  <a:pt x="412" y="413"/>
                  <a:pt x="412" y="413"/>
                  <a:pt x="412" y="413"/>
                </a:cubicBezTo>
                <a:cubicBezTo>
                  <a:pt x="433" y="403"/>
                  <a:pt x="433" y="403"/>
                  <a:pt x="433" y="403"/>
                </a:cubicBezTo>
                <a:cubicBezTo>
                  <a:pt x="431" y="443"/>
                  <a:pt x="431" y="443"/>
                  <a:pt x="431" y="443"/>
                </a:cubicBezTo>
                <a:lnTo>
                  <a:pt x="410" y="454"/>
                </a:lnTo>
                <a:close/>
                <a:moveTo>
                  <a:pt x="412" y="410"/>
                </a:moveTo>
                <a:cubicBezTo>
                  <a:pt x="414" y="365"/>
                  <a:pt x="414" y="365"/>
                  <a:pt x="414" y="365"/>
                </a:cubicBezTo>
                <a:cubicBezTo>
                  <a:pt x="436" y="355"/>
                  <a:pt x="436" y="355"/>
                  <a:pt x="436" y="355"/>
                </a:cubicBezTo>
                <a:cubicBezTo>
                  <a:pt x="434" y="399"/>
                  <a:pt x="434" y="399"/>
                  <a:pt x="434" y="399"/>
                </a:cubicBezTo>
                <a:lnTo>
                  <a:pt x="412" y="410"/>
                </a:lnTo>
                <a:close/>
                <a:moveTo>
                  <a:pt x="434" y="445"/>
                </a:moveTo>
                <a:cubicBezTo>
                  <a:pt x="454" y="435"/>
                  <a:pt x="454" y="435"/>
                  <a:pt x="454" y="435"/>
                </a:cubicBezTo>
                <a:cubicBezTo>
                  <a:pt x="452" y="480"/>
                  <a:pt x="452" y="480"/>
                  <a:pt x="452" y="480"/>
                </a:cubicBezTo>
                <a:cubicBezTo>
                  <a:pt x="432" y="491"/>
                  <a:pt x="432" y="491"/>
                  <a:pt x="432" y="491"/>
                </a:cubicBezTo>
                <a:lnTo>
                  <a:pt x="434" y="445"/>
                </a:lnTo>
                <a:close/>
                <a:moveTo>
                  <a:pt x="435" y="441"/>
                </a:moveTo>
                <a:cubicBezTo>
                  <a:pt x="436" y="401"/>
                  <a:pt x="436" y="401"/>
                  <a:pt x="436" y="401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4" y="432"/>
                  <a:pt x="454" y="432"/>
                  <a:pt x="454" y="432"/>
                </a:cubicBezTo>
                <a:lnTo>
                  <a:pt x="435" y="441"/>
                </a:lnTo>
                <a:close/>
                <a:moveTo>
                  <a:pt x="437" y="398"/>
                </a:moveTo>
                <a:cubicBezTo>
                  <a:pt x="439" y="353"/>
                  <a:pt x="439" y="353"/>
                  <a:pt x="439" y="353"/>
                </a:cubicBezTo>
                <a:cubicBezTo>
                  <a:pt x="458" y="344"/>
                  <a:pt x="458" y="344"/>
                  <a:pt x="458" y="344"/>
                </a:cubicBezTo>
                <a:cubicBezTo>
                  <a:pt x="456" y="388"/>
                  <a:pt x="456" y="388"/>
                  <a:pt x="456" y="388"/>
                </a:cubicBezTo>
                <a:lnTo>
                  <a:pt x="437" y="398"/>
                </a:lnTo>
                <a:close/>
                <a:moveTo>
                  <a:pt x="457" y="434"/>
                </a:moveTo>
                <a:cubicBezTo>
                  <a:pt x="479" y="423"/>
                  <a:pt x="479" y="423"/>
                  <a:pt x="479" y="423"/>
                </a:cubicBezTo>
                <a:cubicBezTo>
                  <a:pt x="477" y="467"/>
                  <a:pt x="477" y="467"/>
                  <a:pt x="477" y="467"/>
                </a:cubicBezTo>
                <a:cubicBezTo>
                  <a:pt x="455" y="479"/>
                  <a:pt x="455" y="479"/>
                  <a:pt x="455" y="479"/>
                </a:cubicBezTo>
                <a:lnTo>
                  <a:pt x="457" y="434"/>
                </a:lnTo>
                <a:close/>
                <a:moveTo>
                  <a:pt x="457" y="430"/>
                </a:moveTo>
                <a:cubicBezTo>
                  <a:pt x="459" y="390"/>
                  <a:pt x="459" y="390"/>
                  <a:pt x="459" y="390"/>
                </a:cubicBezTo>
                <a:cubicBezTo>
                  <a:pt x="481" y="379"/>
                  <a:pt x="481" y="379"/>
                  <a:pt x="481" y="379"/>
                </a:cubicBezTo>
                <a:cubicBezTo>
                  <a:pt x="479" y="419"/>
                  <a:pt x="479" y="419"/>
                  <a:pt x="479" y="419"/>
                </a:cubicBezTo>
                <a:lnTo>
                  <a:pt x="457" y="430"/>
                </a:lnTo>
                <a:close/>
                <a:moveTo>
                  <a:pt x="459" y="387"/>
                </a:moveTo>
                <a:cubicBezTo>
                  <a:pt x="461" y="343"/>
                  <a:pt x="461" y="343"/>
                  <a:pt x="461" y="343"/>
                </a:cubicBezTo>
                <a:cubicBezTo>
                  <a:pt x="483" y="332"/>
                  <a:pt x="483" y="332"/>
                  <a:pt x="483" y="332"/>
                </a:cubicBezTo>
                <a:cubicBezTo>
                  <a:pt x="481" y="376"/>
                  <a:pt x="481" y="376"/>
                  <a:pt x="481" y="376"/>
                </a:cubicBezTo>
                <a:lnTo>
                  <a:pt x="459" y="387"/>
                </a:lnTo>
                <a:close/>
                <a:moveTo>
                  <a:pt x="482" y="421"/>
                </a:moveTo>
                <a:cubicBezTo>
                  <a:pt x="502" y="411"/>
                  <a:pt x="502" y="411"/>
                  <a:pt x="502" y="411"/>
                </a:cubicBezTo>
                <a:cubicBezTo>
                  <a:pt x="500" y="455"/>
                  <a:pt x="500" y="455"/>
                  <a:pt x="500" y="455"/>
                </a:cubicBezTo>
                <a:cubicBezTo>
                  <a:pt x="480" y="466"/>
                  <a:pt x="480" y="466"/>
                  <a:pt x="480" y="466"/>
                </a:cubicBezTo>
                <a:lnTo>
                  <a:pt x="482" y="421"/>
                </a:lnTo>
                <a:close/>
                <a:moveTo>
                  <a:pt x="482" y="418"/>
                </a:moveTo>
                <a:cubicBezTo>
                  <a:pt x="484" y="378"/>
                  <a:pt x="484" y="378"/>
                  <a:pt x="484" y="378"/>
                </a:cubicBezTo>
                <a:cubicBezTo>
                  <a:pt x="505" y="368"/>
                  <a:pt x="505" y="368"/>
                  <a:pt x="505" y="368"/>
                </a:cubicBezTo>
                <a:cubicBezTo>
                  <a:pt x="503" y="407"/>
                  <a:pt x="503" y="407"/>
                  <a:pt x="503" y="407"/>
                </a:cubicBezTo>
                <a:lnTo>
                  <a:pt x="482" y="418"/>
                </a:lnTo>
                <a:close/>
                <a:moveTo>
                  <a:pt x="484" y="374"/>
                </a:moveTo>
                <a:cubicBezTo>
                  <a:pt x="486" y="331"/>
                  <a:pt x="486" y="331"/>
                  <a:pt x="486" y="331"/>
                </a:cubicBezTo>
                <a:cubicBezTo>
                  <a:pt x="507" y="321"/>
                  <a:pt x="507" y="321"/>
                  <a:pt x="507" y="321"/>
                </a:cubicBezTo>
                <a:cubicBezTo>
                  <a:pt x="505" y="364"/>
                  <a:pt x="505" y="364"/>
                  <a:pt x="505" y="364"/>
                </a:cubicBezTo>
                <a:lnTo>
                  <a:pt x="484" y="374"/>
                </a:lnTo>
                <a:close/>
                <a:moveTo>
                  <a:pt x="506" y="409"/>
                </a:moveTo>
                <a:cubicBezTo>
                  <a:pt x="525" y="400"/>
                  <a:pt x="525" y="400"/>
                  <a:pt x="525" y="400"/>
                </a:cubicBezTo>
                <a:cubicBezTo>
                  <a:pt x="523" y="444"/>
                  <a:pt x="523" y="444"/>
                  <a:pt x="523" y="444"/>
                </a:cubicBezTo>
                <a:cubicBezTo>
                  <a:pt x="503" y="454"/>
                  <a:pt x="503" y="454"/>
                  <a:pt x="503" y="454"/>
                </a:cubicBezTo>
                <a:lnTo>
                  <a:pt x="506" y="409"/>
                </a:lnTo>
                <a:close/>
                <a:moveTo>
                  <a:pt x="506" y="406"/>
                </a:moveTo>
                <a:cubicBezTo>
                  <a:pt x="508" y="366"/>
                  <a:pt x="508" y="366"/>
                  <a:pt x="508" y="366"/>
                </a:cubicBezTo>
                <a:cubicBezTo>
                  <a:pt x="527" y="357"/>
                  <a:pt x="527" y="357"/>
                  <a:pt x="527" y="357"/>
                </a:cubicBezTo>
                <a:cubicBezTo>
                  <a:pt x="525" y="396"/>
                  <a:pt x="525" y="396"/>
                  <a:pt x="525" y="396"/>
                </a:cubicBezTo>
                <a:lnTo>
                  <a:pt x="506" y="406"/>
                </a:lnTo>
                <a:close/>
                <a:moveTo>
                  <a:pt x="508" y="363"/>
                </a:moveTo>
                <a:cubicBezTo>
                  <a:pt x="510" y="319"/>
                  <a:pt x="510" y="319"/>
                  <a:pt x="510" y="319"/>
                </a:cubicBezTo>
                <a:cubicBezTo>
                  <a:pt x="529" y="310"/>
                  <a:pt x="529" y="310"/>
                  <a:pt x="529" y="310"/>
                </a:cubicBezTo>
                <a:cubicBezTo>
                  <a:pt x="527" y="353"/>
                  <a:pt x="527" y="353"/>
                  <a:pt x="527" y="353"/>
                </a:cubicBezTo>
                <a:lnTo>
                  <a:pt x="508" y="363"/>
                </a:lnTo>
                <a:close/>
                <a:moveTo>
                  <a:pt x="528" y="398"/>
                </a:moveTo>
                <a:cubicBezTo>
                  <a:pt x="547" y="388"/>
                  <a:pt x="547" y="388"/>
                  <a:pt x="547" y="388"/>
                </a:cubicBezTo>
                <a:cubicBezTo>
                  <a:pt x="545" y="432"/>
                  <a:pt x="545" y="432"/>
                  <a:pt x="545" y="432"/>
                </a:cubicBezTo>
                <a:cubicBezTo>
                  <a:pt x="526" y="442"/>
                  <a:pt x="526" y="442"/>
                  <a:pt x="526" y="442"/>
                </a:cubicBezTo>
                <a:lnTo>
                  <a:pt x="528" y="398"/>
                </a:lnTo>
                <a:close/>
                <a:moveTo>
                  <a:pt x="528" y="395"/>
                </a:moveTo>
                <a:cubicBezTo>
                  <a:pt x="530" y="355"/>
                  <a:pt x="530" y="355"/>
                  <a:pt x="530" y="355"/>
                </a:cubicBezTo>
                <a:cubicBezTo>
                  <a:pt x="550" y="345"/>
                  <a:pt x="550" y="345"/>
                  <a:pt x="550" y="345"/>
                </a:cubicBezTo>
                <a:cubicBezTo>
                  <a:pt x="548" y="385"/>
                  <a:pt x="548" y="385"/>
                  <a:pt x="548" y="385"/>
                </a:cubicBezTo>
                <a:lnTo>
                  <a:pt x="528" y="395"/>
                </a:lnTo>
                <a:close/>
                <a:moveTo>
                  <a:pt x="530" y="352"/>
                </a:moveTo>
                <a:cubicBezTo>
                  <a:pt x="532" y="309"/>
                  <a:pt x="532" y="309"/>
                  <a:pt x="532" y="309"/>
                </a:cubicBezTo>
                <a:cubicBezTo>
                  <a:pt x="553" y="299"/>
                  <a:pt x="553" y="299"/>
                  <a:pt x="553" y="299"/>
                </a:cubicBezTo>
                <a:cubicBezTo>
                  <a:pt x="550" y="342"/>
                  <a:pt x="550" y="342"/>
                  <a:pt x="550" y="342"/>
                </a:cubicBezTo>
                <a:lnTo>
                  <a:pt x="530" y="352"/>
                </a:lnTo>
                <a:close/>
                <a:moveTo>
                  <a:pt x="551" y="387"/>
                </a:moveTo>
                <a:cubicBezTo>
                  <a:pt x="570" y="377"/>
                  <a:pt x="570" y="377"/>
                  <a:pt x="570" y="377"/>
                </a:cubicBezTo>
                <a:cubicBezTo>
                  <a:pt x="568" y="420"/>
                  <a:pt x="568" y="420"/>
                  <a:pt x="568" y="420"/>
                </a:cubicBezTo>
                <a:cubicBezTo>
                  <a:pt x="548" y="430"/>
                  <a:pt x="548" y="430"/>
                  <a:pt x="548" y="430"/>
                </a:cubicBezTo>
                <a:lnTo>
                  <a:pt x="551" y="387"/>
                </a:lnTo>
                <a:close/>
                <a:moveTo>
                  <a:pt x="551" y="383"/>
                </a:moveTo>
                <a:cubicBezTo>
                  <a:pt x="553" y="344"/>
                  <a:pt x="553" y="344"/>
                  <a:pt x="553" y="344"/>
                </a:cubicBezTo>
                <a:cubicBezTo>
                  <a:pt x="572" y="334"/>
                  <a:pt x="572" y="334"/>
                  <a:pt x="572" y="334"/>
                </a:cubicBezTo>
                <a:cubicBezTo>
                  <a:pt x="570" y="374"/>
                  <a:pt x="570" y="374"/>
                  <a:pt x="570" y="374"/>
                </a:cubicBezTo>
                <a:lnTo>
                  <a:pt x="551" y="383"/>
                </a:lnTo>
                <a:close/>
                <a:moveTo>
                  <a:pt x="615" y="313"/>
                </a:moveTo>
                <a:cubicBezTo>
                  <a:pt x="612" y="353"/>
                  <a:pt x="612" y="353"/>
                  <a:pt x="612" y="353"/>
                </a:cubicBezTo>
                <a:cubicBezTo>
                  <a:pt x="596" y="361"/>
                  <a:pt x="596" y="361"/>
                  <a:pt x="596" y="361"/>
                </a:cubicBezTo>
                <a:cubicBezTo>
                  <a:pt x="598" y="322"/>
                  <a:pt x="598" y="322"/>
                  <a:pt x="598" y="322"/>
                </a:cubicBezTo>
                <a:lnTo>
                  <a:pt x="615" y="313"/>
                </a:lnTo>
                <a:close/>
                <a:moveTo>
                  <a:pt x="598" y="318"/>
                </a:moveTo>
                <a:cubicBezTo>
                  <a:pt x="600" y="276"/>
                  <a:pt x="600" y="276"/>
                  <a:pt x="600" y="276"/>
                </a:cubicBezTo>
                <a:cubicBezTo>
                  <a:pt x="618" y="268"/>
                  <a:pt x="618" y="268"/>
                  <a:pt x="618" y="268"/>
                </a:cubicBezTo>
                <a:cubicBezTo>
                  <a:pt x="615" y="310"/>
                  <a:pt x="615" y="310"/>
                  <a:pt x="615" y="310"/>
                </a:cubicBezTo>
                <a:lnTo>
                  <a:pt x="598" y="318"/>
                </a:lnTo>
                <a:close/>
                <a:moveTo>
                  <a:pt x="595" y="320"/>
                </a:moveTo>
                <a:cubicBezTo>
                  <a:pt x="576" y="329"/>
                  <a:pt x="576" y="329"/>
                  <a:pt x="576" y="329"/>
                </a:cubicBezTo>
                <a:cubicBezTo>
                  <a:pt x="578" y="287"/>
                  <a:pt x="578" y="287"/>
                  <a:pt x="578" y="287"/>
                </a:cubicBezTo>
                <a:cubicBezTo>
                  <a:pt x="597" y="278"/>
                  <a:pt x="597" y="278"/>
                  <a:pt x="597" y="278"/>
                </a:cubicBezTo>
                <a:lnTo>
                  <a:pt x="595" y="320"/>
                </a:lnTo>
                <a:close/>
                <a:moveTo>
                  <a:pt x="595" y="323"/>
                </a:moveTo>
                <a:cubicBezTo>
                  <a:pt x="593" y="363"/>
                  <a:pt x="593" y="363"/>
                  <a:pt x="593" y="363"/>
                </a:cubicBezTo>
                <a:cubicBezTo>
                  <a:pt x="573" y="372"/>
                  <a:pt x="573" y="372"/>
                  <a:pt x="573" y="372"/>
                </a:cubicBezTo>
                <a:cubicBezTo>
                  <a:pt x="575" y="333"/>
                  <a:pt x="575" y="333"/>
                  <a:pt x="575" y="333"/>
                </a:cubicBezTo>
                <a:lnTo>
                  <a:pt x="595" y="323"/>
                </a:lnTo>
                <a:close/>
                <a:moveTo>
                  <a:pt x="572" y="331"/>
                </a:moveTo>
                <a:cubicBezTo>
                  <a:pt x="553" y="340"/>
                  <a:pt x="553" y="340"/>
                  <a:pt x="553" y="340"/>
                </a:cubicBezTo>
                <a:cubicBezTo>
                  <a:pt x="556" y="298"/>
                  <a:pt x="556" y="298"/>
                  <a:pt x="556" y="298"/>
                </a:cubicBezTo>
                <a:cubicBezTo>
                  <a:pt x="575" y="289"/>
                  <a:pt x="575" y="289"/>
                  <a:pt x="575" y="289"/>
                </a:cubicBezTo>
                <a:lnTo>
                  <a:pt x="572" y="331"/>
                </a:lnTo>
                <a:close/>
                <a:moveTo>
                  <a:pt x="573" y="376"/>
                </a:moveTo>
                <a:cubicBezTo>
                  <a:pt x="592" y="366"/>
                  <a:pt x="592" y="366"/>
                  <a:pt x="592" y="366"/>
                </a:cubicBezTo>
                <a:cubicBezTo>
                  <a:pt x="590" y="408"/>
                  <a:pt x="590" y="408"/>
                  <a:pt x="590" y="408"/>
                </a:cubicBezTo>
                <a:cubicBezTo>
                  <a:pt x="571" y="418"/>
                  <a:pt x="571" y="418"/>
                  <a:pt x="571" y="418"/>
                </a:cubicBezTo>
                <a:lnTo>
                  <a:pt x="573" y="376"/>
                </a:lnTo>
                <a:close/>
                <a:moveTo>
                  <a:pt x="593" y="410"/>
                </a:moveTo>
                <a:cubicBezTo>
                  <a:pt x="609" y="402"/>
                  <a:pt x="609" y="402"/>
                  <a:pt x="609" y="402"/>
                </a:cubicBezTo>
                <a:cubicBezTo>
                  <a:pt x="607" y="441"/>
                  <a:pt x="607" y="441"/>
                  <a:pt x="607" y="441"/>
                </a:cubicBezTo>
                <a:cubicBezTo>
                  <a:pt x="591" y="449"/>
                  <a:pt x="591" y="449"/>
                  <a:pt x="591" y="449"/>
                </a:cubicBezTo>
                <a:lnTo>
                  <a:pt x="593" y="410"/>
                </a:lnTo>
                <a:close/>
                <a:moveTo>
                  <a:pt x="593" y="407"/>
                </a:moveTo>
                <a:cubicBezTo>
                  <a:pt x="596" y="364"/>
                  <a:pt x="596" y="364"/>
                  <a:pt x="596" y="364"/>
                </a:cubicBezTo>
                <a:cubicBezTo>
                  <a:pt x="612" y="356"/>
                  <a:pt x="612" y="356"/>
                  <a:pt x="612" y="356"/>
                </a:cubicBezTo>
                <a:cubicBezTo>
                  <a:pt x="609" y="398"/>
                  <a:pt x="609" y="398"/>
                  <a:pt x="609" y="398"/>
                </a:cubicBezTo>
                <a:lnTo>
                  <a:pt x="593" y="407"/>
                </a:lnTo>
                <a:close/>
                <a:moveTo>
                  <a:pt x="612" y="400"/>
                </a:moveTo>
                <a:cubicBezTo>
                  <a:pt x="632" y="390"/>
                  <a:pt x="632" y="390"/>
                  <a:pt x="632" y="390"/>
                </a:cubicBezTo>
                <a:cubicBezTo>
                  <a:pt x="629" y="429"/>
                  <a:pt x="629" y="429"/>
                  <a:pt x="629" y="429"/>
                </a:cubicBezTo>
                <a:cubicBezTo>
                  <a:pt x="610" y="439"/>
                  <a:pt x="610" y="439"/>
                  <a:pt x="610" y="439"/>
                </a:cubicBezTo>
                <a:lnTo>
                  <a:pt x="612" y="400"/>
                </a:lnTo>
                <a:close/>
                <a:moveTo>
                  <a:pt x="613" y="397"/>
                </a:moveTo>
                <a:cubicBezTo>
                  <a:pt x="615" y="355"/>
                  <a:pt x="615" y="355"/>
                  <a:pt x="615" y="355"/>
                </a:cubicBezTo>
                <a:cubicBezTo>
                  <a:pt x="635" y="345"/>
                  <a:pt x="635" y="345"/>
                  <a:pt x="635" y="345"/>
                </a:cubicBezTo>
                <a:cubicBezTo>
                  <a:pt x="632" y="387"/>
                  <a:pt x="632" y="387"/>
                  <a:pt x="632" y="387"/>
                </a:cubicBezTo>
                <a:lnTo>
                  <a:pt x="613" y="397"/>
                </a:lnTo>
                <a:close/>
                <a:moveTo>
                  <a:pt x="615" y="351"/>
                </a:moveTo>
                <a:cubicBezTo>
                  <a:pt x="618" y="312"/>
                  <a:pt x="618" y="312"/>
                  <a:pt x="618" y="312"/>
                </a:cubicBezTo>
                <a:cubicBezTo>
                  <a:pt x="638" y="302"/>
                  <a:pt x="638" y="302"/>
                  <a:pt x="638" y="302"/>
                </a:cubicBezTo>
                <a:cubicBezTo>
                  <a:pt x="635" y="341"/>
                  <a:pt x="635" y="341"/>
                  <a:pt x="635" y="341"/>
                </a:cubicBezTo>
                <a:lnTo>
                  <a:pt x="615" y="351"/>
                </a:lnTo>
                <a:close/>
                <a:moveTo>
                  <a:pt x="618" y="308"/>
                </a:moveTo>
                <a:cubicBezTo>
                  <a:pt x="621" y="267"/>
                  <a:pt x="621" y="267"/>
                  <a:pt x="621" y="267"/>
                </a:cubicBezTo>
                <a:cubicBezTo>
                  <a:pt x="641" y="257"/>
                  <a:pt x="641" y="257"/>
                  <a:pt x="641" y="257"/>
                </a:cubicBezTo>
                <a:cubicBezTo>
                  <a:pt x="638" y="299"/>
                  <a:pt x="638" y="299"/>
                  <a:pt x="638" y="299"/>
                </a:cubicBezTo>
                <a:lnTo>
                  <a:pt x="618" y="308"/>
                </a:lnTo>
                <a:close/>
                <a:moveTo>
                  <a:pt x="638" y="343"/>
                </a:moveTo>
                <a:cubicBezTo>
                  <a:pt x="657" y="334"/>
                  <a:pt x="657" y="334"/>
                  <a:pt x="657" y="334"/>
                </a:cubicBezTo>
                <a:cubicBezTo>
                  <a:pt x="654" y="375"/>
                  <a:pt x="654" y="375"/>
                  <a:pt x="654" y="375"/>
                </a:cubicBezTo>
                <a:cubicBezTo>
                  <a:pt x="635" y="385"/>
                  <a:pt x="635" y="385"/>
                  <a:pt x="635" y="385"/>
                </a:cubicBezTo>
                <a:lnTo>
                  <a:pt x="638" y="343"/>
                </a:lnTo>
                <a:close/>
                <a:moveTo>
                  <a:pt x="638" y="340"/>
                </a:moveTo>
                <a:cubicBezTo>
                  <a:pt x="641" y="300"/>
                  <a:pt x="641" y="300"/>
                  <a:pt x="641" y="300"/>
                </a:cubicBezTo>
                <a:cubicBezTo>
                  <a:pt x="659" y="291"/>
                  <a:pt x="659" y="291"/>
                  <a:pt x="659" y="291"/>
                </a:cubicBezTo>
                <a:cubicBezTo>
                  <a:pt x="657" y="330"/>
                  <a:pt x="657" y="330"/>
                  <a:pt x="657" y="330"/>
                </a:cubicBezTo>
                <a:lnTo>
                  <a:pt x="638" y="340"/>
                </a:lnTo>
                <a:close/>
                <a:moveTo>
                  <a:pt x="641" y="297"/>
                </a:moveTo>
                <a:cubicBezTo>
                  <a:pt x="644" y="256"/>
                  <a:pt x="644" y="256"/>
                  <a:pt x="644" y="256"/>
                </a:cubicBezTo>
                <a:cubicBezTo>
                  <a:pt x="662" y="247"/>
                  <a:pt x="662" y="247"/>
                  <a:pt x="662" y="247"/>
                </a:cubicBezTo>
                <a:cubicBezTo>
                  <a:pt x="660" y="288"/>
                  <a:pt x="660" y="288"/>
                  <a:pt x="660" y="288"/>
                </a:cubicBezTo>
                <a:lnTo>
                  <a:pt x="641" y="297"/>
                </a:lnTo>
                <a:close/>
                <a:moveTo>
                  <a:pt x="660" y="332"/>
                </a:moveTo>
                <a:cubicBezTo>
                  <a:pt x="677" y="324"/>
                  <a:pt x="677" y="324"/>
                  <a:pt x="677" y="324"/>
                </a:cubicBezTo>
                <a:cubicBezTo>
                  <a:pt x="674" y="364"/>
                  <a:pt x="674" y="364"/>
                  <a:pt x="674" y="364"/>
                </a:cubicBezTo>
                <a:cubicBezTo>
                  <a:pt x="657" y="373"/>
                  <a:pt x="657" y="373"/>
                  <a:pt x="657" y="373"/>
                </a:cubicBezTo>
                <a:lnTo>
                  <a:pt x="660" y="332"/>
                </a:lnTo>
                <a:close/>
                <a:moveTo>
                  <a:pt x="660" y="329"/>
                </a:moveTo>
                <a:cubicBezTo>
                  <a:pt x="662" y="290"/>
                  <a:pt x="662" y="290"/>
                  <a:pt x="662" y="290"/>
                </a:cubicBezTo>
                <a:cubicBezTo>
                  <a:pt x="679" y="282"/>
                  <a:pt x="679" y="282"/>
                  <a:pt x="679" y="282"/>
                </a:cubicBezTo>
                <a:cubicBezTo>
                  <a:pt x="677" y="320"/>
                  <a:pt x="677" y="320"/>
                  <a:pt x="677" y="320"/>
                </a:cubicBezTo>
                <a:lnTo>
                  <a:pt x="660" y="329"/>
                </a:lnTo>
                <a:close/>
                <a:moveTo>
                  <a:pt x="700" y="271"/>
                </a:moveTo>
                <a:cubicBezTo>
                  <a:pt x="698" y="310"/>
                  <a:pt x="698" y="310"/>
                  <a:pt x="698" y="310"/>
                </a:cubicBezTo>
                <a:cubicBezTo>
                  <a:pt x="680" y="319"/>
                  <a:pt x="680" y="319"/>
                  <a:pt x="680" y="319"/>
                </a:cubicBezTo>
                <a:cubicBezTo>
                  <a:pt x="682" y="280"/>
                  <a:pt x="682" y="280"/>
                  <a:pt x="682" y="280"/>
                </a:cubicBezTo>
                <a:lnTo>
                  <a:pt x="700" y="271"/>
                </a:lnTo>
                <a:close/>
                <a:moveTo>
                  <a:pt x="682" y="277"/>
                </a:moveTo>
                <a:cubicBezTo>
                  <a:pt x="685" y="236"/>
                  <a:pt x="685" y="236"/>
                  <a:pt x="685" y="236"/>
                </a:cubicBezTo>
                <a:cubicBezTo>
                  <a:pt x="703" y="228"/>
                  <a:pt x="703" y="228"/>
                  <a:pt x="703" y="228"/>
                </a:cubicBezTo>
                <a:cubicBezTo>
                  <a:pt x="700" y="268"/>
                  <a:pt x="700" y="268"/>
                  <a:pt x="700" y="268"/>
                </a:cubicBezTo>
                <a:lnTo>
                  <a:pt x="682" y="277"/>
                </a:lnTo>
                <a:close/>
                <a:moveTo>
                  <a:pt x="679" y="278"/>
                </a:moveTo>
                <a:cubicBezTo>
                  <a:pt x="663" y="286"/>
                  <a:pt x="663" y="286"/>
                  <a:pt x="663" y="286"/>
                </a:cubicBezTo>
                <a:cubicBezTo>
                  <a:pt x="665" y="245"/>
                  <a:pt x="665" y="245"/>
                  <a:pt x="665" y="245"/>
                </a:cubicBezTo>
                <a:cubicBezTo>
                  <a:pt x="682" y="238"/>
                  <a:pt x="682" y="238"/>
                  <a:pt x="682" y="238"/>
                </a:cubicBezTo>
                <a:lnTo>
                  <a:pt x="679" y="278"/>
                </a:lnTo>
                <a:close/>
                <a:moveTo>
                  <a:pt x="680" y="322"/>
                </a:moveTo>
                <a:cubicBezTo>
                  <a:pt x="698" y="314"/>
                  <a:pt x="698" y="314"/>
                  <a:pt x="698" y="314"/>
                </a:cubicBezTo>
                <a:cubicBezTo>
                  <a:pt x="695" y="354"/>
                  <a:pt x="695" y="354"/>
                  <a:pt x="695" y="354"/>
                </a:cubicBezTo>
                <a:cubicBezTo>
                  <a:pt x="678" y="363"/>
                  <a:pt x="678" y="363"/>
                  <a:pt x="678" y="363"/>
                </a:cubicBezTo>
                <a:lnTo>
                  <a:pt x="680" y="322"/>
                </a:lnTo>
                <a:close/>
                <a:moveTo>
                  <a:pt x="698" y="356"/>
                </a:moveTo>
                <a:cubicBezTo>
                  <a:pt x="715" y="347"/>
                  <a:pt x="715" y="347"/>
                  <a:pt x="715" y="347"/>
                </a:cubicBezTo>
                <a:cubicBezTo>
                  <a:pt x="712" y="384"/>
                  <a:pt x="712" y="384"/>
                  <a:pt x="712" y="384"/>
                </a:cubicBezTo>
                <a:cubicBezTo>
                  <a:pt x="696" y="393"/>
                  <a:pt x="696" y="393"/>
                  <a:pt x="696" y="393"/>
                </a:cubicBezTo>
                <a:lnTo>
                  <a:pt x="698" y="356"/>
                </a:lnTo>
                <a:close/>
                <a:moveTo>
                  <a:pt x="698" y="352"/>
                </a:moveTo>
                <a:cubicBezTo>
                  <a:pt x="701" y="312"/>
                  <a:pt x="701" y="312"/>
                  <a:pt x="701" y="312"/>
                </a:cubicBezTo>
                <a:cubicBezTo>
                  <a:pt x="718" y="304"/>
                  <a:pt x="718" y="304"/>
                  <a:pt x="718" y="304"/>
                </a:cubicBezTo>
                <a:cubicBezTo>
                  <a:pt x="715" y="343"/>
                  <a:pt x="715" y="343"/>
                  <a:pt x="715" y="343"/>
                </a:cubicBezTo>
                <a:lnTo>
                  <a:pt x="698" y="352"/>
                </a:lnTo>
                <a:close/>
                <a:moveTo>
                  <a:pt x="701" y="309"/>
                </a:moveTo>
                <a:cubicBezTo>
                  <a:pt x="703" y="270"/>
                  <a:pt x="703" y="270"/>
                  <a:pt x="703" y="270"/>
                </a:cubicBezTo>
                <a:cubicBezTo>
                  <a:pt x="721" y="261"/>
                  <a:pt x="721" y="261"/>
                  <a:pt x="721" y="261"/>
                </a:cubicBezTo>
                <a:cubicBezTo>
                  <a:pt x="718" y="300"/>
                  <a:pt x="718" y="300"/>
                  <a:pt x="718" y="300"/>
                </a:cubicBezTo>
                <a:lnTo>
                  <a:pt x="701" y="309"/>
                </a:lnTo>
                <a:close/>
                <a:moveTo>
                  <a:pt x="703" y="266"/>
                </a:moveTo>
                <a:cubicBezTo>
                  <a:pt x="706" y="226"/>
                  <a:pt x="706" y="226"/>
                  <a:pt x="706" y="226"/>
                </a:cubicBezTo>
                <a:cubicBezTo>
                  <a:pt x="723" y="218"/>
                  <a:pt x="723" y="218"/>
                  <a:pt x="723" y="218"/>
                </a:cubicBezTo>
                <a:cubicBezTo>
                  <a:pt x="721" y="258"/>
                  <a:pt x="721" y="258"/>
                  <a:pt x="721" y="258"/>
                </a:cubicBezTo>
                <a:lnTo>
                  <a:pt x="703" y="266"/>
                </a:lnTo>
                <a:close/>
                <a:moveTo>
                  <a:pt x="705" y="183"/>
                </a:moveTo>
                <a:cubicBezTo>
                  <a:pt x="687" y="191"/>
                  <a:pt x="687" y="191"/>
                  <a:pt x="687" y="191"/>
                </a:cubicBezTo>
                <a:cubicBezTo>
                  <a:pt x="689" y="150"/>
                  <a:pt x="689" y="150"/>
                  <a:pt x="689" y="150"/>
                </a:cubicBezTo>
                <a:cubicBezTo>
                  <a:pt x="708" y="142"/>
                  <a:pt x="708" y="142"/>
                  <a:pt x="708" y="142"/>
                </a:cubicBezTo>
                <a:lnTo>
                  <a:pt x="705" y="183"/>
                </a:lnTo>
                <a:close/>
                <a:moveTo>
                  <a:pt x="705" y="186"/>
                </a:moveTo>
                <a:cubicBezTo>
                  <a:pt x="703" y="224"/>
                  <a:pt x="703" y="224"/>
                  <a:pt x="703" y="224"/>
                </a:cubicBezTo>
                <a:cubicBezTo>
                  <a:pt x="685" y="233"/>
                  <a:pt x="685" y="233"/>
                  <a:pt x="685" y="233"/>
                </a:cubicBezTo>
                <a:cubicBezTo>
                  <a:pt x="687" y="195"/>
                  <a:pt x="687" y="195"/>
                  <a:pt x="687" y="195"/>
                </a:cubicBezTo>
                <a:lnTo>
                  <a:pt x="705" y="186"/>
                </a:lnTo>
                <a:close/>
                <a:moveTo>
                  <a:pt x="684" y="193"/>
                </a:moveTo>
                <a:cubicBezTo>
                  <a:pt x="668" y="200"/>
                  <a:pt x="668" y="200"/>
                  <a:pt x="668" y="200"/>
                </a:cubicBezTo>
                <a:cubicBezTo>
                  <a:pt x="671" y="158"/>
                  <a:pt x="671" y="158"/>
                  <a:pt x="671" y="158"/>
                </a:cubicBezTo>
                <a:cubicBezTo>
                  <a:pt x="686" y="151"/>
                  <a:pt x="686" y="151"/>
                  <a:pt x="686" y="151"/>
                </a:cubicBezTo>
                <a:lnTo>
                  <a:pt x="684" y="193"/>
                </a:lnTo>
                <a:close/>
                <a:moveTo>
                  <a:pt x="684" y="196"/>
                </a:moveTo>
                <a:cubicBezTo>
                  <a:pt x="682" y="234"/>
                  <a:pt x="682" y="234"/>
                  <a:pt x="682" y="234"/>
                </a:cubicBezTo>
                <a:cubicBezTo>
                  <a:pt x="665" y="242"/>
                  <a:pt x="665" y="242"/>
                  <a:pt x="665" y="242"/>
                </a:cubicBezTo>
                <a:cubicBezTo>
                  <a:pt x="668" y="204"/>
                  <a:pt x="668" y="204"/>
                  <a:pt x="668" y="204"/>
                </a:cubicBezTo>
                <a:lnTo>
                  <a:pt x="684" y="196"/>
                </a:lnTo>
                <a:close/>
                <a:moveTo>
                  <a:pt x="665" y="202"/>
                </a:moveTo>
                <a:cubicBezTo>
                  <a:pt x="647" y="210"/>
                  <a:pt x="647" y="210"/>
                  <a:pt x="647" y="210"/>
                </a:cubicBezTo>
                <a:cubicBezTo>
                  <a:pt x="650" y="168"/>
                  <a:pt x="650" y="168"/>
                  <a:pt x="650" y="168"/>
                </a:cubicBezTo>
                <a:cubicBezTo>
                  <a:pt x="668" y="160"/>
                  <a:pt x="668" y="160"/>
                  <a:pt x="668" y="160"/>
                </a:cubicBezTo>
                <a:lnTo>
                  <a:pt x="665" y="202"/>
                </a:lnTo>
                <a:close/>
                <a:moveTo>
                  <a:pt x="665" y="205"/>
                </a:moveTo>
                <a:cubicBezTo>
                  <a:pt x="662" y="244"/>
                  <a:pt x="662" y="244"/>
                  <a:pt x="662" y="244"/>
                </a:cubicBezTo>
                <a:cubicBezTo>
                  <a:pt x="644" y="252"/>
                  <a:pt x="644" y="252"/>
                  <a:pt x="644" y="252"/>
                </a:cubicBezTo>
                <a:cubicBezTo>
                  <a:pt x="647" y="213"/>
                  <a:pt x="647" y="213"/>
                  <a:pt x="647" y="213"/>
                </a:cubicBezTo>
                <a:lnTo>
                  <a:pt x="665" y="205"/>
                </a:lnTo>
                <a:close/>
                <a:moveTo>
                  <a:pt x="644" y="211"/>
                </a:moveTo>
                <a:cubicBezTo>
                  <a:pt x="624" y="221"/>
                  <a:pt x="624" y="221"/>
                  <a:pt x="624" y="221"/>
                </a:cubicBezTo>
                <a:cubicBezTo>
                  <a:pt x="627" y="179"/>
                  <a:pt x="627" y="179"/>
                  <a:pt x="627" y="179"/>
                </a:cubicBezTo>
                <a:cubicBezTo>
                  <a:pt x="647" y="169"/>
                  <a:pt x="647" y="169"/>
                  <a:pt x="647" y="169"/>
                </a:cubicBezTo>
                <a:lnTo>
                  <a:pt x="644" y="211"/>
                </a:lnTo>
                <a:close/>
                <a:moveTo>
                  <a:pt x="644" y="215"/>
                </a:moveTo>
                <a:cubicBezTo>
                  <a:pt x="641" y="254"/>
                  <a:pt x="641" y="254"/>
                  <a:pt x="641" y="254"/>
                </a:cubicBezTo>
                <a:cubicBezTo>
                  <a:pt x="621" y="263"/>
                  <a:pt x="621" y="263"/>
                  <a:pt x="621" y="263"/>
                </a:cubicBezTo>
                <a:cubicBezTo>
                  <a:pt x="624" y="224"/>
                  <a:pt x="624" y="224"/>
                  <a:pt x="624" y="224"/>
                </a:cubicBezTo>
                <a:lnTo>
                  <a:pt x="644" y="215"/>
                </a:lnTo>
                <a:close/>
                <a:moveTo>
                  <a:pt x="621" y="222"/>
                </a:moveTo>
                <a:cubicBezTo>
                  <a:pt x="603" y="230"/>
                  <a:pt x="603" y="230"/>
                  <a:pt x="603" y="230"/>
                </a:cubicBezTo>
                <a:cubicBezTo>
                  <a:pt x="605" y="188"/>
                  <a:pt x="605" y="188"/>
                  <a:pt x="605" y="188"/>
                </a:cubicBezTo>
                <a:cubicBezTo>
                  <a:pt x="624" y="180"/>
                  <a:pt x="624" y="180"/>
                  <a:pt x="624" y="180"/>
                </a:cubicBezTo>
                <a:lnTo>
                  <a:pt x="621" y="222"/>
                </a:lnTo>
                <a:close/>
                <a:moveTo>
                  <a:pt x="621" y="226"/>
                </a:moveTo>
                <a:cubicBezTo>
                  <a:pt x="618" y="265"/>
                  <a:pt x="618" y="265"/>
                  <a:pt x="618" y="265"/>
                </a:cubicBezTo>
                <a:cubicBezTo>
                  <a:pt x="601" y="273"/>
                  <a:pt x="601" y="273"/>
                  <a:pt x="601" y="273"/>
                </a:cubicBezTo>
                <a:cubicBezTo>
                  <a:pt x="603" y="234"/>
                  <a:pt x="603" y="234"/>
                  <a:pt x="603" y="234"/>
                </a:cubicBezTo>
                <a:lnTo>
                  <a:pt x="621" y="226"/>
                </a:lnTo>
                <a:close/>
                <a:moveTo>
                  <a:pt x="600" y="232"/>
                </a:moveTo>
                <a:cubicBezTo>
                  <a:pt x="580" y="241"/>
                  <a:pt x="580" y="241"/>
                  <a:pt x="580" y="241"/>
                </a:cubicBezTo>
                <a:cubicBezTo>
                  <a:pt x="582" y="199"/>
                  <a:pt x="582" y="199"/>
                  <a:pt x="582" y="199"/>
                </a:cubicBezTo>
                <a:cubicBezTo>
                  <a:pt x="602" y="190"/>
                  <a:pt x="602" y="190"/>
                  <a:pt x="602" y="190"/>
                </a:cubicBezTo>
                <a:lnTo>
                  <a:pt x="600" y="232"/>
                </a:lnTo>
                <a:close/>
                <a:moveTo>
                  <a:pt x="600" y="235"/>
                </a:moveTo>
                <a:cubicBezTo>
                  <a:pt x="597" y="274"/>
                  <a:pt x="597" y="274"/>
                  <a:pt x="597" y="274"/>
                </a:cubicBezTo>
                <a:cubicBezTo>
                  <a:pt x="578" y="284"/>
                  <a:pt x="578" y="284"/>
                  <a:pt x="578" y="284"/>
                </a:cubicBezTo>
                <a:cubicBezTo>
                  <a:pt x="580" y="244"/>
                  <a:pt x="580" y="244"/>
                  <a:pt x="580" y="244"/>
                </a:cubicBezTo>
                <a:lnTo>
                  <a:pt x="600" y="235"/>
                </a:lnTo>
                <a:close/>
                <a:moveTo>
                  <a:pt x="577" y="242"/>
                </a:moveTo>
                <a:cubicBezTo>
                  <a:pt x="559" y="251"/>
                  <a:pt x="559" y="251"/>
                  <a:pt x="559" y="251"/>
                </a:cubicBezTo>
                <a:cubicBezTo>
                  <a:pt x="561" y="208"/>
                  <a:pt x="561" y="208"/>
                  <a:pt x="561" y="208"/>
                </a:cubicBezTo>
                <a:cubicBezTo>
                  <a:pt x="579" y="200"/>
                  <a:pt x="579" y="200"/>
                  <a:pt x="579" y="200"/>
                </a:cubicBezTo>
                <a:lnTo>
                  <a:pt x="577" y="242"/>
                </a:lnTo>
                <a:close/>
                <a:moveTo>
                  <a:pt x="577" y="246"/>
                </a:moveTo>
                <a:cubicBezTo>
                  <a:pt x="575" y="285"/>
                  <a:pt x="575" y="285"/>
                  <a:pt x="575" y="285"/>
                </a:cubicBezTo>
                <a:cubicBezTo>
                  <a:pt x="556" y="294"/>
                  <a:pt x="556" y="294"/>
                  <a:pt x="556" y="294"/>
                </a:cubicBezTo>
                <a:cubicBezTo>
                  <a:pt x="559" y="254"/>
                  <a:pt x="559" y="254"/>
                  <a:pt x="559" y="254"/>
                </a:cubicBezTo>
                <a:lnTo>
                  <a:pt x="577" y="246"/>
                </a:lnTo>
                <a:close/>
                <a:moveTo>
                  <a:pt x="556" y="252"/>
                </a:moveTo>
                <a:cubicBezTo>
                  <a:pt x="535" y="262"/>
                  <a:pt x="535" y="262"/>
                  <a:pt x="535" y="262"/>
                </a:cubicBezTo>
                <a:cubicBezTo>
                  <a:pt x="537" y="219"/>
                  <a:pt x="537" y="219"/>
                  <a:pt x="537" y="219"/>
                </a:cubicBezTo>
                <a:cubicBezTo>
                  <a:pt x="558" y="210"/>
                  <a:pt x="558" y="210"/>
                  <a:pt x="558" y="210"/>
                </a:cubicBezTo>
                <a:lnTo>
                  <a:pt x="556" y="252"/>
                </a:lnTo>
                <a:close/>
                <a:moveTo>
                  <a:pt x="556" y="256"/>
                </a:moveTo>
                <a:cubicBezTo>
                  <a:pt x="553" y="296"/>
                  <a:pt x="553" y="296"/>
                  <a:pt x="553" y="296"/>
                </a:cubicBezTo>
                <a:cubicBezTo>
                  <a:pt x="533" y="305"/>
                  <a:pt x="533" y="305"/>
                  <a:pt x="533" y="305"/>
                </a:cubicBezTo>
                <a:cubicBezTo>
                  <a:pt x="535" y="265"/>
                  <a:pt x="535" y="265"/>
                  <a:pt x="535" y="265"/>
                </a:cubicBezTo>
                <a:lnTo>
                  <a:pt x="556" y="256"/>
                </a:lnTo>
                <a:close/>
                <a:moveTo>
                  <a:pt x="532" y="263"/>
                </a:moveTo>
                <a:cubicBezTo>
                  <a:pt x="513" y="272"/>
                  <a:pt x="513" y="272"/>
                  <a:pt x="513" y="272"/>
                </a:cubicBezTo>
                <a:cubicBezTo>
                  <a:pt x="515" y="230"/>
                  <a:pt x="515" y="230"/>
                  <a:pt x="515" y="230"/>
                </a:cubicBezTo>
                <a:cubicBezTo>
                  <a:pt x="534" y="221"/>
                  <a:pt x="534" y="221"/>
                  <a:pt x="534" y="221"/>
                </a:cubicBezTo>
                <a:lnTo>
                  <a:pt x="532" y="263"/>
                </a:lnTo>
                <a:close/>
                <a:moveTo>
                  <a:pt x="531" y="267"/>
                </a:moveTo>
                <a:cubicBezTo>
                  <a:pt x="529" y="307"/>
                  <a:pt x="529" y="307"/>
                  <a:pt x="529" y="307"/>
                </a:cubicBezTo>
                <a:cubicBezTo>
                  <a:pt x="510" y="316"/>
                  <a:pt x="510" y="316"/>
                  <a:pt x="510" y="316"/>
                </a:cubicBezTo>
                <a:cubicBezTo>
                  <a:pt x="512" y="276"/>
                  <a:pt x="512" y="276"/>
                  <a:pt x="512" y="276"/>
                </a:cubicBezTo>
                <a:lnTo>
                  <a:pt x="531" y="267"/>
                </a:lnTo>
                <a:close/>
                <a:moveTo>
                  <a:pt x="509" y="274"/>
                </a:moveTo>
                <a:cubicBezTo>
                  <a:pt x="489" y="283"/>
                  <a:pt x="489" y="283"/>
                  <a:pt x="489" y="283"/>
                </a:cubicBezTo>
                <a:cubicBezTo>
                  <a:pt x="491" y="241"/>
                  <a:pt x="491" y="241"/>
                  <a:pt x="491" y="241"/>
                </a:cubicBezTo>
                <a:cubicBezTo>
                  <a:pt x="512" y="231"/>
                  <a:pt x="512" y="231"/>
                  <a:pt x="512" y="231"/>
                </a:cubicBezTo>
                <a:lnTo>
                  <a:pt x="509" y="274"/>
                </a:lnTo>
                <a:close/>
                <a:moveTo>
                  <a:pt x="509" y="277"/>
                </a:moveTo>
                <a:cubicBezTo>
                  <a:pt x="507" y="317"/>
                  <a:pt x="507" y="317"/>
                  <a:pt x="507" y="317"/>
                </a:cubicBezTo>
                <a:cubicBezTo>
                  <a:pt x="487" y="327"/>
                  <a:pt x="487" y="327"/>
                  <a:pt x="487" y="327"/>
                </a:cubicBezTo>
                <a:cubicBezTo>
                  <a:pt x="488" y="287"/>
                  <a:pt x="488" y="287"/>
                  <a:pt x="488" y="287"/>
                </a:cubicBezTo>
                <a:lnTo>
                  <a:pt x="509" y="277"/>
                </a:lnTo>
                <a:close/>
                <a:moveTo>
                  <a:pt x="485" y="285"/>
                </a:moveTo>
                <a:cubicBezTo>
                  <a:pt x="463" y="295"/>
                  <a:pt x="463" y="295"/>
                  <a:pt x="463" y="295"/>
                </a:cubicBezTo>
                <a:cubicBezTo>
                  <a:pt x="464" y="252"/>
                  <a:pt x="464" y="252"/>
                  <a:pt x="464" y="252"/>
                </a:cubicBezTo>
                <a:cubicBezTo>
                  <a:pt x="487" y="242"/>
                  <a:pt x="487" y="242"/>
                  <a:pt x="487" y="242"/>
                </a:cubicBezTo>
                <a:lnTo>
                  <a:pt x="485" y="285"/>
                </a:lnTo>
                <a:close/>
                <a:moveTo>
                  <a:pt x="485" y="288"/>
                </a:moveTo>
                <a:cubicBezTo>
                  <a:pt x="483" y="329"/>
                  <a:pt x="483" y="329"/>
                  <a:pt x="483" y="329"/>
                </a:cubicBezTo>
                <a:cubicBezTo>
                  <a:pt x="461" y="340"/>
                  <a:pt x="461" y="340"/>
                  <a:pt x="461" y="340"/>
                </a:cubicBezTo>
                <a:cubicBezTo>
                  <a:pt x="462" y="299"/>
                  <a:pt x="462" y="299"/>
                  <a:pt x="462" y="299"/>
                </a:cubicBezTo>
                <a:lnTo>
                  <a:pt x="485" y="288"/>
                </a:lnTo>
                <a:close/>
                <a:moveTo>
                  <a:pt x="460" y="297"/>
                </a:moveTo>
                <a:cubicBezTo>
                  <a:pt x="441" y="305"/>
                  <a:pt x="441" y="305"/>
                  <a:pt x="441" y="305"/>
                </a:cubicBezTo>
                <a:cubicBezTo>
                  <a:pt x="443" y="262"/>
                  <a:pt x="443" y="262"/>
                  <a:pt x="443" y="262"/>
                </a:cubicBezTo>
                <a:cubicBezTo>
                  <a:pt x="461" y="254"/>
                  <a:pt x="461" y="254"/>
                  <a:pt x="461" y="254"/>
                </a:cubicBezTo>
                <a:lnTo>
                  <a:pt x="460" y="297"/>
                </a:lnTo>
                <a:close/>
                <a:moveTo>
                  <a:pt x="459" y="300"/>
                </a:moveTo>
                <a:cubicBezTo>
                  <a:pt x="458" y="341"/>
                  <a:pt x="458" y="341"/>
                  <a:pt x="458" y="341"/>
                </a:cubicBezTo>
                <a:cubicBezTo>
                  <a:pt x="439" y="350"/>
                  <a:pt x="439" y="350"/>
                  <a:pt x="439" y="350"/>
                </a:cubicBezTo>
                <a:cubicBezTo>
                  <a:pt x="441" y="309"/>
                  <a:pt x="441" y="309"/>
                  <a:pt x="441" y="309"/>
                </a:cubicBezTo>
                <a:lnTo>
                  <a:pt x="459" y="300"/>
                </a:lnTo>
                <a:close/>
                <a:moveTo>
                  <a:pt x="438" y="307"/>
                </a:moveTo>
                <a:cubicBezTo>
                  <a:pt x="417" y="317"/>
                  <a:pt x="417" y="317"/>
                  <a:pt x="417" y="317"/>
                </a:cubicBezTo>
                <a:cubicBezTo>
                  <a:pt x="419" y="273"/>
                  <a:pt x="419" y="273"/>
                  <a:pt x="419" y="273"/>
                </a:cubicBezTo>
                <a:cubicBezTo>
                  <a:pt x="440" y="264"/>
                  <a:pt x="440" y="264"/>
                  <a:pt x="440" y="264"/>
                </a:cubicBezTo>
                <a:lnTo>
                  <a:pt x="438" y="307"/>
                </a:lnTo>
                <a:close/>
                <a:moveTo>
                  <a:pt x="438" y="310"/>
                </a:moveTo>
                <a:cubicBezTo>
                  <a:pt x="436" y="351"/>
                  <a:pt x="436" y="351"/>
                  <a:pt x="436" y="351"/>
                </a:cubicBezTo>
                <a:cubicBezTo>
                  <a:pt x="414" y="362"/>
                  <a:pt x="414" y="362"/>
                  <a:pt x="414" y="362"/>
                </a:cubicBezTo>
                <a:cubicBezTo>
                  <a:pt x="417" y="320"/>
                  <a:pt x="417" y="320"/>
                  <a:pt x="417" y="320"/>
                </a:cubicBezTo>
                <a:lnTo>
                  <a:pt x="438" y="310"/>
                </a:lnTo>
                <a:close/>
                <a:moveTo>
                  <a:pt x="414" y="318"/>
                </a:moveTo>
                <a:cubicBezTo>
                  <a:pt x="391" y="329"/>
                  <a:pt x="391" y="329"/>
                  <a:pt x="391" y="329"/>
                </a:cubicBezTo>
                <a:cubicBezTo>
                  <a:pt x="393" y="285"/>
                  <a:pt x="393" y="285"/>
                  <a:pt x="393" y="285"/>
                </a:cubicBezTo>
                <a:cubicBezTo>
                  <a:pt x="416" y="275"/>
                  <a:pt x="416" y="275"/>
                  <a:pt x="416" y="275"/>
                </a:cubicBezTo>
                <a:lnTo>
                  <a:pt x="414" y="318"/>
                </a:lnTo>
                <a:close/>
                <a:moveTo>
                  <a:pt x="413" y="322"/>
                </a:moveTo>
                <a:cubicBezTo>
                  <a:pt x="411" y="363"/>
                  <a:pt x="411" y="363"/>
                  <a:pt x="411" y="363"/>
                </a:cubicBezTo>
                <a:cubicBezTo>
                  <a:pt x="390" y="373"/>
                  <a:pt x="390" y="373"/>
                  <a:pt x="390" y="373"/>
                </a:cubicBezTo>
                <a:cubicBezTo>
                  <a:pt x="391" y="332"/>
                  <a:pt x="391" y="332"/>
                  <a:pt x="391" y="332"/>
                </a:cubicBezTo>
                <a:lnTo>
                  <a:pt x="413" y="322"/>
                </a:lnTo>
                <a:close/>
                <a:moveTo>
                  <a:pt x="411" y="367"/>
                </a:moveTo>
                <a:cubicBezTo>
                  <a:pt x="409" y="411"/>
                  <a:pt x="409" y="411"/>
                  <a:pt x="409" y="411"/>
                </a:cubicBezTo>
                <a:cubicBezTo>
                  <a:pt x="388" y="422"/>
                  <a:pt x="388" y="422"/>
                  <a:pt x="388" y="422"/>
                </a:cubicBezTo>
                <a:cubicBezTo>
                  <a:pt x="390" y="377"/>
                  <a:pt x="390" y="377"/>
                  <a:pt x="390" y="377"/>
                </a:cubicBezTo>
                <a:lnTo>
                  <a:pt x="411" y="367"/>
                </a:lnTo>
                <a:close/>
                <a:moveTo>
                  <a:pt x="388" y="330"/>
                </a:moveTo>
                <a:cubicBezTo>
                  <a:pt x="366" y="340"/>
                  <a:pt x="366" y="340"/>
                  <a:pt x="366" y="340"/>
                </a:cubicBezTo>
                <a:cubicBezTo>
                  <a:pt x="368" y="297"/>
                  <a:pt x="368" y="297"/>
                  <a:pt x="368" y="297"/>
                </a:cubicBezTo>
                <a:cubicBezTo>
                  <a:pt x="389" y="287"/>
                  <a:pt x="389" y="287"/>
                  <a:pt x="389" y="287"/>
                </a:cubicBezTo>
                <a:lnTo>
                  <a:pt x="388" y="330"/>
                </a:lnTo>
                <a:close/>
                <a:moveTo>
                  <a:pt x="388" y="333"/>
                </a:moveTo>
                <a:cubicBezTo>
                  <a:pt x="387" y="375"/>
                  <a:pt x="387" y="375"/>
                  <a:pt x="387" y="375"/>
                </a:cubicBezTo>
                <a:cubicBezTo>
                  <a:pt x="364" y="386"/>
                  <a:pt x="364" y="386"/>
                  <a:pt x="364" y="386"/>
                </a:cubicBezTo>
                <a:cubicBezTo>
                  <a:pt x="366" y="344"/>
                  <a:pt x="366" y="344"/>
                  <a:pt x="366" y="344"/>
                </a:cubicBezTo>
                <a:lnTo>
                  <a:pt x="388" y="333"/>
                </a:lnTo>
                <a:close/>
                <a:moveTo>
                  <a:pt x="363" y="342"/>
                </a:moveTo>
                <a:cubicBezTo>
                  <a:pt x="342" y="352"/>
                  <a:pt x="342" y="352"/>
                  <a:pt x="342" y="352"/>
                </a:cubicBezTo>
                <a:cubicBezTo>
                  <a:pt x="343" y="308"/>
                  <a:pt x="343" y="308"/>
                  <a:pt x="343" y="308"/>
                </a:cubicBezTo>
                <a:cubicBezTo>
                  <a:pt x="365" y="298"/>
                  <a:pt x="365" y="298"/>
                  <a:pt x="365" y="298"/>
                </a:cubicBezTo>
                <a:lnTo>
                  <a:pt x="363" y="342"/>
                </a:lnTo>
                <a:close/>
                <a:moveTo>
                  <a:pt x="363" y="345"/>
                </a:moveTo>
                <a:cubicBezTo>
                  <a:pt x="361" y="387"/>
                  <a:pt x="361" y="387"/>
                  <a:pt x="361" y="387"/>
                </a:cubicBezTo>
                <a:cubicBezTo>
                  <a:pt x="340" y="397"/>
                  <a:pt x="340" y="397"/>
                  <a:pt x="340" y="397"/>
                </a:cubicBezTo>
                <a:cubicBezTo>
                  <a:pt x="341" y="355"/>
                  <a:pt x="341" y="355"/>
                  <a:pt x="341" y="355"/>
                </a:cubicBezTo>
                <a:lnTo>
                  <a:pt x="363" y="345"/>
                </a:lnTo>
                <a:close/>
                <a:moveTo>
                  <a:pt x="338" y="353"/>
                </a:moveTo>
                <a:cubicBezTo>
                  <a:pt x="315" y="364"/>
                  <a:pt x="315" y="364"/>
                  <a:pt x="315" y="364"/>
                </a:cubicBezTo>
                <a:cubicBezTo>
                  <a:pt x="316" y="320"/>
                  <a:pt x="316" y="320"/>
                  <a:pt x="316" y="320"/>
                </a:cubicBezTo>
                <a:cubicBezTo>
                  <a:pt x="340" y="309"/>
                  <a:pt x="340" y="309"/>
                  <a:pt x="340" y="309"/>
                </a:cubicBezTo>
                <a:lnTo>
                  <a:pt x="338" y="353"/>
                </a:lnTo>
                <a:close/>
                <a:moveTo>
                  <a:pt x="338" y="356"/>
                </a:moveTo>
                <a:cubicBezTo>
                  <a:pt x="337" y="399"/>
                  <a:pt x="337" y="399"/>
                  <a:pt x="337" y="399"/>
                </a:cubicBezTo>
                <a:cubicBezTo>
                  <a:pt x="313" y="410"/>
                  <a:pt x="313" y="410"/>
                  <a:pt x="313" y="410"/>
                </a:cubicBezTo>
                <a:cubicBezTo>
                  <a:pt x="315" y="367"/>
                  <a:pt x="315" y="367"/>
                  <a:pt x="315" y="367"/>
                </a:cubicBezTo>
                <a:lnTo>
                  <a:pt x="338" y="356"/>
                </a:lnTo>
                <a:close/>
                <a:moveTo>
                  <a:pt x="312" y="365"/>
                </a:moveTo>
                <a:cubicBezTo>
                  <a:pt x="288" y="376"/>
                  <a:pt x="288" y="376"/>
                  <a:pt x="288" y="376"/>
                </a:cubicBezTo>
                <a:cubicBezTo>
                  <a:pt x="289" y="332"/>
                  <a:pt x="289" y="332"/>
                  <a:pt x="289" y="332"/>
                </a:cubicBezTo>
                <a:cubicBezTo>
                  <a:pt x="313" y="321"/>
                  <a:pt x="313" y="321"/>
                  <a:pt x="313" y="321"/>
                </a:cubicBezTo>
                <a:lnTo>
                  <a:pt x="312" y="365"/>
                </a:lnTo>
                <a:close/>
                <a:moveTo>
                  <a:pt x="312" y="369"/>
                </a:moveTo>
                <a:cubicBezTo>
                  <a:pt x="310" y="411"/>
                  <a:pt x="310" y="411"/>
                  <a:pt x="310" y="411"/>
                </a:cubicBezTo>
                <a:cubicBezTo>
                  <a:pt x="286" y="423"/>
                  <a:pt x="286" y="423"/>
                  <a:pt x="286" y="423"/>
                </a:cubicBezTo>
                <a:cubicBezTo>
                  <a:pt x="288" y="380"/>
                  <a:pt x="288" y="380"/>
                  <a:pt x="288" y="380"/>
                </a:cubicBezTo>
                <a:lnTo>
                  <a:pt x="312" y="369"/>
                </a:lnTo>
                <a:close/>
                <a:moveTo>
                  <a:pt x="285" y="378"/>
                </a:moveTo>
                <a:cubicBezTo>
                  <a:pt x="262" y="388"/>
                  <a:pt x="262" y="388"/>
                  <a:pt x="262" y="388"/>
                </a:cubicBezTo>
                <a:cubicBezTo>
                  <a:pt x="263" y="344"/>
                  <a:pt x="263" y="344"/>
                  <a:pt x="263" y="344"/>
                </a:cubicBezTo>
                <a:cubicBezTo>
                  <a:pt x="286" y="334"/>
                  <a:pt x="286" y="334"/>
                  <a:pt x="286" y="334"/>
                </a:cubicBezTo>
                <a:lnTo>
                  <a:pt x="285" y="378"/>
                </a:lnTo>
                <a:close/>
                <a:moveTo>
                  <a:pt x="285" y="381"/>
                </a:moveTo>
                <a:cubicBezTo>
                  <a:pt x="283" y="424"/>
                  <a:pt x="283" y="424"/>
                  <a:pt x="283" y="424"/>
                </a:cubicBezTo>
                <a:cubicBezTo>
                  <a:pt x="261" y="435"/>
                  <a:pt x="261" y="435"/>
                  <a:pt x="261" y="435"/>
                </a:cubicBezTo>
                <a:cubicBezTo>
                  <a:pt x="262" y="392"/>
                  <a:pt x="262" y="392"/>
                  <a:pt x="262" y="392"/>
                </a:cubicBezTo>
                <a:lnTo>
                  <a:pt x="285" y="381"/>
                </a:lnTo>
                <a:close/>
                <a:moveTo>
                  <a:pt x="283" y="428"/>
                </a:moveTo>
                <a:cubicBezTo>
                  <a:pt x="281" y="474"/>
                  <a:pt x="281" y="474"/>
                  <a:pt x="281" y="474"/>
                </a:cubicBezTo>
                <a:cubicBezTo>
                  <a:pt x="259" y="485"/>
                  <a:pt x="259" y="485"/>
                  <a:pt x="259" y="485"/>
                </a:cubicBezTo>
                <a:cubicBezTo>
                  <a:pt x="260" y="438"/>
                  <a:pt x="260" y="438"/>
                  <a:pt x="260" y="438"/>
                </a:cubicBezTo>
                <a:lnTo>
                  <a:pt x="283" y="428"/>
                </a:lnTo>
                <a:close/>
                <a:moveTo>
                  <a:pt x="259" y="390"/>
                </a:moveTo>
                <a:cubicBezTo>
                  <a:pt x="235" y="401"/>
                  <a:pt x="235" y="401"/>
                  <a:pt x="235" y="401"/>
                </a:cubicBezTo>
                <a:cubicBezTo>
                  <a:pt x="236" y="357"/>
                  <a:pt x="236" y="357"/>
                  <a:pt x="236" y="357"/>
                </a:cubicBezTo>
                <a:cubicBezTo>
                  <a:pt x="260" y="346"/>
                  <a:pt x="260" y="346"/>
                  <a:pt x="260" y="346"/>
                </a:cubicBezTo>
                <a:lnTo>
                  <a:pt x="259" y="390"/>
                </a:lnTo>
                <a:close/>
                <a:moveTo>
                  <a:pt x="259" y="393"/>
                </a:moveTo>
                <a:cubicBezTo>
                  <a:pt x="257" y="436"/>
                  <a:pt x="257" y="436"/>
                  <a:pt x="257" y="436"/>
                </a:cubicBezTo>
                <a:cubicBezTo>
                  <a:pt x="233" y="448"/>
                  <a:pt x="233" y="448"/>
                  <a:pt x="233" y="448"/>
                </a:cubicBezTo>
                <a:cubicBezTo>
                  <a:pt x="235" y="405"/>
                  <a:pt x="235" y="405"/>
                  <a:pt x="235" y="405"/>
                </a:cubicBezTo>
                <a:lnTo>
                  <a:pt x="259" y="393"/>
                </a:lnTo>
                <a:close/>
                <a:moveTo>
                  <a:pt x="257" y="440"/>
                </a:moveTo>
                <a:cubicBezTo>
                  <a:pt x="256" y="487"/>
                  <a:pt x="256" y="487"/>
                  <a:pt x="256" y="487"/>
                </a:cubicBezTo>
                <a:cubicBezTo>
                  <a:pt x="232" y="499"/>
                  <a:pt x="232" y="499"/>
                  <a:pt x="232" y="499"/>
                </a:cubicBezTo>
                <a:cubicBezTo>
                  <a:pt x="233" y="451"/>
                  <a:pt x="233" y="451"/>
                  <a:pt x="233" y="451"/>
                </a:cubicBezTo>
                <a:lnTo>
                  <a:pt x="257" y="440"/>
                </a:lnTo>
                <a:close/>
                <a:moveTo>
                  <a:pt x="256" y="490"/>
                </a:moveTo>
                <a:cubicBezTo>
                  <a:pt x="255" y="531"/>
                  <a:pt x="255" y="531"/>
                  <a:pt x="255" y="531"/>
                </a:cubicBezTo>
                <a:cubicBezTo>
                  <a:pt x="230" y="543"/>
                  <a:pt x="230" y="543"/>
                  <a:pt x="230" y="543"/>
                </a:cubicBezTo>
                <a:cubicBezTo>
                  <a:pt x="231" y="502"/>
                  <a:pt x="231" y="502"/>
                  <a:pt x="231" y="502"/>
                </a:cubicBezTo>
                <a:lnTo>
                  <a:pt x="256" y="490"/>
                </a:lnTo>
                <a:close/>
                <a:moveTo>
                  <a:pt x="254" y="535"/>
                </a:moveTo>
                <a:cubicBezTo>
                  <a:pt x="253" y="584"/>
                  <a:pt x="253" y="584"/>
                  <a:pt x="253" y="584"/>
                </a:cubicBezTo>
                <a:cubicBezTo>
                  <a:pt x="228" y="597"/>
                  <a:pt x="228" y="597"/>
                  <a:pt x="228" y="597"/>
                </a:cubicBezTo>
                <a:cubicBezTo>
                  <a:pt x="230" y="547"/>
                  <a:pt x="230" y="547"/>
                  <a:pt x="230" y="547"/>
                </a:cubicBezTo>
                <a:lnTo>
                  <a:pt x="254" y="535"/>
                </a:lnTo>
                <a:close/>
                <a:moveTo>
                  <a:pt x="230" y="449"/>
                </a:moveTo>
                <a:cubicBezTo>
                  <a:pt x="207" y="460"/>
                  <a:pt x="207" y="460"/>
                  <a:pt x="207" y="460"/>
                </a:cubicBezTo>
                <a:cubicBezTo>
                  <a:pt x="208" y="417"/>
                  <a:pt x="208" y="417"/>
                  <a:pt x="208" y="417"/>
                </a:cubicBezTo>
                <a:cubicBezTo>
                  <a:pt x="231" y="406"/>
                  <a:pt x="231" y="406"/>
                  <a:pt x="231" y="406"/>
                </a:cubicBezTo>
                <a:lnTo>
                  <a:pt x="230" y="449"/>
                </a:lnTo>
                <a:close/>
                <a:moveTo>
                  <a:pt x="230" y="453"/>
                </a:moveTo>
                <a:cubicBezTo>
                  <a:pt x="228" y="500"/>
                  <a:pt x="228" y="500"/>
                  <a:pt x="228" y="500"/>
                </a:cubicBezTo>
                <a:cubicBezTo>
                  <a:pt x="206" y="511"/>
                  <a:pt x="206" y="511"/>
                  <a:pt x="206" y="511"/>
                </a:cubicBezTo>
                <a:cubicBezTo>
                  <a:pt x="207" y="464"/>
                  <a:pt x="207" y="464"/>
                  <a:pt x="207" y="464"/>
                </a:cubicBezTo>
                <a:lnTo>
                  <a:pt x="230" y="453"/>
                </a:lnTo>
                <a:close/>
                <a:moveTo>
                  <a:pt x="228" y="504"/>
                </a:moveTo>
                <a:cubicBezTo>
                  <a:pt x="227" y="545"/>
                  <a:pt x="227" y="545"/>
                  <a:pt x="227" y="545"/>
                </a:cubicBezTo>
                <a:cubicBezTo>
                  <a:pt x="205" y="556"/>
                  <a:pt x="205" y="556"/>
                  <a:pt x="205" y="556"/>
                </a:cubicBezTo>
                <a:cubicBezTo>
                  <a:pt x="206" y="515"/>
                  <a:pt x="206" y="515"/>
                  <a:pt x="206" y="515"/>
                </a:cubicBezTo>
                <a:lnTo>
                  <a:pt x="228" y="504"/>
                </a:lnTo>
                <a:close/>
                <a:moveTo>
                  <a:pt x="227" y="548"/>
                </a:moveTo>
                <a:cubicBezTo>
                  <a:pt x="225" y="598"/>
                  <a:pt x="225" y="598"/>
                  <a:pt x="225" y="598"/>
                </a:cubicBezTo>
                <a:cubicBezTo>
                  <a:pt x="203" y="610"/>
                  <a:pt x="203" y="610"/>
                  <a:pt x="203" y="610"/>
                </a:cubicBezTo>
                <a:cubicBezTo>
                  <a:pt x="204" y="560"/>
                  <a:pt x="204" y="560"/>
                  <a:pt x="204" y="560"/>
                </a:cubicBezTo>
                <a:lnTo>
                  <a:pt x="227" y="548"/>
                </a:lnTo>
                <a:close/>
                <a:moveTo>
                  <a:pt x="204" y="462"/>
                </a:moveTo>
                <a:cubicBezTo>
                  <a:pt x="177" y="475"/>
                  <a:pt x="177" y="475"/>
                  <a:pt x="177" y="475"/>
                </a:cubicBezTo>
                <a:cubicBezTo>
                  <a:pt x="178" y="431"/>
                  <a:pt x="178" y="431"/>
                  <a:pt x="178" y="431"/>
                </a:cubicBezTo>
                <a:cubicBezTo>
                  <a:pt x="205" y="418"/>
                  <a:pt x="205" y="418"/>
                  <a:pt x="205" y="418"/>
                </a:cubicBezTo>
                <a:lnTo>
                  <a:pt x="204" y="462"/>
                </a:lnTo>
                <a:close/>
                <a:moveTo>
                  <a:pt x="204" y="465"/>
                </a:moveTo>
                <a:cubicBezTo>
                  <a:pt x="203" y="513"/>
                  <a:pt x="203" y="513"/>
                  <a:pt x="203" y="513"/>
                </a:cubicBezTo>
                <a:cubicBezTo>
                  <a:pt x="175" y="526"/>
                  <a:pt x="175" y="526"/>
                  <a:pt x="175" y="526"/>
                </a:cubicBezTo>
                <a:cubicBezTo>
                  <a:pt x="177" y="478"/>
                  <a:pt x="177" y="478"/>
                  <a:pt x="177" y="478"/>
                </a:cubicBezTo>
                <a:lnTo>
                  <a:pt x="204" y="465"/>
                </a:lnTo>
                <a:close/>
                <a:moveTo>
                  <a:pt x="203" y="516"/>
                </a:moveTo>
                <a:cubicBezTo>
                  <a:pt x="201" y="558"/>
                  <a:pt x="201" y="558"/>
                  <a:pt x="201" y="558"/>
                </a:cubicBezTo>
                <a:cubicBezTo>
                  <a:pt x="174" y="571"/>
                  <a:pt x="174" y="571"/>
                  <a:pt x="174" y="571"/>
                </a:cubicBezTo>
                <a:cubicBezTo>
                  <a:pt x="175" y="530"/>
                  <a:pt x="175" y="530"/>
                  <a:pt x="175" y="530"/>
                </a:cubicBezTo>
                <a:lnTo>
                  <a:pt x="203" y="516"/>
                </a:lnTo>
                <a:close/>
                <a:moveTo>
                  <a:pt x="222" y="698"/>
                </a:moveTo>
                <a:cubicBezTo>
                  <a:pt x="200" y="710"/>
                  <a:pt x="200" y="710"/>
                  <a:pt x="200" y="710"/>
                </a:cubicBezTo>
                <a:cubicBezTo>
                  <a:pt x="202" y="660"/>
                  <a:pt x="202" y="660"/>
                  <a:pt x="202" y="660"/>
                </a:cubicBezTo>
                <a:cubicBezTo>
                  <a:pt x="224" y="648"/>
                  <a:pt x="224" y="648"/>
                  <a:pt x="224" y="648"/>
                </a:cubicBezTo>
                <a:lnTo>
                  <a:pt x="222" y="698"/>
                </a:lnTo>
                <a:close/>
                <a:moveTo>
                  <a:pt x="224" y="644"/>
                </a:moveTo>
                <a:cubicBezTo>
                  <a:pt x="202" y="656"/>
                  <a:pt x="202" y="656"/>
                  <a:pt x="202" y="656"/>
                </a:cubicBezTo>
                <a:cubicBezTo>
                  <a:pt x="203" y="614"/>
                  <a:pt x="203" y="614"/>
                  <a:pt x="203" y="614"/>
                </a:cubicBezTo>
                <a:cubicBezTo>
                  <a:pt x="225" y="602"/>
                  <a:pt x="225" y="602"/>
                  <a:pt x="225" y="602"/>
                </a:cubicBezTo>
                <a:lnTo>
                  <a:pt x="224" y="644"/>
                </a:lnTo>
                <a:close/>
                <a:moveTo>
                  <a:pt x="250" y="683"/>
                </a:moveTo>
                <a:cubicBezTo>
                  <a:pt x="225" y="696"/>
                  <a:pt x="225" y="696"/>
                  <a:pt x="225" y="696"/>
                </a:cubicBezTo>
                <a:cubicBezTo>
                  <a:pt x="227" y="646"/>
                  <a:pt x="227" y="646"/>
                  <a:pt x="227" y="646"/>
                </a:cubicBezTo>
                <a:cubicBezTo>
                  <a:pt x="251" y="633"/>
                  <a:pt x="251" y="633"/>
                  <a:pt x="251" y="633"/>
                </a:cubicBezTo>
                <a:lnTo>
                  <a:pt x="250" y="683"/>
                </a:lnTo>
                <a:close/>
                <a:moveTo>
                  <a:pt x="251" y="630"/>
                </a:moveTo>
                <a:cubicBezTo>
                  <a:pt x="227" y="643"/>
                  <a:pt x="227" y="643"/>
                  <a:pt x="227" y="643"/>
                </a:cubicBezTo>
                <a:cubicBezTo>
                  <a:pt x="228" y="600"/>
                  <a:pt x="228" y="600"/>
                  <a:pt x="228" y="600"/>
                </a:cubicBezTo>
                <a:cubicBezTo>
                  <a:pt x="253" y="588"/>
                  <a:pt x="253" y="588"/>
                  <a:pt x="253" y="588"/>
                </a:cubicBezTo>
                <a:lnTo>
                  <a:pt x="251" y="630"/>
                </a:lnTo>
                <a:close/>
                <a:moveTo>
                  <a:pt x="274" y="670"/>
                </a:moveTo>
                <a:cubicBezTo>
                  <a:pt x="253" y="681"/>
                  <a:pt x="253" y="681"/>
                  <a:pt x="253" y="681"/>
                </a:cubicBezTo>
                <a:cubicBezTo>
                  <a:pt x="254" y="631"/>
                  <a:pt x="254" y="631"/>
                  <a:pt x="254" y="631"/>
                </a:cubicBezTo>
                <a:cubicBezTo>
                  <a:pt x="276" y="620"/>
                  <a:pt x="276" y="620"/>
                  <a:pt x="276" y="620"/>
                </a:cubicBezTo>
                <a:lnTo>
                  <a:pt x="274" y="670"/>
                </a:lnTo>
                <a:close/>
                <a:moveTo>
                  <a:pt x="276" y="616"/>
                </a:moveTo>
                <a:cubicBezTo>
                  <a:pt x="255" y="628"/>
                  <a:pt x="255" y="628"/>
                  <a:pt x="255" y="628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78" y="575"/>
                  <a:pt x="278" y="575"/>
                  <a:pt x="278" y="575"/>
                </a:cubicBezTo>
                <a:lnTo>
                  <a:pt x="276" y="616"/>
                </a:lnTo>
                <a:close/>
                <a:moveTo>
                  <a:pt x="301" y="655"/>
                </a:moveTo>
                <a:cubicBezTo>
                  <a:pt x="277" y="668"/>
                  <a:pt x="277" y="668"/>
                  <a:pt x="277" y="668"/>
                </a:cubicBezTo>
                <a:cubicBezTo>
                  <a:pt x="279" y="618"/>
                  <a:pt x="279" y="618"/>
                  <a:pt x="279" y="618"/>
                </a:cubicBezTo>
                <a:cubicBezTo>
                  <a:pt x="303" y="606"/>
                  <a:pt x="303" y="606"/>
                  <a:pt x="303" y="606"/>
                </a:cubicBezTo>
                <a:lnTo>
                  <a:pt x="301" y="655"/>
                </a:lnTo>
                <a:close/>
                <a:moveTo>
                  <a:pt x="303" y="602"/>
                </a:moveTo>
                <a:cubicBezTo>
                  <a:pt x="279" y="615"/>
                  <a:pt x="279" y="615"/>
                  <a:pt x="279" y="615"/>
                </a:cubicBezTo>
                <a:cubicBezTo>
                  <a:pt x="281" y="573"/>
                  <a:pt x="281" y="573"/>
                  <a:pt x="281" y="573"/>
                </a:cubicBezTo>
                <a:cubicBezTo>
                  <a:pt x="305" y="561"/>
                  <a:pt x="305" y="561"/>
                  <a:pt x="305" y="561"/>
                </a:cubicBezTo>
                <a:lnTo>
                  <a:pt x="303" y="602"/>
                </a:lnTo>
                <a:close/>
                <a:moveTo>
                  <a:pt x="327" y="641"/>
                </a:moveTo>
                <a:cubicBezTo>
                  <a:pt x="304" y="654"/>
                  <a:pt x="304" y="654"/>
                  <a:pt x="304" y="654"/>
                </a:cubicBezTo>
                <a:cubicBezTo>
                  <a:pt x="306" y="604"/>
                  <a:pt x="306" y="604"/>
                  <a:pt x="306" y="604"/>
                </a:cubicBezTo>
                <a:cubicBezTo>
                  <a:pt x="329" y="592"/>
                  <a:pt x="329" y="592"/>
                  <a:pt x="329" y="592"/>
                </a:cubicBezTo>
                <a:lnTo>
                  <a:pt x="327" y="641"/>
                </a:lnTo>
                <a:close/>
                <a:moveTo>
                  <a:pt x="329" y="588"/>
                </a:moveTo>
                <a:cubicBezTo>
                  <a:pt x="306" y="600"/>
                  <a:pt x="306" y="600"/>
                  <a:pt x="306" y="600"/>
                </a:cubicBezTo>
                <a:cubicBezTo>
                  <a:pt x="308" y="559"/>
                  <a:pt x="308" y="559"/>
                  <a:pt x="308" y="559"/>
                </a:cubicBezTo>
                <a:cubicBezTo>
                  <a:pt x="331" y="547"/>
                  <a:pt x="331" y="547"/>
                  <a:pt x="331" y="547"/>
                </a:cubicBezTo>
                <a:lnTo>
                  <a:pt x="329" y="588"/>
                </a:lnTo>
                <a:close/>
                <a:moveTo>
                  <a:pt x="351" y="628"/>
                </a:moveTo>
                <a:cubicBezTo>
                  <a:pt x="330" y="639"/>
                  <a:pt x="330" y="639"/>
                  <a:pt x="330" y="639"/>
                </a:cubicBezTo>
                <a:cubicBezTo>
                  <a:pt x="332" y="590"/>
                  <a:pt x="332" y="590"/>
                  <a:pt x="332" y="590"/>
                </a:cubicBezTo>
                <a:cubicBezTo>
                  <a:pt x="353" y="579"/>
                  <a:pt x="353" y="579"/>
                  <a:pt x="353" y="579"/>
                </a:cubicBezTo>
                <a:lnTo>
                  <a:pt x="351" y="628"/>
                </a:lnTo>
                <a:close/>
                <a:moveTo>
                  <a:pt x="353" y="575"/>
                </a:moveTo>
                <a:cubicBezTo>
                  <a:pt x="333" y="586"/>
                  <a:pt x="333" y="586"/>
                  <a:pt x="333" y="586"/>
                </a:cubicBezTo>
                <a:cubicBezTo>
                  <a:pt x="334" y="545"/>
                  <a:pt x="334" y="545"/>
                  <a:pt x="334" y="545"/>
                </a:cubicBezTo>
                <a:cubicBezTo>
                  <a:pt x="355" y="534"/>
                  <a:pt x="355" y="534"/>
                  <a:pt x="355" y="534"/>
                </a:cubicBezTo>
                <a:lnTo>
                  <a:pt x="353" y="575"/>
                </a:lnTo>
                <a:close/>
                <a:moveTo>
                  <a:pt x="379" y="613"/>
                </a:moveTo>
                <a:cubicBezTo>
                  <a:pt x="354" y="626"/>
                  <a:pt x="354" y="626"/>
                  <a:pt x="354" y="626"/>
                </a:cubicBezTo>
                <a:cubicBezTo>
                  <a:pt x="356" y="577"/>
                  <a:pt x="356" y="577"/>
                  <a:pt x="356" y="577"/>
                </a:cubicBezTo>
                <a:cubicBezTo>
                  <a:pt x="380" y="565"/>
                  <a:pt x="380" y="565"/>
                  <a:pt x="380" y="565"/>
                </a:cubicBezTo>
                <a:lnTo>
                  <a:pt x="379" y="613"/>
                </a:lnTo>
                <a:close/>
                <a:moveTo>
                  <a:pt x="380" y="561"/>
                </a:moveTo>
                <a:cubicBezTo>
                  <a:pt x="356" y="574"/>
                  <a:pt x="356" y="574"/>
                  <a:pt x="356" y="574"/>
                </a:cubicBezTo>
                <a:cubicBezTo>
                  <a:pt x="358" y="533"/>
                  <a:pt x="358" y="533"/>
                  <a:pt x="358" y="533"/>
                </a:cubicBezTo>
                <a:cubicBezTo>
                  <a:pt x="382" y="520"/>
                  <a:pt x="382" y="520"/>
                  <a:pt x="382" y="520"/>
                </a:cubicBezTo>
                <a:lnTo>
                  <a:pt x="380" y="561"/>
                </a:lnTo>
                <a:close/>
                <a:moveTo>
                  <a:pt x="399" y="602"/>
                </a:moveTo>
                <a:cubicBezTo>
                  <a:pt x="382" y="611"/>
                  <a:pt x="382" y="611"/>
                  <a:pt x="382" y="611"/>
                </a:cubicBezTo>
                <a:cubicBezTo>
                  <a:pt x="383" y="563"/>
                  <a:pt x="383" y="563"/>
                  <a:pt x="383" y="563"/>
                </a:cubicBezTo>
                <a:cubicBezTo>
                  <a:pt x="402" y="553"/>
                  <a:pt x="402" y="553"/>
                  <a:pt x="402" y="553"/>
                </a:cubicBezTo>
                <a:lnTo>
                  <a:pt x="399" y="602"/>
                </a:lnTo>
                <a:close/>
                <a:moveTo>
                  <a:pt x="402" y="550"/>
                </a:moveTo>
                <a:cubicBezTo>
                  <a:pt x="383" y="559"/>
                  <a:pt x="383" y="559"/>
                  <a:pt x="383" y="559"/>
                </a:cubicBezTo>
                <a:cubicBezTo>
                  <a:pt x="385" y="519"/>
                  <a:pt x="385" y="519"/>
                  <a:pt x="385" y="519"/>
                </a:cubicBezTo>
                <a:cubicBezTo>
                  <a:pt x="404" y="509"/>
                  <a:pt x="404" y="509"/>
                  <a:pt x="404" y="509"/>
                </a:cubicBezTo>
                <a:lnTo>
                  <a:pt x="402" y="550"/>
                </a:lnTo>
                <a:close/>
                <a:moveTo>
                  <a:pt x="424" y="588"/>
                </a:moveTo>
                <a:cubicBezTo>
                  <a:pt x="402" y="600"/>
                  <a:pt x="402" y="600"/>
                  <a:pt x="402" y="600"/>
                </a:cubicBezTo>
                <a:cubicBezTo>
                  <a:pt x="405" y="552"/>
                  <a:pt x="405" y="552"/>
                  <a:pt x="405" y="552"/>
                </a:cubicBezTo>
                <a:cubicBezTo>
                  <a:pt x="427" y="540"/>
                  <a:pt x="427" y="540"/>
                  <a:pt x="427" y="540"/>
                </a:cubicBezTo>
                <a:lnTo>
                  <a:pt x="424" y="588"/>
                </a:lnTo>
                <a:close/>
                <a:moveTo>
                  <a:pt x="427" y="536"/>
                </a:moveTo>
                <a:cubicBezTo>
                  <a:pt x="405" y="548"/>
                  <a:pt x="405" y="548"/>
                  <a:pt x="405" y="548"/>
                </a:cubicBezTo>
                <a:cubicBezTo>
                  <a:pt x="407" y="507"/>
                  <a:pt x="407" y="507"/>
                  <a:pt x="407" y="507"/>
                </a:cubicBezTo>
                <a:cubicBezTo>
                  <a:pt x="429" y="496"/>
                  <a:pt x="429" y="496"/>
                  <a:pt x="429" y="496"/>
                </a:cubicBezTo>
                <a:lnTo>
                  <a:pt x="427" y="536"/>
                </a:lnTo>
                <a:close/>
                <a:moveTo>
                  <a:pt x="448" y="576"/>
                </a:moveTo>
                <a:cubicBezTo>
                  <a:pt x="427" y="587"/>
                  <a:pt x="427" y="587"/>
                  <a:pt x="427" y="587"/>
                </a:cubicBezTo>
                <a:cubicBezTo>
                  <a:pt x="430" y="538"/>
                  <a:pt x="430" y="538"/>
                  <a:pt x="430" y="538"/>
                </a:cubicBezTo>
                <a:cubicBezTo>
                  <a:pt x="450" y="528"/>
                  <a:pt x="450" y="528"/>
                  <a:pt x="450" y="528"/>
                </a:cubicBezTo>
                <a:lnTo>
                  <a:pt x="448" y="576"/>
                </a:lnTo>
                <a:close/>
                <a:moveTo>
                  <a:pt x="450" y="524"/>
                </a:moveTo>
                <a:cubicBezTo>
                  <a:pt x="430" y="535"/>
                  <a:pt x="430" y="535"/>
                  <a:pt x="430" y="535"/>
                </a:cubicBezTo>
                <a:cubicBezTo>
                  <a:pt x="432" y="494"/>
                  <a:pt x="432" y="494"/>
                  <a:pt x="432" y="494"/>
                </a:cubicBezTo>
                <a:cubicBezTo>
                  <a:pt x="452" y="484"/>
                  <a:pt x="452" y="484"/>
                  <a:pt x="452" y="484"/>
                </a:cubicBezTo>
                <a:lnTo>
                  <a:pt x="450" y="524"/>
                </a:lnTo>
                <a:close/>
                <a:moveTo>
                  <a:pt x="473" y="562"/>
                </a:moveTo>
                <a:cubicBezTo>
                  <a:pt x="451" y="574"/>
                  <a:pt x="451" y="574"/>
                  <a:pt x="451" y="574"/>
                </a:cubicBezTo>
                <a:cubicBezTo>
                  <a:pt x="453" y="526"/>
                  <a:pt x="453" y="526"/>
                  <a:pt x="453" y="526"/>
                </a:cubicBezTo>
                <a:cubicBezTo>
                  <a:pt x="475" y="514"/>
                  <a:pt x="475" y="514"/>
                  <a:pt x="475" y="514"/>
                </a:cubicBezTo>
                <a:lnTo>
                  <a:pt x="473" y="562"/>
                </a:lnTo>
                <a:close/>
                <a:moveTo>
                  <a:pt x="453" y="522"/>
                </a:moveTo>
                <a:cubicBezTo>
                  <a:pt x="455" y="482"/>
                  <a:pt x="455" y="482"/>
                  <a:pt x="455" y="482"/>
                </a:cubicBezTo>
                <a:cubicBezTo>
                  <a:pt x="477" y="471"/>
                  <a:pt x="477" y="471"/>
                  <a:pt x="477" y="471"/>
                </a:cubicBezTo>
                <a:cubicBezTo>
                  <a:pt x="475" y="511"/>
                  <a:pt x="475" y="511"/>
                  <a:pt x="475" y="511"/>
                </a:cubicBezTo>
                <a:lnTo>
                  <a:pt x="453" y="522"/>
                </a:lnTo>
                <a:close/>
                <a:moveTo>
                  <a:pt x="495" y="550"/>
                </a:moveTo>
                <a:cubicBezTo>
                  <a:pt x="476" y="560"/>
                  <a:pt x="476" y="560"/>
                  <a:pt x="476" y="560"/>
                </a:cubicBezTo>
                <a:cubicBezTo>
                  <a:pt x="478" y="513"/>
                  <a:pt x="478" y="513"/>
                  <a:pt x="478" y="513"/>
                </a:cubicBezTo>
                <a:cubicBezTo>
                  <a:pt x="498" y="502"/>
                  <a:pt x="498" y="502"/>
                  <a:pt x="498" y="502"/>
                </a:cubicBezTo>
                <a:lnTo>
                  <a:pt x="495" y="550"/>
                </a:lnTo>
                <a:close/>
                <a:moveTo>
                  <a:pt x="498" y="499"/>
                </a:moveTo>
                <a:cubicBezTo>
                  <a:pt x="478" y="509"/>
                  <a:pt x="478" y="509"/>
                  <a:pt x="478" y="509"/>
                </a:cubicBezTo>
                <a:cubicBezTo>
                  <a:pt x="480" y="469"/>
                  <a:pt x="480" y="469"/>
                  <a:pt x="480" y="469"/>
                </a:cubicBezTo>
                <a:cubicBezTo>
                  <a:pt x="500" y="459"/>
                  <a:pt x="500" y="459"/>
                  <a:pt x="500" y="459"/>
                </a:cubicBezTo>
                <a:lnTo>
                  <a:pt x="498" y="499"/>
                </a:lnTo>
                <a:close/>
                <a:moveTo>
                  <a:pt x="518" y="537"/>
                </a:moveTo>
                <a:cubicBezTo>
                  <a:pt x="498" y="548"/>
                  <a:pt x="498" y="548"/>
                  <a:pt x="498" y="548"/>
                </a:cubicBezTo>
                <a:cubicBezTo>
                  <a:pt x="501" y="500"/>
                  <a:pt x="501" y="500"/>
                  <a:pt x="501" y="500"/>
                </a:cubicBezTo>
                <a:cubicBezTo>
                  <a:pt x="520" y="490"/>
                  <a:pt x="520" y="490"/>
                  <a:pt x="520" y="490"/>
                </a:cubicBezTo>
                <a:lnTo>
                  <a:pt x="518" y="537"/>
                </a:lnTo>
                <a:close/>
                <a:moveTo>
                  <a:pt x="520" y="487"/>
                </a:moveTo>
                <a:cubicBezTo>
                  <a:pt x="501" y="497"/>
                  <a:pt x="501" y="497"/>
                  <a:pt x="501" y="497"/>
                </a:cubicBezTo>
                <a:cubicBezTo>
                  <a:pt x="503" y="457"/>
                  <a:pt x="503" y="457"/>
                  <a:pt x="503" y="457"/>
                </a:cubicBezTo>
                <a:cubicBezTo>
                  <a:pt x="522" y="447"/>
                  <a:pt x="522" y="447"/>
                  <a:pt x="522" y="447"/>
                </a:cubicBezTo>
                <a:lnTo>
                  <a:pt x="520" y="487"/>
                </a:lnTo>
                <a:close/>
                <a:moveTo>
                  <a:pt x="539" y="526"/>
                </a:moveTo>
                <a:cubicBezTo>
                  <a:pt x="521" y="536"/>
                  <a:pt x="521" y="536"/>
                  <a:pt x="521" y="536"/>
                </a:cubicBezTo>
                <a:cubicBezTo>
                  <a:pt x="523" y="488"/>
                  <a:pt x="523" y="488"/>
                  <a:pt x="523" y="488"/>
                </a:cubicBezTo>
                <a:cubicBezTo>
                  <a:pt x="542" y="479"/>
                  <a:pt x="542" y="479"/>
                  <a:pt x="542" y="479"/>
                </a:cubicBezTo>
                <a:lnTo>
                  <a:pt x="539" y="526"/>
                </a:lnTo>
                <a:close/>
                <a:moveTo>
                  <a:pt x="524" y="485"/>
                </a:moveTo>
                <a:cubicBezTo>
                  <a:pt x="526" y="445"/>
                  <a:pt x="526" y="445"/>
                  <a:pt x="526" y="445"/>
                </a:cubicBezTo>
                <a:cubicBezTo>
                  <a:pt x="545" y="436"/>
                  <a:pt x="545" y="436"/>
                  <a:pt x="545" y="436"/>
                </a:cubicBezTo>
                <a:cubicBezTo>
                  <a:pt x="542" y="475"/>
                  <a:pt x="542" y="475"/>
                  <a:pt x="542" y="475"/>
                </a:cubicBezTo>
                <a:lnTo>
                  <a:pt x="524" y="485"/>
                </a:lnTo>
                <a:close/>
                <a:moveTo>
                  <a:pt x="563" y="513"/>
                </a:moveTo>
                <a:cubicBezTo>
                  <a:pt x="542" y="524"/>
                  <a:pt x="542" y="524"/>
                  <a:pt x="542" y="524"/>
                </a:cubicBezTo>
                <a:cubicBezTo>
                  <a:pt x="545" y="477"/>
                  <a:pt x="545" y="477"/>
                  <a:pt x="545" y="477"/>
                </a:cubicBezTo>
                <a:cubicBezTo>
                  <a:pt x="565" y="466"/>
                  <a:pt x="565" y="466"/>
                  <a:pt x="565" y="466"/>
                </a:cubicBezTo>
                <a:lnTo>
                  <a:pt x="563" y="513"/>
                </a:lnTo>
                <a:close/>
                <a:moveTo>
                  <a:pt x="566" y="463"/>
                </a:moveTo>
                <a:cubicBezTo>
                  <a:pt x="545" y="473"/>
                  <a:pt x="545" y="473"/>
                  <a:pt x="545" y="473"/>
                </a:cubicBezTo>
                <a:cubicBezTo>
                  <a:pt x="548" y="434"/>
                  <a:pt x="548" y="434"/>
                  <a:pt x="548" y="434"/>
                </a:cubicBezTo>
                <a:cubicBezTo>
                  <a:pt x="568" y="424"/>
                  <a:pt x="568" y="424"/>
                  <a:pt x="568" y="424"/>
                </a:cubicBezTo>
                <a:lnTo>
                  <a:pt x="566" y="463"/>
                </a:lnTo>
                <a:close/>
                <a:moveTo>
                  <a:pt x="585" y="501"/>
                </a:moveTo>
                <a:cubicBezTo>
                  <a:pt x="566" y="511"/>
                  <a:pt x="566" y="511"/>
                  <a:pt x="566" y="511"/>
                </a:cubicBezTo>
                <a:cubicBezTo>
                  <a:pt x="568" y="464"/>
                  <a:pt x="568" y="464"/>
                  <a:pt x="568" y="464"/>
                </a:cubicBezTo>
                <a:cubicBezTo>
                  <a:pt x="588" y="454"/>
                  <a:pt x="588" y="454"/>
                  <a:pt x="588" y="454"/>
                </a:cubicBezTo>
                <a:lnTo>
                  <a:pt x="585" y="501"/>
                </a:lnTo>
                <a:close/>
                <a:moveTo>
                  <a:pt x="588" y="451"/>
                </a:moveTo>
                <a:cubicBezTo>
                  <a:pt x="569" y="461"/>
                  <a:pt x="569" y="461"/>
                  <a:pt x="569" y="461"/>
                </a:cubicBezTo>
                <a:cubicBezTo>
                  <a:pt x="571" y="422"/>
                  <a:pt x="571" y="422"/>
                  <a:pt x="571" y="422"/>
                </a:cubicBezTo>
                <a:cubicBezTo>
                  <a:pt x="590" y="412"/>
                  <a:pt x="590" y="412"/>
                  <a:pt x="590" y="412"/>
                </a:cubicBezTo>
                <a:lnTo>
                  <a:pt x="588" y="451"/>
                </a:lnTo>
                <a:close/>
                <a:moveTo>
                  <a:pt x="603" y="491"/>
                </a:moveTo>
                <a:cubicBezTo>
                  <a:pt x="588" y="499"/>
                  <a:pt x="588" y="499"/>
                  <a:pt x="588" y="499"/>
                </a:cubicBezTo>
                <a:cubicBezTo>
                  <a:pt x="591" y="453"/>
                  <a:pt x="591" y="453"/>
                  <a:pt x="591" y="453"/>
                </a:cubicBezTo>
                <a:cubicBezTo>
                  <a:pt x="606" y="444"/>
                  <a:pt x="606" y="444"/>
                  <a:pt x="606" y="444"/>
                </a:cubicBezTo>
                <a:lnTo>
                  <a:pt x="603" y="491"/>
                </a:lnTo>
                <a:close/>
                <a:moveTo>
                  <a:pt x="625" y="479"/>
                </a:moveTo>
                <a:cubicBezTo>
                  <a:pt x="606" y="489"/>
                  <a:pt x="606" y="489"/>
                  <a:pt x="606" y="489"/>
                </a:cubicBezTo>
                <a:cubicBezTo>
                  <a:pt x="610" y="443"/>
                  <a:pt x="610" y="443"/>
                  <a:pt x="610" y="443"/>
                </a:cubicBezTo>
                <a:cubicBezTo>
                  <a:pt x="629" y="433"/>
                  <a:pt x="629" y="433"/>
                  <a:pt x="629" y="433"/>
                </a:cubicBezTo>
                <a:lnTo>
                  <a:pt x="625" y="479"/>
                </a:lnTo>
                <a:close/>
                <a:moveTo>
                  <a:pt x="648" y="466"/>
                </a:moveTo>
                <a:cubicBezTo>
                  <a:pt x="628" y="477"/>
                  <a:pt x="628" y="477"/>
                  <a:pt x="628" y="477"/>
                </a:cubicBezTo>
                <a:cubicBezTo>
                  <a:pt x="632" y="431"/>
                  <a:pt x="632" y="431"/>
                  <a:pt x="632" y="431"/>
                </a:cubicBezTo>
                <a:cubicBezTo>
                  <a:pt x="651" y="420"/>
                  <a:pt x="651" y="420"/>
                  <a:pt x="651" y="420"/>
                </a:cubicBezTo>
                <a:lnTo>
                  <a:pt x="648" y="466"/>
                </a:lnTo>
                <a:close/>
                <a:moveTo>
                  <a:pt x="632" y="427"/>
                </a:moveTo>
                <a:cubicBezTo>
                  <a:pt x="635" y="389"/>
                  <a:pt x="635" y="389"/>
                  <a:pt x="635" y="389"/>
                </a:cubicBezTo>
                <a:cubicBezTo>
                  <a:pt x="654" y="379"/>
                  <a:pt x="654" y="379"/>
                  <a:pt x="654" y="379"/>
                </a:cubicBezTo>
                <a:cubicBezTo>
                  <a:pt x="651" y="417"/>
                  <a:pt x="651" y="417"/>
                  <a:pt x="651" y="417"/>
                </a:cubicBezTo>
                <a:lnTo>
                  <a:pt x="632" y="427"/>
                </a:lnTo>
                <a:close/>
                <a:moveTo>
                  <a:pt x="669" y="455"/>
                </a:moveTo>
                <a:cubicBezTo>
                  <a:pt x="652" y="465"/>
                  <a:pt x="652" y="465"/>
                  <a:pt x="652" y="465"/>
                </a:cubicBezTo>
                <a:cubicBezTo>
                  <a:pt x="654" y="419"/>
                  <a:pt x="654" y="419"/>
                  <a:pt x="654" y="419"/>
                </a:cubicBezTo>
                <a:cubicBezTo>
                  <a:pt x="672" y="409"/>
                  <a:pt x="672" y="409"/>
                  <a:pt x="672" y="409"/>
                </a:cubicBezTo>
                <a:lnTo>
                  <a:pt x="669" y="455"/>
                </a:lnTo>
                <a:close/>
                <a:moveTo>
                  <a:pt x="672" y="406"/>
                </a:moveTo>
                <a:cubicBezTo>
                  <a:pt x="655" y="415"/>
                  <a:pt x="655" y="415"/>
                  <a:pt x="655" y="415"/>
                </a:cubicBezTo>
                <a:cubicBezTo>
                  <a:pt x="657" y="377"/>
                  <a:pt x="657" y="377"/>
                  <a:pt x="657" y="377"/>
                </a:cubicBezTo>
                <a:cubicBezTo>
                  <a:pt x="674" y="368"/>
                  <a:pt x="674" y="368"/>
                  <a:pt x="674" y="368"/>
                </a:cubicBezTo>
                <a:lnTo>
                  <a:pt x="672" y="406"/>
                </a:lnTo>
                <a:close/>
                <a:moveTo>
                  <a:pt x="690" y="444"/>
                </a:moveTo>
                <a:cubicBezTo>
                  <a:pt x="673" y="453"/>
                  <a:pt x="673" y="453"/>
                  <a:pt x="673" y="453"/>
                </a:cubicBezTo>
                <a:cubicBezTo>
                  <a:pt x="675" y="408"/>
                  <a:pt x="675" y="408"/>
                  <a:pt x="675" y="408"/>
                </a:cubicBezTo>
                <a:cubicBezTo>
                  <a:pt x="693" y="398"/>
                  <a:pt x="693" y="398"/>
                  <a:pt x="693" y="398"/>
                </a:cubicBezTo>
                <a:lnTo>
                  <a:pt x="690" y="444"/>
                </a:lnTo>
                <a:close/>
                <a:moveTo>
                  <a:pt x="675" y="404"/>
                </a:moveTo>
                <a:cubicBezTo>
                  <a:pt x="677" y="366"/>
                  <a:pt x="677" y="366"/>
                  <a:pt x="677" y="366"/>
                </a:cubicBezTo>
                <a:cubicBezTo>
                  <a:pt x="695" y="357"/>
                  <a:pt x="695" y="357"/>
                  <a:pt x="695" y="357"/>
                </a:cubicBezTo>
                <a:cubicBezTo>
                  <a:pt x="693" y="395"/>
                  <a:pt x="693" y="395"/>
                  <a:pt x="693" y="395"/>
                </a:cubicBezTo>
                <a:lnTo>
                  <a:pt x="675" y="404"/>
                </a:lnTo>
                <a:close/>
                <a:moveTo>
                  <a:pt x="709" y="433"/>
                </a:moveTo>
                <a:cubicBezTo>
                  <a:pt x="693" y="442"/>
                  <a:pt x="693" y="442"/>
                  <a:pt x="693" y="442"/>
                </a:cubicBezTo>
                <a:cubicBezTo>
                  <a:pt x="696" y="397"/>
                  <a:pt x="696" y="397"/>
                  <a:pt x="696" y="397"/>
                </a:cubicBezTo>
                <a:cubicBezTo>
                  <a:pt x="712" y="388"/>
                  <a:pt x="712" y="388"/>
                  <a:pt x="712" y="388"/>
                </a:cubicBezTo>
                <a:lnTo>
                  <a:pt x="709" y="433"/>
                </a:lnTo>
                <a:close/>
                <a:moveTo>
                  <a:pt x="726" y="424"/>
                </a:moveTo>
                <a:cubicBezTo>
                  <a:pt x="712" y="432"/>
                  <a:pt x="712" y="432"/>
                  <a:pt x="712" y="432"/>
                </a:cubicBezTo>
                <a:cubicBezTo>
                  <a:pt x="715" y="386"/>
                  <a:pt x="715" y="386"/>
                  <a:pt x="715" y="386"/>
                </a:cubicBezTo>
                <a:cubicBezTo>
                  <a:pt x="730" y="379"/>
                  <a:pt x="730" y="379"/>
                  <a:pt x="730" y="379"/>
                </a:cubicBezTo>
                <a:lnTo>
                  <a:pt x="726" y="424"/>
                </a:lnTo>
                <a:close/>
                <a:moveTo>
                  <a:pt x="730" y="375"/>
                </a:moveTo>
                <a:cubicBezTo>
                  <a:pt x="716" y="383"/>
                  <a:pt x="716" y="383"/>
                  <a:pt x="716" y="383"/>
                </a:cubicBezTo>
                <a:cubicBezTo>
                  <a:pt x="718" y="345"/>
                  <a:pt x="718" y="345"/>
                  <a:pt x="718" y="345"/>
                </a:cubicBezTo>
                <a:cubicBezTo>
                  <a:pt x="733" y="338"/>
                  <a:pt x="733" y="338"/>
                  <a:pt x="733" y="338"/>
                </a:cubicBezTo>
                <a:lnTo>
                  <a:pt x="730" y="375"/>
                </a:lnTo>
                <a:close/>
                <a:moveTo>
                  <a:pt x="733" y="334"/>
                </a:moveTo>
                <a:cubicBezTo>
                  <a:pt x="718" y="342"/>
                  <a:pt x="718" y="342"/>
                  <a:pt x="718" y="342"/>
                </a:cubicBezTo>
                <a:cubicBezTo>
                  <a:pt x="721" y="302"/>
                  <a:pt x="721" y="302"/>
                  <a:pt x="721" y="302"/>
                </a:cubicBezTo>
                <a:cubicBezTo>
                  <a:pt x="736" y="295"/>
                  <a:pt x="736" y="295"/>
                  <a:pt x="736" y="295"/>
                </a:cubicBezTo>
                <a:lnTo>
                  <a:pt x="733" y="334"/>
                </a:lnTo>
                <a:close/>
                <a:moveTo>
                  <a:pt x="736" y="291"/>
                </a:moveTo>
                <a:cubicBezTo>
                  <a:pt x="721" y="298"/>
                  <a:pt x="721" y="298"/>
                  <a:pt x="721" y="298"/>
                </a:cubicBezTo>
                <a:cubicBezTo>
                  <a:pt x="724" y="260"/>
                  <a:pt x="724" y="260"/>
                  <a:pt x="724" y="260"/>
                </a:cubicBezTo>
                <a:cubicBezTo>
                  <a:pt x="739" y="252"/>
                  <a:pt x="739" y="252"/>
                  <a:pt x="739" y="252"/>
                </a:cubicBezTo>
                <a:lnTo>
                  <a:pt x="736" y="291"/>
                </a:lnTo>
                <a:close/>
                <a:moveTo>
                  <a:pt x="739" y="249"/>
                </a:moveTo>
                <a:cubicBezTo>
                  <a:pt x="724" y="256"/>
                  <a:pt x="724" y="256"/>
                  <a:pt x="724" y="256"/>
                </a:cubicBezTo>
                <a:cubicBezTo>
                  <a:pt x="727" y="216"/>
                  <a:pt x="727" y="216"/>
                  <a:pt x="727" y="216"/>
                </a:cubicBezTo>
                <a:cubicBezTo>
                  <a:pt x="742" y="209"/>
                  <a:pt x="742" y="209"/>
                  <a:pt x="742" y="209"/>
                </a:cubicBezTo>
                <a:lnTo>
                  <a:pt x="739" y="249"/>
                </a:lnTo>
                <a:close/>
                <a:moveTo>
                  <a:pt x="743" y="205"/>
                </a:moveTo>
                <a:cubicBezTo>
                  <a:pt x="727" y="213"/>
                  <a:pt x="727" y="213"/>
                  <a:pt x="727" y="213"/>
                </a:cubicBezTo>
                <a:cubicBezTo>
                  <a:pt x="729" y="175"/>
                  <a:pt x="729" y="175"/>
                  <a:pt x="729" y="175"/>
                </a:cubicBezTo>
                <a:cubicBezTo>
                  <a:pt x="745" y="168"/>
                  <a:pt x="745" y="168"/>
                  <a:pt x="745" y="168"/>
                </a:cubicBezTo>
                <a:lnTo>
                  <a:pt x="743" y="205"/>
                </a:lnTo>
                <a:close/>
                <a:moveTo>
                  <a:pt x="746" y="164"/>
                </a:moveTo>
                <a:cubicBezTo>
                  <a:pt x="729" y="172"/>
                  <a:pt x="729" y="172"/>
                  <a:pt x="729" y="172"/>
                </a:cubicBezTo>
                <a:cubicBezTo>
                  <a:pt x="732" y="130"/>
                  <a:pt x="732" y="130"/>
                  <a:pt x="732" y="130"/>
                </a:cubicBezTo>
                <a:cubicBezTo>
                  <a:pt x="749" y="123"/>
                  <a:pt x="749" y="123"/>
                  <a:pt x="749" y="123"/>
                </a:cubicBezTo>
                <a:lnTo>
                  <a:pt x="746" y="164"/>
                </a:lnTo>
                <a:close/>
                <a:moveTo>
                  <a:pt x="738" y="41"/>
                </a:moveTo>
                <a:cubicBezTo>
                  <a:pt x="756" y="34"/>
                  <a:pt x="756" y="34"/>
                  <a:pt x="756" y="34"/>
                </a:cubicBezTo>
                <a:cubicBezTo>
                  <a:pt x="753" y="73"/>
                  <a:pt x="753" y="73"/>
                  <a:pt x="753" y="73"/>
                </a:cubicBezTo>
                <a:cubicBezTo>
                  <a:pt x="735" y="80"/>
                  <a:pt x="735" y="80"/>
                  <a:pt x="735" y="80"/>
                </a:cubicBezTo>
                <a:lnTo>
                  <a:pt x="738" y="41"/>
                </a:lnTo>
                <a:close/>
                <a:moveTo>
                  <a:pt x="735" y="84"/>
                </a:moveTo>
                <a:cubicBezTo>
                  <a:pt x="752" y="76"/>
                  <a:pt x="752" y="76"/>
                  <a:pt x="752" y="76"/>
                </a:cubicBezTo>
                <a:cubicBezTo>
                  <a:pt x="749" y="119"/>
                  <a:pt x="749" y="119"/>
                  <a:pt x="749" y="119"/>
                </a:cubicBezTo>
                <a:cubicBezTo>
                  <a:pt x="732" y="127"/>
                  <a:pt x="732" y="127"/>
                  <a:pt x="732" y="127"/>
                </a:cubicBezTo>
                <a:lnTo>
                  <a:pt x="735" y="84"/>
                </a:lnTo>
                <a:close/>
                <a:moveTo>
                  <a:pt x="716" y="51"/>
                </a:moveTo>
                <a:cubicBezTo>
                  <a:pt x="735" y="43"/>
                  <a:pt x="735" y="43"/>
                  <a:pt x="735" y="43"/>
                </a:cubicBezTo>
                <a:cubicBezTo>
                  <a:pt x="732" y="82"/>
                  <a:pt x="732" y="82"/>
                  <a:pt x="732" y="82"/>
                </a:cubicBezTo>
                <a:cubicBezTo>
                  <a:pt x="714" y="90"/>
                  <a:pt x="714" y="90"/>
                  <a:pt x="714" y="90"/>
                </a:cubicBezTo>
                <a:lnTo>
                  <a:pt x="716" y="51"/>
                </a:lnTo>
                <a:close/>
                <a:moveTo>
                  <a:pt x="713" y="93"/>
                </a:moveTo>
                <a:cubicBezTo>
                  <a:pt x="732" y="85"/>
                  <a:pt x="732" y="85"/>
                  <a:pt x="732" y="85"/>
                </a:cubicBezTo>
                <a:cubicBezTo>
                  <a:pt x="729" y="128"/>
                  <a:pt x="729" y="128"/>
                  <a:pt x="729" y="128"/>
                </a:cubicBezTo>
                <a:cubicBezTo>
                  <a:pt x="711" y="137"/>
                  <a:pt x="711" y="137"/>
                  <a:pt x="711" y="137"/>
                </a:cubicBezTo>
                <a:lnTo>
                  <a:pt x="713" y="93"/>
                </a:lnTo>
                <a:close/>
                <a:moveTo>
                  <a:pt x="694" y="60"/>
                </a:moveTo>
                <a:cubicBezTo>
                  <a:pt x="713" y="52"/>
                  <a:pt x="713" y="52"/>
                  <a:pt x="713" y="52"/>
                </a:cubicBezTo>
                <a:cubicBezTo>
                  <a:pt x="710" y="91"/>
                  <a:pt x="710" y="91"/>
                  <a:pt x="710" y="91"/>
                </a:cubicBezTo>
                <a:cubicBezTo>
                  <a:pt x="692" y="99"/>
                  <a:pt x="692" y="99"/>
                  <a:pt x="692" y="99"/>
                </a:cubicBezTo>
                <a:lnTo>
                  <a:pt x="694" y="60"/>
                </a:lnTo>
                <a:close/>
                <a:moveTo>
                  <a:pt x="692" y="103"/>
                </a:moveTo>
                <a:cubicBezTo>
                  <a:pt x="710" y="95"/>
                  <a:pt x="710" y="95"/>
                  <a:pt x="710" y="95"/>
                </a:cubicBezTo>
                <a:cubicBezTo>
                  <a:pt x="708" y="138"/>
                  <a:pt x="708" y="138"/>
                  <a:pt x="708" y="138"/>
                </a:cubicBezTo>
                <a:cubicBezTo>
                  <a:pt x="690" y="146"/>
                  <a:pt x="690" y="146"/>
                  <a:pt x="690" y="146"/>
                </a:cubicBezTo>
                <a:lnTo>
                  <a:pt x="692" y="103"/>
                </a:lnTo>
                <a:close/>
                <a:moveTo>
                  <a:pt x="676" y="68"/>
                </a:moveTo>
                <a:cubicBezTo>
                  <a:pt x="691" y="61"/>
                  <a:pt x="691" y="61"/>
                  <a:pt x="691" y="61"/>
                </a:cubicBezTo>
                <a:cubicBezTo>
                  <a:pt x="689" y="101"/>
                  <a:pt x="689" y="101"/>
                  <a:pt x="689" y="101"/>
                </a:cubicBezTo>
                <a:cubicBezTo>
                  <a:pt x="674" y="107"/>
                  <a:pt x="674" y="107"/>
                  <a:pt x="674" y="107"/>
                </a:cubicBezTo>
                <a:lnTo>
                  <a:pt x="676" y="68"/>
                </a:lnTo>
                <a:close/>
                <a:moveTo>
                  <a:pt x="674" y="111"/>
                </a:moveTo>
                <a:cubicBezTo>
                  <a:pt x="689" y="104"/>
                  <a:pt x="689" y="104"/>
                  <a:pt x="689" y="104"/>
                </a:cubicBezTo>
                <a:cubicBezTo>
                  <a:pt x="687" y="148"/>
                  <a:pt x="687" y="148"/>
                  <a:pt x="687" y="148"/>
                </a:cubicBezTo>
                <a:cubicBezTo>
                  <a:pt x="671" y="155"/>
                  <a:pt x="671" y="155"/>
                  <a:pt x="671" y="155"/>
                </a:cubicBezTo>
                <a:lnTo>
                  <a:pt x="674" y="111"/>
                </a:lnTo>
                <a:close/>
                <a:moveTo>
                  <a:pt x="657" y="76"/>
                </a:moveTo>
                <a:cubicBezTo>
                  <a:pt x="673" y="69"/>
                  <a:pt x="673" y="69"/>
                  <a:pt x="673" y="69"/>
                </a:cubicBezTo>
                <a:cubicBezTo>
                  <a:pt x="671" y="109"/>
                  <a:pt x="671" y="109"/>
                  <a:pt x="671" y="109"/>
                </a:cubicBezTo>
                <a:cubicBezTo>
                  <a:pt x="654" y="116"/>
                  <a:pt x="654" y="116"/>
                  <a:pt x="654" y="116"/>
                </a:cubicBezTo>
                <a:lnTo>
                  <a:pt x="657" y="76"/>
                </a:lnTo>
                <a:close/>
                <a:moveTo>
                  <a:pt x="671" y="112"/>
                </a:moveTo>
                <a:cubicBezTo>
                  <a:pt x="668" y="156"/>
                  <a:pt x="668" y="156"/>
                  <a:pt x="668" y="156"/>
                </a:cubicBezTo>
                <a:cubicBezTo>
                  <a:pt x="650" y="164"/>
                  <a:pt x="650" y="164"/>
                  <a:pt x="650" y="164"/>
                </a:cubicBezTo>
                <a:cubicBezTo>
                  <a:pt x="654" y="120"/>
                  <a:pt x="654" y="120"/>
                  <a:pt x="654" y="120"/>
                </a:cubicBezTo>
                <a:lnTo>
                  <a:pt x="671" y="112"/>
                </a:lnTo>
                <a:close/>
                <a:moveTo>
                  <a:pt x="633" y="86"/>
                </a:moveTo>
                <a:cubicBezTo>
                  <a:pt x="653" y="77"/>
                  <a:pt x="653" y="77"/>
                  <a:pt x="653" y="77"/>
                </a:cubicBezTo>
                <a:cubicBezTo>
                  <a:pt x="651" y="117"/>
                  <a:pt x="651" y="117"/>
                  <a:pt x="651" y="117"/>
                </a:cubicBezTo>
                <a:cubicBezTo>
                  <a:pt x="630" y="126"/>
                  <a:pt x="630" y="126"/>
                  <a:pt x="630" y="126"/>
                </a:cubicBezTo>
                <a:lnTo>
                  <a:pt x="633" y="86"/>
                </a:lnTo>
                <a:close/>
                <a:moveTo>
                  <a:pt x="630" y="130"/>
                </a:moveTo>
                <a:cubicBezTo>
                  <a:pt x="650" y="121"/>
                  <a:pt x="650" y="121"/>
                  <a:pt x="650" y="121"/>
                </a:cubicBezTo>
                <a:cubicBezTo>
                  <a:pt x="647" y="166"/>
                  <a:pt x="647" y="166"/>
                  <a:pt x="647" y="166"/>
                </a:cubicBezTo>
                <a:cubicBezTo>
                  <a:pt x="627" y="175"/>
                  <a:pt x="627" y="175"/>
                  <a:pt x="627" y="175"/>
                </a:cubicBezTo>
                <a:lnTo>
                  <a:pt x="630" y="130"/>
                </a:lnTo>
                <a:close/>
                <a:moveTo>
                  <a:pt x="610" y="96"/>
                </a:moveTo>
                <a:cubicBezTo>
                  <a:pt x="630" y="88"/>
                  <a:pt x="630" y="88"/>
                  <a:pt x="630" y="88"/>
                </a:cubicBezTo>
                <a:cubicBezTo>
                  <a:pt x="627" y="128"/>
                  <a:pt x="627" y="128"/>
                  <a:pt x="627" y="128"/>
                </a:cubicBezTo>
                <a:cubicBezTo>
                  <a:pt x="608" y="136"/>
                  <a:pt x="608" y="136"/>
                  <a:pt x="608" y="136"/>
                </a:cubicBezTo>
                <a:lnTo>
                  <a:pt x="610" y="96"/>
                </a:lnTo>
                <a:close/>
                <a:moveTo>
                  <a:pt x="608" y="140"/>
                </a:moveTo>
                <a:cubicBezTo>
                  <a:pt x="627" y="131"/>
                  <a:pt x="627" y="131"/>
                  <a:pt x="627" y="131"/>
                </a:cubicBezTo>
                <a:cubicBezTo>
                  <a:pt x="624" y="176"/>
                  <a:pt x="624" y="176"/>
                  <a:pt x="624" y="176"/>
                </a:cubicBezTo>
                <a:cubicBezTo>
                  <a:pt x="605" y="185"/>
                  <a:pt x="605" y="185"/>
                  <a:pt x="605" y="185"/>
                </a:cubicBezTo>
                <a:lnTo>
                  <a:pt x="608" y="140"/>
                </a:lnTo>
                <a:close/>
                <a:moveTo>
                  <a:pt x="587" y="106"/>
                </a:moveTo>
                <a:cubicBezTo>
                  <a:pt x="607" y="97"/>
                  <a:pt x="607" y="97"/>
                  <a:pt x="607" y="97"/>
                </a:cubicBezTo>
                <a:cubicBezTo>
                  <a:pt x="605" y="138"/>
                  <a:pt x="605" y="138"/>
                  <a:pt x="605" y="138"/>
                </a:cubicBezTo>
                <a:cubicBezTo>
                  <a:pt x="585" y="146"/>
                  <a:pt x="585" y="146"/>
                  <a:pt x="585" y="146"/>
                </a:cubicBezTo>
                <a:lnTo>
                  <a:pt x="587" y="106"/>
                </a:lnTo>
                <a:close/>
                <a:moveTo>
                  <a:pt x="585" y="150"/>
                </a:moveTo>
                <a:cubicBezTo>
                  <a:pt x="605" y="141"/>
                  <a:pt x="605" y="141"/>
                  <a:pt x="605" y="141"/>
                </a:cubicBezTo>
                <a:cubicBezTo>
                  <a:pt x="602" y="186"/>
                  <a:pt x="602" y="186"/>
                  <a:pt x="602" y="186"/>
                </a:cubicBezTo>
                <a:cubicBezTo>
                  <a:pt x="582" y="195"/>
                  <a:pt x="582" y="195"/>
                  <a:pt x="582" y="195"/>
                </a:cubicBezTo>
                <a:lnTo>
                  <a:pt x="585" y="150"/>
                </a:lnTo>
                <a:close/>
                <a:moveTo>
                  <a:pt x="567" y="114"/>
                </a:moveTo>
                <a:cubicBezTo>
                  <a:pt x="584" y="107"/>
                  <a:pt x="584" y="107"/>
                  <a:pt x="584" y="107"/>
                </a:cubicBezTo>
                <a:cubicBezTo>
                  <a:pt x="582" y="148"/>
                  <a:pt x="582" y="148"/>
                  <a:pt x="582" y="148"/>
                </a:cubicBezTo>
                <a:cubicBezTo>
                  <a:pt x="565" y="155"/>
                  <a:pt x="565" y="155"/>
                  <a:pt x="565" y="155"/>
                </a:cubicBezTo>
                <a:lnTo>
                  <a:pt x="567" y="114"/>
                </a:lnTo>
                <a:close/>
                <a:moveTo>
                  <a:pt x="565" y="159"/>
                </a:moveTo>
                <a:cubicBezTo>
                  <a:pt x="582" y="151"/>
                  <a:pt x="582" y="151"/>
                  <a:pt x="582" y="151"/>
                </a:cubicBezTo>
                <a:cubicBezTo>
                  <a:pt x="579" y="197"/>
                  <a:pt x="579" y="197"/>
                  <a:pt x="579" y="197"/>
                </a:cubicBezTo>
                <a:cubicBezTo>
                  <a:pt x="562" y="205"/>
                  <a:pt x="562" y="205"/>
                  <a:pt x="562" y="205"/>
                </a:cubicBezTo>
                <a:lnTo>
                  <a:pt x="565" y="159"/>
                </a:lnTo>
                <a:close/>
                <a:moveTo>
                  <a:pt x="542" y="125"/>
                </a:moveTo>
                <a:cubicBezTo>
                  <a:pt x="564" y="116"/>
                  <a:pt x="564" y="116"/>
                  <a:pt x="564" y="116"/>
                </a:cubicBezTo>
                <a:cubicBezTo>
                  <a:pt x="562" y="156"/>
                  <a:pt x="562" y="156"/>
                  <a:pt x="562" y="156"/>
                </a:cubicBezTo>
                <a:cubicBezTo>
                  <a:pt x="539" y="166"/>
                  <a:pt x="539" y="166"/>
                  <a:pt x="539" y="166"/>
                </a:cubicBezTo>
                <a:lnTo>
                  <a:pt x="542" y="125"/>
                </a:lnTo>
                <a:close/>
                <a:moveTo>
                  <a:pt x="539" y="170"/>
                </a:moveTo>
                <a:cubicBezTo>
                  <a:pt x="561" y="160"/>
                  <a:pt x="561" y="160"/>
                  <a:pt x="561" y="160"/>
                </a:cubicBezTo>
                <a:cubicBezTo>
                  <a:pt x="559" y="206"/>
                  <a:pt x="559" y="206"/>
                  <a:pt x="559" y="206"/>
                </a:cubicBezTo>
                <a:cubicBezTo>
                  <a:pt x="537" y="216"/>
                  <a:pt x="537" y="216"/>
                  <a:pt x="537" y="216"/>
                </a:cubicBezTo>
                <a:lnTo>
                  <a:pt x="539" y="170"/>
                </a:lnTo>
                <a:close/>
                <a:moveTo>
                  <a:pt x="520" y="134"/>
                </a:moveTo>
                <a:cubicBezTo>
                  <a:pt x="538" y="126"/>
                  <a:pt x="538" y="126"/>
                  <a:pt x="538" y="126"/>
                </a:cubicBezTo>
                <a:cubicBezTo>
                  <a:pt x="536" y="168"/>
                  <a:pt x="536" y="168"/>
                  <a:pt x="536" y="168"/>
                </a:cubicBezTo>
                <a:cubicBezTo>
                  <a:pt x="518" y="176"/>
                  <a:pt x="518" y="176"/>
                  <a:pt x="518" y="176"/>
                </a:cubicBezTo>
                <a:lnTo>
                  <a:pt x="520" y="134"/>
                </a:lnTo>
                <a:close/>
                <a:moveTo>
                  <a:pt x="517" y="179"/>
                </a:moveTo>
                <a:cubicBezTo>
                  <a:pt x="536" y="171"/>
                  <a:pt x="536" y="171"/>
                  <a:pt x="536" y="171"/>
                </a:cubicBezTo>
                <a:cubicBezTo>
                  <a:pt x="534" y="217"/>
                  <a:pt x="534" y="217"/>
                  <a:pt x="534" y="217"/>
                </a:cubicBezTo>
                <a:cubicBezTo>
                  <a:pt x="515" y="226"/>
                  <a:pt x="515" y="226"/>
                  <a:pt x="515" y="226"/>
                </a:cubicBezTo>
                <a:lnTo>
                  <a:pt x="517" y="179"/>
                </a:lnTo>
                <a:close/>
                <a:moveTo>
                  <a:pt x="495" y="145"/>
                </a:moveTo>
                <a:cubicBezTo>
                  <a:pt x="517" y="136"/>
                  <a:pt x="517" y="136"/>
                  <a:pt x="517" y="136"/>
                </a:cubicBezTo>
                <a:cubicBezTo>
                  <a:pt x="514" y="177"/>
                  <a:pt x="514" y="177"/>
                  <a:pt x="514" y="177"/>
                </a:cubicBezTo>
                <a:cubicBezTo>
                  <a:pt x="493" y="187"/>
                  <a:pt x="493" y="187"/>
                  <a:pt x="493" y="187"/>
                </a:cubicBezTo>
                <a:lnTo>
                  <a:pt x="495" y="145"/>
                </a:lnTo>
                <a:close/>
                <a:moveTo>
                  <a:pt x="493" y="190"/>
                </a:moveTo>
                <a:cubicBezTo>
                  <a:pt x="514" y="181"/>
                  <a:pt x="514" y="181"/>
                  <a:pt x="514" y="181"/>
                </a:cubicBezTo>
                <a:cubicBezTo>
                  <a:pt x="512" y="228"/>
                  <a:pt x="512" y="228"/>
                  <a:pt x="512" y="228"/>
                </a:cubicBezTo>
                <a:cubicBezTo>
                  <a:pt x="491" y="237"/>
                  <a:pt x="491" y="237"/>
                  <a:pt x="491" y="237"/>
                </a:cubicBezTo>
                <a:lnTo>
                  <a:pt x="493" y="190"/>
                </a:lnTo>
                <a:close/>
                <a:moveTo>
                  <a:pt x="468" y="156"/>
                </a:moveTo>
                <a:cubicBezTo>
                  <a:pt x="492" y="146"/>
                  <a:pt x="492" y="146"/>
                  <a:pt x="492" y="146"/>
                </a:cubicBezTo>
                <a:cubicBezTo>
                  <a:pt x="490" y="188"/>
                  <a:pt x="490" y="188"/>
                  <a:pt x="490" y="188"/>
                </a:cubicBezTo>
                <a:cubicBezTo>
                  <a:pt x="467" y="198"/>
                  <a:pt x="467" y="198"/>
                  <a:pt x="467" y="198"/>
                </a:cubicBezTo>
                <a:lnTo>
                  <a:pt x="468" y="156"/>
                </a:lnTo>
                <a:close/>
                <a:moveTo>
                  <a:pt x="467" y="201"/>
                </a:moveTo>
                <a:cubicBezTo>
                  <a:pt x="490" y="191"/>
                  <a:pt x="490" y="191"/>
                  <a:pt x="490" y="191"/>
                </a:cubicBezTo>
                <a:cubicBezTo>
                  <a:pt x="488" y="239"/>
                  <a:pt x="488" y="239"/>
                  <a:pt x="488" y="239"/>
                </a:cubicBezTo>
                <a:cubicBezTo>
                  <a:pt x="465" y="249"/>
                  <a:pt x="465" y="249"/>
                  <a:pt x="465" y="249"/>
                </a:cubicBezTo>
                <a:lnTo>
                  <a:pt x="467" y="201"/>
                </a:lnTo>
                <a:close/>
                <a:moveTo>
                  <a:pt x="448" y="165"/>
                </a:moveTo>
                <a:cubicBezTo>
                  <a:pt x="465" y="158"/>
                  <a:pt x="465" y="158"/>
                  <a:pt x="465" y="158"/>
                </a:cubicBezTo>
                <a:cubicBezTo>
                  <a:pt x="464" y="199"/>
                  <a:pt x="464" y="199"/>
                  <a:pt x="464" y="199"/>
                </a:cubicBezTo>
                <a:cubicBezTo>
                  <a:pt x="446" y="207"/>
                  <a:pt x="446" y="207"/>
                  <a:pt x="446" y="207"/>
                </a:cubicBezTo>
                <a:lnTo>
                  <a:pt x="448" y="165"/>
                </a:lnTo>
                <a:close/>
                <a:moveTo>
                  <a:pt x="446" y="211"/>
                </a:moveTo>
                <a:cubicBezTo>
                  <a:pt x="463" y="203"/>
                  <a:pt x="463" y="203"/>
                  <a:pt x="463" y="203"/>
                </a:cubicBezTo>
                <a:cubicBezTo>
                  <a:pt x="461" y="250"/>
                  <a:pt x="461" y="250"/>
                  <a:pt x="461" y="250"/>
                </a:cubicBezTo>
                <a:cubicBezTo>
                  <a:pt x="443" y="259"/>
                  <a:pt x="443" y="259"/>
                  <a:pt x="443" y="259"/>
                </a:cubicBezTo>
                <a:lnTo>
                  <a:pt x="446" y="211"/>
                </a:lnTo>
                <a:close/>
                <a:moveTo>
                  <a:pt x="424" y="175"/>
                </a:moveTo>
                <a:cubicBezTo>
                  <a:pt x="445" y="166"/>
                  <a:pt x="445" y="166"/>
                  <a:pt x="445" y="166"/>
                </a:cubicBezTo>
                <a:cubicBezTo>
                  <a:pt x="443" y="208"/>
                  <a:pt x="443" y="208"/>
                  <a:pt x="443" y="208"/>
                </a:cubicBezTo>
                <a:cubicBezTo>
                  <a:pt x="422" y="218"/>
                  <a:pt x="422" y="218"/>
                  <a:pt x="422" y="218"/>
                </a:cubicBezTo>
                <a:lnTo>
                  <a:pt x="424" y="175"/>
                </a:lnTo>
                <a:close/>
                <a:moveTo>
                  <a:pt x="422" y="221"/>
                </a:moveTo>
                <a:cubicBezTo>
                  <a:pt x="443" y="212"/>
                  <a:pt x="443" y="212"/>
                  <a:pt x="443" y="212"/>
                </a:cubicBezTo>
                <a:cubicBezTo>
                  <a:pt x="440" y="260"/>
                  <a:pt x="440" y="260"/>
                  <a:pt x="440" y="260"/>
                </a:cubicBezTo>
                <a:cubicBezTo>
                  <a:pt x="419" y="270"/>
                  <a:pt x="419" y="270"/>
                  <a:pt x="419" y="270"/>
                </a:cubicBezTo>
                <a:lnTo>
                  <a:pt x="422" y="221"/>
                </a:lnTo>
                <a:close/>
                <a:moveTo>
                  <a:pt x="396" y="187"/>
                </a:moveTo>
                <a:cubicBezTo>
                  <a:pt x="421" y="177"/>
                  <a:pt x="421" y="177"/>
                  <a:pt x="421" y="177"/>
                </a:cubicBezTo>
                <a:cubicBezTo>
                  <a:pt x="419" y="219"/>
                  <a:pt x="419" y="219"/>
                  <a:pt x="419" y="219"/>
                </a:cubicBezTo>
                <a:cubicBezTo>
                  <a:pt x="394" y="230"/>
                  <a:pt x="394" y="230"/>
                  <a:pt x="394" y="230"/>
                </a:cubicBezTo>
                <a:lnTo>
                  <a:pt x="396" y="187"/>
                </a:lnTo>
                <a:close/>
                <a:moveTo>
                  <a:pt x="394" y="233"/>
                </a:moveTo>
                <a:cubicBezTo>
                  <a:pt x="418" y="223"/>
                  <a:pt x="418" y="223"/>
                  <a:pt x="418" y="223"/>
                </a:cubicBezTo>
                <a:cubicBezTo>
                  <a:pt x="416" y="271"/>
                  <a:pt x="416" y="271"/>
                  <a:pt x="416" y="271"/>
                </a:cubicBezTo>
                <a:cubicBezTo>
                  <a:pt x="393" y="282"/>
                  <a:pt x="393" y="282"/>
                  <a:pt x="393" y="282"/>
                </a:cubicBezTo>
                <a:lnTo>
                  <a:pt x="394" y="233"/>
                </a:lnTo>
                <a:close/>
                <a:moveTo>
                  <a:pt x="372" y="198"/>
                </a:moveTo>
                <a:cubicBezTo>
                  <a:pt x="393" y="189"/>
                  <a:pt x="393" y="189"/>
                  <a:pt x="393" y="189"/>
                </a:cubicBezTo>
                <a:cubicBezTo>
                  <a:pt x="391" y="231"/>
                  <a:pt x="391" y="231"/>
                  <a:pt x="391" y="231"/>
                </a:cubicBezTo>
                <a:cubicBezTo>
                  <a:pt x="370" y="240"/>
                  <a:pt x="370" y="240"/>
                  <a:pt x="370" y="240"/>
                </a:cubicBezTo>
                <a:lnTo>
                  <a:pt x="372" y="198"/>
                </a:lnTo>
                <a:close/>
                <a:moveTo>
                  <a:pt x="370" y="244"/>
                </a:moveTo>
                <a:cubicBezTo>
                  <a:pt x="391" y="234"/>
                  <a:pt x="391" y="234"/>
                  <a:pt x="391" y="234"/>
                </a:cubicBezTo>
                <a:cubicBezTo>
                  <a:pt x="390" y="283"/>
                  <a:pt x="390" y="283"/>
                  <a:pt x="390" y="283"/>
                </a:cubicBezTo>
                <a:cubicBezTo>
                  <a:pt x="368" y="293"/>
                  <a:pt x="368" y="293"/>
                  <a:pt x="368" y="293"/>
                </a:cubicBezTo>
                <a:lnTo>
                  <a:pt x="370" y="244"/>
                </a:lnTo>
                <a:close/>
                <a:moveTo>
                  <a:pt x="347" y="208"/>
                </a:moveTo>
                <a:cubicBezTo>
                  <a:pt x="369" y="199"/>
                  <a:pt x="369" y="199"/>
                  <a:pt x="369" y="199"/>
                </a:cubicBezTo>
                <a:cubicBezTo>
                  <a:pt x="367" y="242"/>
                  <a:pt x="367" y="242"/>
                  <a:pt x="367" y="242"/>
                </a:cubicBezTo>
                <a:cubicBezTo>
                  <a:pt x="345" y="251"/>
                  <a:pt x="345" y="251"/>
                  <a:pt x="345" y="251"/>
                </a:cubicBezTo>
                <a:lnTo>
                  <a:pt x="347" y="208"/>
                </a:lnTo>
                <a:close/>
                <a:moveTo>
                  <a:pt x="345" y="255"/>
                </a:moveTo>
                <a:cubicBezTo>
                  <a:pt x="367" y="245"/>
                  <a:pt x="367" y="245"/>
                  <a:pt x="367" y="245"/>
                </a:cubicBezTo>
                <a:cubicBezTo>
                  <a:pt x="365" y="295"/>
                  <a:pt x="365" y="295"/>
                  <a:pt x="365" y="295"/>
                </a:cubicBezTo>
                <a:cubicBezTo>
                  <a:pt x="343" y="304"/>
                  <a:pt x="343" y="304"/>
                  <a:pt x="343" y="304"/>
                </a:cubicBezTo>
                <a:lnTo>
                  <a:pt x="345" y="255"/>
                </a:lnTo>
                <a:close/>
                <a:moveTo>
                  <a:pt x="320" y="220"/>
                </a:moveTo>
                <a:cubicBezTo>
                  <a:pt x="344" y="210"/>
                  <a:pt x="344" y="210"/>
                  <a:pt x="344" y="210"/>
                </a:cubicBezTo>
                <a:cubicBezTo>
                  <a:pt x="342" y="253"/>
                  <a:pt x="342" y="253"/>
                  <a:pt x="342" y="253"/>
                </a:cubicBezTo>
                <a:cubicBezTo>
                  <a:pt x="318" y="263"/>
                  <a:pt x="318" y="263"/>
                  <a:pt x="318" y="263"/>
                </a:cubicBezTo>
                <a:lnTo>
                  <a:pt x="320" y="220"/>
                </a:lnTo>
                <a:close/>
                <a:moveTo>
                  <a:pt x="318" y="266"/>
                </a:moveTo>
                <a:cubicBezTo>
                  <a:pt x="342" y="256"/>
                  <a:pt x="342" y="256"/>
                  <a:pt x="342" y="256"/>
                </a:cubicBezTo>
                <a:cubicBezTo>
                  <a:pt x="340" y="306"/>
                  <a:pt x="340" y="306"/>
                  <a:pt x="340" y="306"/>
                </a:cubicBezTo>
                <a:cubicBezTo>
                  <a:pt x="316" y="317"/>
                  <a:pt x="316" y="317"/>
                  <a:pt x="316" y="317"/>
                </a:cubicBezTo>
                <a:lnTo>
                  <a:pt x="318" y="266"/>
                </a:lnTo>
                <a:close/>
                <a:moveTo>
                  <a:pt x="293" y="231"/>
                </a:moveTo>
                <a:cubicBezTo>
                  <a:pt x="317" y="221"/>
                  <a:pt x="317" y="221"/>
                  <a:pt x="317" y="221"/>
                </a:cubicBezTo>
                <a:cubicBezTo>
                  <a:pt x="315" y="264"/>
                  <a:pt x="315" y="264"/>
                  <a:pt x="315" y="264"/>
                </a:cubicBezTo>
                <a:cubicBezTo>
                  <a:pt x="292" y="275"/>
                  <a:pt x="292" y="275"/>
                  <a:pt x="292" y="275"/>
                </a:cubicBezTo>
                <a:lnTo>
                  <a:pt x="293" y="231"/>
                </a:lnTo>
                <a:close/>
                <a:moveTo>
                  <a:pt x="291" y="278"/>
                </a:moveTo>
                <a:cubicBezTo>
                  <a:pt x="315" y="268"/>
                  <a:pt x="315" y="268"/>
                  <a:pt x="315" y="268"/>
                </a:cubicBezTo>
                <a:cubicBezTo>
                  <a:pt x="313" y="318"/>
                  <a:pt x="313" y="318"/>
                  <a:pt x="313" y="318"/>
                </a:cubicBezTo>
                <a:cubicBezTo>
                  <a:pt x="290" y="329"/>
                  <a:pt x="290" y="329"/>
                  <a:pt x="290" y="329"/>
                </a:cubicBezTo>
                <a:lnTo>
                  <a:pt x="291" y="278"/>
                </a:lnTo>
                <a:close/>
                <a:moveTo>
                  <a:pt x="267" y="243"/>
                </a:moveTo>
                <a:cubicBezTo>
                  <a:pt x="290" y="233"/>
                  <a:pt x="290" y="233"/>
                  <a:pt x="290" y="233"/>
                </a:cubicBezTo>
                <a:cubicBezTo>
                  <a:pt x="288" y="276"/>
                  <a:pt x="288" y="276"/>
                  <a:pt x="288" y="276"/>
                </a:cubicBezTo>
                <a:cubicBezTo>
                  <a:pt x="265" y="286"/>
                  <a:pt x="265" y="286"/>
                  <a:pt x="265" y="286"/>
                </a:cubicBezTo>
                <a:lnTo>
                  <a:pt x="267" y="243"/>
                </a:lnTo>
                <a:close/>
                <a:moveTo>
                  <a:pt x="265" y="290"/>
                </a:moveTo>
                <a:cubicBezTo>
                  <a:pt x="288" y="280"/>
                  <a:pt x="288" y="280"/>
                  <a:pt x="288" y="280"/>
                </a:cubicBezTo>
                <a:cubicBezTo>
                  <a:pt x="286" y="330"/>
                  <a:pt x="286" y="330"/>
                  <a:pt x="286" y="330"/>
                </a:cubicBezTo>
                <a:cubicBezTo>
                  <a:pt x="264" y="341"/>
                  <a:pt x="264" y="341"/>
                  <a:pt x="264" y="341"/>
                </a:cubicBezTo>
                <a:lnTo>
                  <a:pt x="265" y="290"/>
                </a:lnTo>
                <a:close/>
                <a:moveTo>
                  <a:pt x="239" y="254"/>
                </a:moveTo>
                <a:cubicBezTo>
                  <a:pt x="264" y="244"/>
                  <a:pt x="264" y="244"/>
                  <a:pt x="264" y="244"/>
                </a:cubicBezTo>
                <a:cubicBezTo>
                  <a:pt x="262" y="288"/>
                  <a:pt x="262" y="288"/>
                  <a:pt x="262" y="288"/>
                </a:cubicBezTo>
                <a:cubicBezTo>
                  <a:pt x="238" y="298"/>
                  <a:pt x="238" y="298"/>
                  <a:pt x="238" y="298"/>
                </a:cubicBezTo>
                <a:lnTo>
                  <a:pt x="239" y="254"/>
                </a:lnTo>
                <a:close/>
                <a:moveTo>
                  <a:pt x="238" y="302"/>
                </a:moveTo>
                <a:cubicBezTo>
                  <a:pt x="262" y="291"/>
                  <a:pt x="262" y="291"/>
                  <a:pt x="262" y="291"/>
                </a:cubicBezTo>
                <a:cubicBezTo>
                  <a:pt x="260" y="342"/>
                  <a:pt x="260" y="342"/>
                  <a:pt x="260" y="342"/>
                </a:cubicBezTo>
                <a:cubicBezTo>
                  <a:pt x="236" y="353"/>
                  <a:pt x="236" y="353"/>
                  <a:pt x="236" y="353"/>
                </a:cubicBezTo>
                <a:lnTo>
                  <a:pt x="238" y="302"/>
                </a:lnTo>
                <a:close/>
                <a:moveTo>
                  <a:pt x="213" y="266"/>
                </a:moveTo>
                <a:cubicBezTo>
                  <a:pt x="236" y="256"/>
                  <a:pt x="236" y="256"/>
                  <a:pt x="236" y="256"/>
                </a:cubicBezTo>
                <a:cubicBezTo>
                  <a:pt x="235" y="300"/>
                  <a:pt x="235" y="300"/>
                  <a:pt x="235" y="300"/>
                </a:cubicBezTo>
                <a:cubicBezTo>
                  <a:pt x="211" y="310"/>
                  <a:pt x="211" y="310"/>
                  <a:pt x="211" y="310"/>
                </a:cubicBezTo>
                <a:lnTo>
                  <a:pt x="213" y="266"/>
                </a:lnTo>
                <a:close/>
                <a:moveTo>
                  <a:pt x="211" y="313"/>
                </a:moveTo>
                <a:cubicBezTo>
                  <a:pt x="235" y="303"/>
                  <a:pt x="235" y="303"/>
                  <a:pt x="235" y="303"/>
                </a:cubicBezTo>
                <a:cubicBezTo>
                  <a:pt x="233" y="355"/>
                  <a:pt x="233" y="355"/>
                  <a:pt x="233" y="355"/>
                </a:cubicBezTo>
                <a:cubicBezTo>
                  <a:pt x="210" y="365"/>
                  <a:pt x="210" y="365"/>
                  <a:pt x="210" y="365"/>
                </a:cubicBezTo>
                <a:lnTo>
                  <a:pt x="211" y="313"/>
                </a:lnTo>
                <a:close/>
                <a:moveTo>
                  <a:pt x="210" y="369"/>
                </a:moveTo>
                <a:cubicBezTo>
                  <a:pt x="233" y="358"/>
                  <a:pt x="233" y="358"/>
                  <a:pt x="233" y="358"/>
                </a:cubicBezTo>
                <a:cubicBezTo>
                  <a:pt x="232" y="403"/>
                  <a:pt x="232" y="403"/>
                  <a:pt x="232" y="403"/>
                </a:cubicBezTo>
                <a:cubicBezTo>
                  <a:pt x="209" y="413"/>
                  <a:pt x="209" y="413"/>
                  <a:pt x="209" y="413"/>
                </a:cubicBezTo>
                <a:lnTo>
                  <a:pt x="210" y="369"/>
                </a:lnTo>
                <a:close/>
                <a:moveTo>
                  <a:pt x="182" y="279"/>
                </a:moveTo>
                <a:cubicBezTo>
                  <a:pt x="210" y="267"/>
                  <a:pt x="210" y="267"/>
                  <a:pt x="210" y="267"/>
                </a:cubicBezTo>
                <a:cubicBezTo>
                  <a:pt x="208" y="311"/>
                  <a:pt x="208" y="311"/>
                  <a:pt x="208" y="311"/>
                </a:cubicBezTo>
                <a:cubicBezTo>
                  <a:pt x="181" y="323"/>
                  <a:pt x="181" y="323"/>
                  <a:pt x="181" y="323"/>
                </a:cubicBezTo>
                <a:lnTo>
                  <a:pt x="182" y="279"/>
                </a:lnTo>
                <a:close/>
                <a:moveTo>
                  <a:pt x="181" y="327"/>
                </a:moveTo>
                <a:cubicBezTo>
                  <a:pt x="208" y="315"/>
                  <a:pt x="208" y="315"/>
                  <a:pt x="208" y="315"/>
                </a:cubicBezTo>
                <a:cubicBezTo>
                  <a:pt x="207" y="367"/>
                  <a:pt x="207" y="367"/>
                  <a:pt x="207" y="367"/>
                </a:cubicBezTo>
                <a:cubicBezTo>
                  <a:pt x="179" y="379"/>
                  <a:pt x="179" y="379"/>
                  <a:pt x="179" y="379"/>
                </a:cubicBezTo>
                <a:lnTo>
                  <a:pt x="181" y="327"/>
                </a:lnTo>
                <a:close/>
                <a:moveTo>
                  <a:pt x="179" y="383"/>
                </a:moveTo>
                <a:cubicBezTo>
                  <a:pt x="207" y="370"/>
                  <a:pt x="207" y="370"/>
                  <a:pt x="207" y="370"/>
                </a:cubicBezTo>
                <a:cubicBezTo>
                  <a:pt x="205" y="415"/>
                  <a:pt x="205" y="415"/>
                  <a:pt x="205" y="415"/>
                </a:cubicBezTo>
                <a:cubicBezTo>
                  <a:pt x="178" y="427"/>
                  <a:pt x="178" y="427"/>
                  <a:pt x="178" y="427"/>
                </a:cubicBezTo>
                <a:lnTo>
                  <a:pt x="179" y="383"/>
                </a:lnTo>
                <a:close/>
                <a:moveTo>
                  <a:pt x="153" y="291"/>
                </a:moveTo>
                <a:cubicBezTo>
                  <a:pt x="179" y="280"/>
                  <a:pt x="179" y="280"/>
                  <a:pt x="179" y="280"/>
                </a:cubicBezTo>
                <a:cubicBezTo>
                  <a:pt x="178" y="325"/>
                  <a:pt x="178" y="325"/>
                  <a:pt x="178" y="325"/>
                </a:cubicBezTo>
                <a:cubicBezTo>
                  <a:pt x="152" y="336"/>
                  <a:pt x="152" y="336"/>
                  <a:pt x="152" y="336"/>
                </a:cubicBezTo>
                <a:lnTo>
                  <a:pt x="153" y="291"/>
                </a:lnTo>
                <a:close/>
                <a:moveTo>
                  <a:pt x="152" y="339"/>
                </a:moveTo>
                <a:cubicBezTo>
                  <a:pt x="178" y="328"/>
                  <a:pt x="178" y="328"/>
                  <a:pt x="178" y="328"/>
                </a:cubicBezTo>
                <a:cubicBezTo>
                  <a:pt x="176" y="381"/>
                  <a:pt x="176" y="381"/>
                  <a:pt x="176" y="381"/>
                </a:cubicBezTo>
                <a:cubicBezTo>
                  <a:pt x="151" y="392"/>
                  <a:pt x="151" y="392"/>
                  <a:pt x="151" y="392"/>
                </a:cubicBezTo>
                <a:lnTo>
                  <a:pt x="152" y="339"/>
                </a:lnTo>
                <a:close/>
                <a:moveTo>
                  <a:pt x="151" y="396"/>
                </a:moveTo>
                <a:cubicBezTo>
                  <a:pt x="176" y="384"/>
                  <a:pt x="176" y="384"/>
                  <a:pt x="176" y="384"/>
                </a:cubicBezTo>
                <a:cubicBezTo>
                  <a:pt x="175" y="429"/>
                  <a:pt x="175" y="429"/>
                  <a:pt x="175" y="429"/>
                </a:cubicBezTo>
                <a:cubicBezTo>
                  <a:pt x="150" y="440"/>
                  <a:pt x="150" y="440"/>
                  <a:pt x="150" y="440"/>
                </a:cubicBezTo>
                <a:lnTo>
                  <a:pt x="151" y="396"/>
                </a:lnTo>
                <a:close/>
                <a:moveTo>
                  <a:pt x="175" y="432"/>
                </a:moveTo>
                <a:cubicBezTo>
                  <a:pt x="174" y="476"/>
                  <a:pt x="174" y="476"/>
                  <a:pt x="174" y="476"/>
                </a:cubicBezTo>
                <a:cubicBezTo>
                  <a:pt x="149" y="488"/>
                  <a:pt x="149" y="488"/>
                  <a:pt x="149" y="488"/>
                </a:cubicBezTo>
                <a:cubicBezTo>
                  <a:pt x="150" y="444"/>
                  <a:pt x="150" y="444"/>
                  <a:pt x="150" y="444"/>
                </a:cubicBezTo>
                <a:lnTo>
                  <a:pt x="175" y="432"/>
                </a:lnTo>
                <a:close/>
                <a:moveTo>
                  <a:pt x="124" y="304"/>
                </a:moveTo>
                <a:cubicBezTo>
                  <a:pt x="150" y="293"/>
                  <a:pt x="150" y="293"/>
                  <a:pt x="150" y="293"/>
                </a:cubicBezTo>
                <a:cubicBezTo>
                  <a:pt x="149" y="337"/>
                  <a:pt x="149" y="337"/>
                  <a:pt x="149" y="337"/>
                </a:cubicBezTo>
                <a:cubicBezTo>
                  <a:pt x="123" y="349"/>
                  <a:pt x="123" y="349"/>
                  <a:pt x="123" y="349"/>
                </a:cubicBezTo>
                <a:lnTo>
                  <a:pt x="124" y="304"/>
                </a:lnTo>
                <a:close/>
                <a:moveTo>
                  <a:pt x="123" y="352"/>
                </a:moveTo>
                <a:cubicBezTo>
                  <a:pt x="149" y="341"/>
                  <a:pt x="149" y="341"/>
                  <a:pt x="149" y="341"/>
                </a:cubicBezTo>
                <a:cubicBezTo>
                  <a:pt x="148" y="394"/>
                  <a:pt x="148" y="394"/>
                  <a:pt x="148" y="394"/>
                </a:cubicBezTo>
                <a:cubicBezTo>
                  <a:pt x="123" y="405"/>
                  <a:pt x="123" y="405"/>
                  <a:pt x="123" y="405"/>
                </a:cubicBezTo>
                <a:lnTo>
                  <a:pt x="123" y="352"/>
                </a:lnTo>
                <a:close/>
                <a:moveTo>
                  <a:pt x="123" y="408"/>
                </a:moveTo>
                <a:cubicBezTo>
                  <a:pt x="148" y="397"/>
                  <a:pt x="148" y="397"/>
                  <a:pt x="148" y="397"/>
                </a:cubicBezTo>
                <a:cubicBezTo>
                  <a:pt x="147" y="442"/>
                  <a:pt x="147" y="442"/>
                  <a:pt x="147" y="442"/>
                </a:cubicBezTo>
                <a:cubicBezTo>
                  <a:pt x="122" y="453"/>
                  <a:pt x="122" y="453"/>
                  <a:pt x="122" y="453"/>
                </a:cubicBezTo>
                <a:lnTo>
                  <a:pt x="123" y="408"/>
                </a:lnTo>
                <a:close/>
                <a:moveTo>
                  <a:pt x="122" y="457"/>
                </a:moveTo>
                <a:cubicBezTo>
                  <a:pt x="147" y="445"/>
                  <a:pt x="147" y="445"/>
                  <a:pt x="147" y="445"/>
                </a:cubicBezTo>
                <a:cubicBezTo>
                  <a:pt x="146" y="490"/>
                  <a:pt x="146" y="490"/>
                  <a:pt x="146" y="490"/>
                </a:cubicBezTo>
                <a:cubicBezTo>
                  <a:pt x="121" y="501"/>
                  <a:pt x="121" y="501"/>
                  <a:pt x="121" y="501"/>
                </a:cubicBezTo>
                <a:lnTo>
                  <a:pt x="122" y="457"/>
                </a:lnTo>
                <a:close/>
                <a:moveTo>
                  <a:pt x="121" y="505"/>
                </a:moveTo>
                <a:cubicBezTo>
                  <a:pt x="146" y="493"/>
                  <a:pt x="146" y="493"/>
                  <a:pt x="146" y="493"/>
                </a:cubicBezTo>
                <a:cubicBezTo>
                  <a:pt x="145" y="542"/>
                  <a:pt x="145" y="542"/>
                  <a:pt x="145" y="542"/>
                </a:cubicBezTo>
                <a:cubicBezTo>
                  <a:pt x="121" y="553"/>
                  <a:pt x="121" y="553"/>
                  <a:pt x="121" y="553"/>
                </a:cubicBezTo>
                <a:lnTo>
                  <a:pt x="121" y="505"/>
                </a:lnTo>
                <a:close/>
                <a:moveTo>
                  <a:pt x="121" y="557"/>
                </a:moveTo>
                <a:cubicBezTo>
                  <a:pt x="145" y="545"/>
                  <a:pt x="145" y="545"/>
                  <a:pt x="145" y="545"/>
                </a:cubicBezTo>
                <a:cubicBezTo>
                  <a:pt x="144" y="586"/>
                  <a:pt x="144" y="586"/>
                  <a:pt x="144" y="586"/>
                </a:cubicBezTo>
                <a:cubicBezTo>
                  <a:pt x="120" y="598"/>
                  <a:pt x="120" y="598"/>
                  <a:pt x="120" y="598"/>
                </a:cubicBezTo>
                <a:lnTo>
                  <a:pt x="121" y="557"/>
                </a:lnTo>
                <a:close/>
                <a:moveTo>
                  <a:pt x="95" y="316"/>
                </a:moveTo>
                <a:cubicBezTo>
                  <a:pt x="121" y="305"/>
                  <a:pt x="121" y="305"/>
                  <a:pt x="121" y="305"/>
                </a:cubicBezTo>
                <a:cubicBezTo>
                  <a:pt x="120" y="350"/>
                  <a:pt x="120" y="350"/>
                  <a:pt x="120" y="350"/>
                </a:cubicBezTo>
                <a:cubicBezTo>
                  <a:pt x="94" y="361"/>
                  <a:pt x="94" y="361"/>
                  <a:pt x="94" y="361"/>
                </a:cubicBezTo>
                <a:lnTo>
                  <a:pt x="95" y="316"/>
                </a:lnTo>
                <a:close/>
                <a:moveTo>
                  <a:pt x="94" y="365"/>
                </a:moveTo>
                <a:cubicBezTo>
                  <a:pt x="120" y="353"/>
                  <a:pt x="120" y="353"/>
                  <a:pt x="120" y="353"/>
                </a:cubicBezTo>
                <a:cubicBezTo>
                  <a:pt x="120" y="406"/>
                  <a:pt x="120" y="406"/>
                  <a:pt x="120" y="406"/>
                </a:cubicBezTo>
                <a:cubicBezTo>
                  <a:pt x="94" y="418"/>
                  <a:pt x="94" y="418"/>
                  <a:pt x="94" y="418"/>
                </a:cubicBezTo>
                <a:lnTo>
                  <a:pt x="94" y="365"/>
                </a:lnTo>
                <a:close/>
                <a:moveTo>
                  <a:pt x="94" y="421"/>
                </a:moveTo>
                <a:cubicBezTo>
                  <a:pt x="120" y="410"/>
                  <a:pt x="120" y="410"/>
                  <a:pt x="120" y="410"/>
                </a:cubicBezTo>
                <a:cubicBezTo>
                  <a:pt x="119" y="455"/>
                  <a:pt x="119" y="455"/>
                  <a:pt x="119" y="455"/>
                </a:cubicBezTo>
                <a:cubicBezTo>
                  <a:pt x="94" y="466"/>
                  <a:pt x="94" y="466"/>
                  <a:pt x="94" y="466"/>
                </a:cubicBezTo>
                <a:lnTo>
                  <a:pt x="94" y="421"/>
                </a:lnTo>
                <a:close/>
                <a:moveTo>
                  <a:pt x="94" y="470"/>
                </a:moveTo>
                <a:cubicBezTo>
                  <a:pt x="119" y="458"/>
                  <a:pt x="119" y="458"/>
                  <a:pt x="119" y="458"/>
                </a:cubicBezTo>
                <a:cubicBezTo>
                  <a:pt x="118" y="503"/>
                  <a:pt x="118" y="503"/>
                  <a:pt x="118" y="503"/>
                </a:cubicBezTo>
                <a:cubicBezTo>
                  <a:pt x="93" y="514"/>
                  <a:pt x="93" y="514"/>
                  <a:pt x="93" y="514"/>
                </a:cubicBezTo>
                <a:lnTo>
                  <a:pt x="94" y="470"/>
                </a:lnTo>
                <a:close/>
                <a:moveTo>
                  <a:pt x="93" y="518"/>
                </a:moveTo>
                <a:cubicBezTo>
                  <a:pt x="118" y="506"/>
                  <a:pt x="118" y="506"/>
                  <a:pt x="118" y="506"/>
                </a:cubicBezTo>
                <a:cubicBezTo>
                  <a:pt x="118" y="555"/>
                  <a:pt x="118" y="555"/>
                  <a:pt x="118" y="555"/>
                </a:cubicBezTo>
                <a:cubicBezTo>
                  <a:pt x="93" y="567"/>
                  <a:pt x="93" y="567"/>
                  <a:pt x="93" y="567"/>
                </a:cubicBezTo>
                <a:lnTo>
                  <a:pt x="93" y="518"/>
                </a:lnTo>
                <a:close/>
                <a:moveTo>
                  <a:pt x="93" y="570"/>
                </a:moveTo>
                <a:cubicBezTo>
                  <a:pt x="118" y="558"/>
                  <a:pt x="118" y="558"/>
                  <a:pt x="118" y="558"/>
                </a:cubicBezTo>
                <a:cubicBezTo>
                  <a:pt x="117" y="600"/>
                  <a:pt x="117" y="600"/>
                  <a:pt x="117" y="600"/>
                </a:cubicBezTo>
                <a:cubicBezTo>
                  <a:pt x="93" y="612"/>
                  <a:pt x="93" y="612"/>
                  <a:pt x="93" y="612"/>
                </a:cubicBezTo>
                <a:lnTo>
                  <a:pt x="93" y="570"/>
                </a:lnTo>
                <a:close/>
                <a:moveTo>
                  <a:pt x="93" y="615"/>
                </a:moveTo>
                <a:cubicBezTo>
                  <a:pt x="117" y="603"/>
                  <a:pt x="117" y="603"/>
                  <a:pt x="117" y="603"/>
                </a:cubicBezTo>
                <a:cubicBezTo>
                  <a:pt x="117" y="655"/>
                  <a:pt x="117" y="655"/>
                  <a:pt x="117" y="655"/>
                </a:cubicBezTo>
                <a:cubicBezTo>
                  <a:pt x="93" y="668"/>
                  <a:pt x="93" y="668"/>
                  <a:pt x="93" y="668"/>
                </a:cubicBezTo>
                <a:lnTo>
                  <a:pt x="93" y="615"/>
                </a:lnTo>
                <a:close/>
                <a:moveTo>
                  <a:pt x="93" y="671"/>
                </a:moveTo>
                <a:cubicBezTo>
                  <a:pt x="117" y="658"/>
                  <a:pt x="117" y="658"/>
                  <a:pt x="117" y="658"/>
                </a:cubicBezTo>
                <a:cubicBezTo>
                  <a:pt x="116" y="702"/>
                  <a:pt x="116" y="702"/>
                  <a:pt x="116" y="702"/>
                </a:cubicBezTo>
                <a:cubicBezTo>
                  <a:pt x="92" y="714"/>
                  <a:pt x="92" y="714"/>
                  <a:pt x="92" y="714"/>
                </a:cubicBezTo>
                <a:lnTo>
                  <a:pt x="93" y="671"/>
                </a:lnTo>
                <a:close/>
                <a:moveTo>
                  <a:pt x="92" y="718"/>
                </a:moveTo>
                <a:cubicBezTo>
                  <a:pt x="116" y="705"/>
                  <a:pt x="116" y="705"/>
                  <a:pt x="116" y="705"/>
                </a:cubicBezTo>
                <a:cubicBezTo>
                  <a:pt x="116" y="756"/>
                  <a:pt x="116" y="756"/>
                  <a:pt x="116" y="756"/>
                </a:cubicBezTo>
                <a:cubicBezTo>
                  <a:pt x="92" y="769"/>
                  <a:pt x="92" y="769"/>
                  <a:pt x="92" y="769"/>
                </a:cubicBezTo>
                <a:lnTo>
                  <a:pt x="92" y="718"/>
                </a:lnTo>
                <a:close/>
                <a:moveTo>
                  <a:pt x="65" y="329"/>
                </a:moveTo>
                <a:cubicBezTo>
                  <a:pt x="91" y="317"/>
                  <a:pt x="91" y="317"/>
                  <a:pt x="91" y="317"/>
                </a:cubicBezTo>
                <a:cubicBezTo>
                  <a:pt x="91" y="363"/>
                  <a:pt x="91" y="363"/>
                  <a:pt x="91" y="363"/>
                </a:cubicBezTo>
                <a:cubicBezTo>
                  <a:pt x="65" y="374"/>
                  <a:pt x="65" y="374"/>
                  <a:pt x="65" y="374"/>
                </a:cubicBezTo>
                <a:lnTo>
                  <a:pt x="65" y="329"/>
                </a:lnTo>
                <a:close/>
                <a:moveTo>
                  <a:pt x="65" y="378"/>
                </a:moveTo>
                <a:cubicBezTo>
                  <a:pt x="91" y="366"/>
                  <a:pt x="91" y="366"/>
                  <a:pt x="91" y="366"/>
                </a:cubicBezTo>
                <a:cubicBezTo>
                  <a:pt x="91" y="419"/>
                  <a:pt x="91" y="419"/>
                  <a:pt x="91" y="419"/>
                </a:cubicBezTo>
                <a:cubicBezTo>
                  <a:pt x="64" y="432"/>
                  <a:pt x="64" y="432"/>
                  <a:pt x="64" y="432"/>
                </a:cubicBezTo>
                <a:lnTo>
                  <a:pt x="65" y="378"/>
                </a:lnTo>
                <a:close/>
                <a:moveTo>
                  <a:pt x="64" y="435"/>
                </a:moveTo>
                <a:cubicBezTo>
                  <a:pt x="91" y="423"/>
                  <a:pt x="91" y="423"/>
                  <a:pt x="91" y="423"/>
                </a:cubicBezTo>
                <a:cubicBezTo>
                  <a:pt x="91" y="468"/>
                  <a:pt x="91" y="468"/>
                  <a:pt x="91" y="468"/>
                </a:cubicBezTo>
                <a:cubicBezTo>
                  <a:pt x="64" y="480"/>
                  <a:pt x="64" y="480"/>
                  <a:pt x="64" y="480"/>
                </a:cubicBezTo>
                <a:lnTo>
                  <a:pt x="64" y="435"/>
                </a:lnTo>
                <a:close/>
                <a:moveTo>
                  <a:pt x="64" y="484"/>
                </a:moveTo>
                <a:cubicBezTo>
                  <a:pt x="91" y="471"/>
                  <a:pt x="91" y="471"/>
                  <a:pt x="91" y="471"/>
                </a:cubicBezTo>
                <a:cubicBezTo>
                  <a:pt x="90" y="516"/>
                  <a:pt x="90" y="516"/>
                  <a:pt x="90" y="516"/>
                </a:cubicBezTo>
                <a:cubicBezTo>
                  <a:pt x="64" y="529"/>
                  <a:pt x="64" y="529"/>
                  <a:pt x="64" y="529"/>
                </a:cubicBezTo>
                <a:lnTo>
                  <a:pt x="64" y="484"/>
                </a:lnTo>
                <a:close/>
                <a:moveTo>
                  <a:pt x="64" y="532"/>
                </a:moveTo>
                <a:cubicBezTo>
                  <a:pt x="90" y="519"/>
                  <a:pt x="90" y="519"/>
                  <a:pt x="90" y="519"/>
                </a:cubicBezTo>
                <a:cubicBezTo>
                  <a:pt x="90" y="568"/>
                  <a:pt x="90" y="568"/>
                  <a:pt x="90" y="568"/>
                </a:cubicBezTo>
                <a:cubicBezTo>
                  <a:pt x="63" y="582"/>
                  <a:pt x="63" y="582"/>
                  <a:pt x="63" y="582"/>
                </a:cubicBezTo>
                <a:lnTo>
                  <a:pt x="64" y="532"/>
                </a:lnTo>
                <a:close/>
                <a:moveTo>
                  <a:pt x="63" y="585"/>
                </a:moveTo>
                <a:cubicBezTo>
                  <a:pt x="90" y="572"/>
                  <a:pt x="90" y="572"/>
                  <a:pt x="90" y="572"/>
                </a:cubicBezTo>
                <a:cubicBezTo>
                  <a:pt x="90" y="613"/>
                  <a:pt x="90" y="613"/>
                  <a:pt x="90" y="613"/>
                </a:cubicBezTo>
                <a:cubicBezTo>
                  <a:pt x="63" y="627"/>
                  <a:pt x="63" y="627"/>
                  <a:pt x="63" y="627"/>
                </a:cubicBezTo>
                <a:lnTo>
                  <a:pt x="63" y="585"/>
                </a:lnTo>
                <a:close/>
                <a:moveTo>
                  <a:pt x="63" y="630"/>
                </a:moveTo>
                <a:cubicBezTo>
                  <a:pt x="90" y="617"/>
                  <a:pt x="90" y="617"/>
                  <a:pt x="90" y="617"/>
                </a:cubicBezTo>
                <a:cubicBezTo>
                  <a:pt x="90" y="669"/>
                  <a:pt x="90" y="669"/>
                  <a:pt x="90" y="669"/>
                </a:cubicBezTo>
                <a:cubicBezTo>
                  <a:pt x="63" y="683"/>
                  <a:pt x="63" y="683"/>
                  <a:pt x="63" y="683"/>
                </a:cubicBezTo>
                <a:lnTo>
                  <a:pt x="63" y="630"/>
                </a:lnTo>
                <a:close/>
                <a:moveTo>
                  <a:pt x="63" y="686"/>
                </a:moveTo>
                <a:cubicBezTo>
                  <a:pt x="90" y="673"/>
                  <a:pt x="90" y="673"/>
                  <a:pt x="90" y="673"/>
                </a:cubicBezTo>
                <a:cubicBezTo>
                  <a:pt x="89" y="716"/>
                  <a:pt x="89" y="716"/>
                  <a:pt x="89" y="716"/>
                </a:cubicBezTo>
                <a:cubicBezTo>
                  <a:pt x="63" y="730"/>
                  <a:pt x="63" y="730"/>
                  <a:pt x="63" y="730"/>
                </a:cubicBezTo>
                <a:lnTo>
                  <a:pt x="63" y="686"/>
                </a:lnTo>
                <a:close/>
                <a:moveTo>
                  <a:pt x="63" y="733"/>
                </a:moveTo>
                <a:cubicBezTo>
                  <a:pt x="89" y="719"/>
                  <a:pt x="89" y="719"/>
                  <a:pt x="89" y="719"/>
                </a:cubicBezTo>
                <a:cubicBezTo>
                  <a:pt x="89" y="771"/>
                  <a:pt x="89" y="771"/>
                  <a:pt x="89" y="771"/>
                </a:cubicBezTo>
                <a:cubicBezTo>
                  <a:pt x="62" y="785"/>
                  <a:pt x="62" y="785"/>
                  <a:pt x="62" y="785"/>
                </a:cubicBezTo>
                <a:lnTo>
                  <a:pt x="63" y="733"/>
                </a:lnTo>
                <a:close/>
                <a:moveTo>
                  <a:pt x="35" y="341"/>
                </a:moveTo>
                <a:cubicBezTo>
                  <a:pt x="62" y="330"/>
                  <a:pt x="62" y="330"/>
                  <a:pt x="62" y="330"/>
                </a:cubicBezTo>
                <a:cubicBezTo>
                  <a:pt x="62" y="376"/>
                  <a:pt x="62" y="376"/>
                  <a:pt x="62" y="376"/>
                </a:cubicBezTo>
                <a:cubicBezTo>
                  <a:pt x="35" y="387"/>
                  <a:pt x="35" y="387"/>
                  <a:pt x="35" y="387"/>
                </a:cubicBezTo>
                <a:lnTo>
                  <a:pt x="35" y="341"/>
                </a:lnTo>
                <a:close/>
                <a:moveTo>
                  <a:pt x="35" y="391"/>
                </a:moveTo>
                <a:cubicBezTo>
                  <a:pt x="62" y="379"/>
                  <a:pt x="62" y="379"/>
                  <a:pt x="62" y="379"/>
                </a:cubicBezTo>
                <a:cubicBezTo>
                  <a:pt x="61" y="433"/>
                  <a:pt x="61" y="433"/>
                  <a:pt x="61" y="433"/>
                </a:cubicBezTo>
                <a:cubicBezTo>
                  <a:pt x="35" y="445"/>
                  <a:pt x="35" y="445"/>
                  <a:pt x="35" y="445"/>
                </a:cubicBezTo>
                <a:lnTo>
                  <a:pt x="35" y="391"/>
                </a:lnTo>
                <a:close/>
                <a:moveTo>
                  <a:pt x="35" y="448"/>
                </a:moveTo>
                <a:cubicBezTo>
                  <a:pt x="61" y="436"/>
                  <a:pt x="61" y="436"/>
                  <a:pt x="61" y="436"/>
                </a:cubicBezTo>
                <a:cubicBezTo>
                  <a:pt x="61" y="482"/>
                  <a:pt x="61" y="482"/>
                  <a:pt x="61" y="482"/>
                </a:cubicBezTo>
                <a:cubicBezTo>
                  <a:pt x="34" y="494"/>
                  <a:pt x="34" y="494"/>
                  <a:pt x="34" y="494"/>
                </a:cubicBezTo>
                <a:lnTo>
                  <a:pt x="35" y="448"/>
                </a:lnTo>
                <a:close/>
                <a:moveTo>
                  <a:pt x="34" y="497"/>
                </a:moveTo>
                <a:cubicBezTo>
                  <a:pt x="61" y="485"/>
                  <a:pt x="61" y="485"/>
                  <a:pt x="61" y="485"/>
                </a:cubicBezTo>
                <a:cubicBezTo>
                  <a:pt x="61" y="530"/>
                  <a:pt x="61" y="530"/>
                  <a:pt x="61" y="530"/>
                </a:cubicBezTo>
                <a:cubicBezTo>
                  <a:pt x="34" y="543"/>
                  <a:pt x="34" y="543"/>
                  <a:pt x="34" y="543"/>
                </a:cubicBezTo>
                <a:lnTo>
                  <a:pt x="34" y="497"/>
                </a:lnTo>
                <a:close/>
                <a:moveTo>
                  <a:pt x="34" y="546"/>
                </a:moveTo>
                <a:cubicBezTo>
                  <a:pt x="61" y="533"/>
                  <a:pt x="61" y="533"/>
                  <a:pt x="61" y="533"/>
                </a:cubicBezTo>
                <a:cubicBezTo>
                  <a:pt x="60" y="583"/>
                  <a:pt x="60" y="583"/>
                  <a:pt x="60" y="583"/>
                </a:cubicBezTo>
                <a:cubicBezTo>
                  <a:pt x="34" y="596"/>
                  <a:pt x="34" y="596"/>
                  <a:pt x="34" y="596"/>
                </a:cubicBezTo>
                <a:lnTo>
                  <a:pt x="34" y="546"/>
                </a:lnTo>
                <a:close/>
                <a:moveTo>
                  <a:pt x="34" y="600"/>
                </a:moveTo>
                <a:cubicBezTo>
                  <a:pt x="60" y="587"/>
                  <a:pt x="60" y="587"/>
                  <a:pt x="60" y="587"/>
                </a:cubicBezTo>
                <a:cubicBezTo>
                  <a:pt x="60" y="628"/>
                  <a:pt x="60" y="628"/>
                  <a:pt x="60" y="628"/>
                </a:cubicBezTo>
                <a:cubicBezTo>
                  <a:pt x="34" y="641"/>
                  <a:pt x="34" y="641"/>
                  <a:pt x="34" y="641"/>
                </a:cubicBezTo>
                <a:lnTo>
                  <a:pt x="34" y="600"/>
                </a:lnTo>
                <a:close/>
                <a:moveTo>
                  <a:pt x="33" y="645"/>
                </a:moveTo>
                <a:cubicBezTo>
                  <a:pt x="60" y="632"/>
                  <a:pt x="60" y="632"/>
                  <a:pt x="60" y="632"/>
                </a:cubicBezTo>
                <a:cubicBezTo>
                  <a:pt x="60" y="685"/>
                  <a:pt x="60" y="685"/>
                  <a:pt x="60" y="685"/>
                </a:cubicBezTo>
                <a:cubicBezTo>
                  <a:pt x="33" y="699"/>
                  <a:pt x="33" y="699"/>
                  <a:pt x="33" y="699"/>
                </a:cubicBezTo>
                <a:lnTo>
                  <a:pt x="33" y="645"/>
                </a:lnTo>
                <a:close/>
                <a:moveTo>
                  <a:pt x="33" y="702"/>
                </a:moveTo>
                <a:cubicBezTo>
                  <a:pt x="60" y="688"/>
                  <a:pt x="60" y="688"/>
                  <a:pt x="60" y="688"/>
                </a:cubicBezTo>
                <a:cubicBezTo>
                  <a:pt x="60" y="732"/>
                  <a:pt x="60" y="732"/>
                  <a:pt x="60" y="732"/>
                </a:cubicBezTo>
                <a:cubicBezTo>
                  <a:pt x="33" y="746"/>
                  <a:pt x="33" y="746"/>
                  <a:pt x="33" y="746"/>
                </a:cubicBezTo>
                <a:lnTo>
                  <a:pt x="33" y="702"/>
                </a:lnTo>
                <a:close/>
                <a:moveTo>
                  <a:pt x="33" y="749"/>
                </a:moveTo>
                <a:cubicBezTo>
                  <a:pt x="60" y="735"/>
                  <a:pt x="60" y="735"/>
                  <a:pt x="60" y="735"/>
                </a:cubicBezTo>
                <a:cubicBezTo>
                  <a:pt x="59" y="787"/>
                  <a:pt x="59" y="787"/>
                  <a:pt x="59" y="787"/>
                </a:cubicBezTo>
                <a:cubicBezTo>
                  <a:pt x="33" y="801"/>
                  <a:pt x="33" y="801"/>
                  <a:pt x="33" y="801"/>
                </a:cubicBezTo>
                <a:lnTo>
                  <a:pt x="33" y="749"/>
                </a:lnTo>
                <a:close/>
                <a:moveTo>
                  <a:pt x="5" y="354"/>
                </a:moveTo>
                <a:cubicBezTo>
                  <a:pt x="32" y="343"/>
                  <a:pt x="32" y="343"/>
                  <a:pt x="32" y="343"/>
                </a:cubicBezTo>
                <a:cubicBezTo>
                  <a:pt x="32" y="389"/>
                  <a:pt x="32" y="389"/>
                  <a:pt x="32" y="389"/>
                </a:cubicBezTo>
                <a:cubicBezTo>
                  <a:pt x="5" y="400"/>
                  <a:pt x="5" y="400"/>
                  <a:pt x="5" y="400"/>
                </a:cubicBezTo>
                <a:lnTo>
                  <a:pt x="5" y="354"/>
                </a:lnTo>
                <a:close/>
                <a:moveTo>
                  <a:pt x="5" y="404"/>
                </a:moveTo>
                <a:cubicBezTo>
                  <a:pt x="32" y="392"/>
                  <a:pt x="32" y="392"/>
                  <a:pt x="32" y="392"/>
                </a:cubicBezTo>
                <a:cubicBezTo>
                  <a:pt x="31" y="447"/>
                  <a:pt x="31" y="447"/>
                  <a:pt x="31" y="447"/>
                </a:cubicBezTo>
                <a:cubicBezTo>
                  <a:pt x="5" y="459"/>
                  <a:pt x="5" y="459"/>
                  <a:pt x="5" y="459"/>
                </a:cubicBezTo>
                <a:lnTo>
                  <a:pt x="5" y="404"/>
                </a:lnTo>
                <a:close/>
                <a:moveTo>
                  <a:pt x="5" y="462"/>
                </a:moveTo>
                <a:cubicBezTo>
                  <a:pt x="5" y="462"/>
                  <a:pt x="5" y="462"/>
                  <a:pt x="5" y="462"/>
                </a:cubicBezTo>
                <a:cubicBezTo>
                  <a:pt x="31" y="450"/>
                  <a:pt x="31" y="450"/>
                  <a:pt x="31" y="450"/>
                </a:cubicBezTo>
                <a:cubicBezTo>
                  <a:pt x="31" y="495"/>
                  <a:pt x="31" y="495"/>
                  <a:pt x="31" y="495"/>
                </a:cubicBezTo>
                <a:cubicBezTo>
                  <a:pt x="5" y="508"/>
                  <a:pt x="5" y="508"/>
                  <a:pt x="5" y="508"/>
                </a:cubicBezTo>
                <a:lnTo>
                  <a:pt x="5" y="462"/>
                </a:lnTo>
                <a:close/>
                <a:moveTo>
                  <a:pt x="5" y="511"/>
                </a:moveTo>
                <a:cubicBezTo>
                  <a:pt x="31" y="499"/>
                  <a:pt x="31" y="499"/>
                  <a:pt x="31" y="499"/>
                </a:cubicBezTo>
                <a:cubicBezTo>
                  <a:pt x="31" y="544"/>
                  <a:pt x="31" y="544"/>
                  <a:pt x="31" y="544"/>
                </a:cubicBezTo>
                <a:cubicBezTo>
                  <a:pt x="4" y="557"/>
                  <a:pt x="4" y="557"/>
                  <a:pt x="4" y="557"/>
                </a:cubicBezTo>
                <a:lnTo>
                  <a:pt x="5" y="511"/>
                </a:lnTo>
                <a:close/>
                <a:moveTo>
                  <a:pt x="4" y="559"/>
                </a:moveTo>
                <a:cubicBezTo>
                  <a:pt x="5" y="560"/>
                  <a:pt x="5" y="560"/>
                  <a:pt x="5" y="560"/>
                </a:cubicBezTo>
                <a:cubicBezTo>
                  <a:pt x="31" y="548"/>
                  <a:pt x="31" y="548"/>
                  <a:pt x="31" y="548"/>
                </a:cubicBezTo>
                <a:cubicBezTo>
                  <a:pt x="31" y="598"/>
                  <a:pt x="31" y="598"/>
                  <a:pt x="31" y="598"/>
                </a:cubicBezTo>
                <a:cubicBezTo>
                  <a:pt x="4" y="611"/>
                  <a:pt x="4" y="611"/>
                  <a:pt x="4" y="611"/>
                </a:cubicBezTo>
                <a:lnTo>
                  <a:pt x="4" y="559"/>
                </a:lnTo>
                <a:close/>
                <a:moveTo>
                  <a:pt x="4" y="612"/>
                </a:moveTo>
                <a:cubicBezTo>
                  <a:pt x="5" y="614"/>
                  <a:pt x="5" y="614"/>
                  <a:pt x="5" y="614"/>
                </a:cubicBezTo>
                <a:cubicBezTo>
                  <a:pt x="31" y="601"/>
                  <a:pt x="31" y="601"/>
                  <a:pt x="31" y="601"/>
                </a:cubicBezTo>
                <a:cubicBezTo>
                  <a:pt x="30" y="643"/>
                  <a:pt x="30" y="643"/>
                  <a:pt x="30" y="643"/>
                </a:cubicBezTo>
                <a:cubicBezTo>
                  <a:pt x="4" y="656"/>
                  <a:pt x="4" y="656"/>
                  <a:pt x="4" y="656"/>
                </a:cubicBezTo>
                <a:lnTo>
                  <a:pt x="4" y="612"/>
                </a:lnTo>
                <a:close/>
                <a:moveTo>
                  <a:pt x="4" y="660"/>
                </a:moveTo>
                <a:cubicBezTo>
                  <a:pt x="30" y="646"/>
                  <a:pt x="30" y="646"/>
                  <a:pt x="30" y="646"/>
                </a:cubicBezTo>
                <a:cubicBezTo>
                  <a:pt x="30" y="700"/>
                  <a:pt x="30" y="700"/>
                  <a:pt x="30" y="700"/>
                </a:cubicBezTo>
                <a:cubicBezTo>
                  <a:pt x="3" y="714"/>
                  <a:pt x="3" y="714"/>
                  <a:pt x="3" y="714"/>
                </a:cubicBezTo>
                <a:lnTo>
                  <a:pt x="4" y="660"/>
                </a:lnTo>
                <a:close/>
                <a:moveTo>
                  <a:pt x="3" y="717"/>
                </a:moveTo>
                <a:cubicBezTo>
                  <a:pt x="30" y="704"/>
                  <a:pt x="30" y="704"/>
                  <a:pt x="30" y="704"/>
                </a:cubicBezTo>
                <a:cubicBezTo>
                  <a:pt x="30" y="747"/>
                  <a:pt x="30" y="747"/>
                  <a:pt x="30" y="747"/>
                </a:cubicBezTo>
                <a:cubicBezTo>
                  <a:pt x="3" y="762"/>
                  <a:pt x="3" y="762"/>
                  <a:pt x="3" y="762"/>
                </a:cubicBezTo>
                <a:lnTo>
                  <a:pt x="3" y="717"/>
                </a:lnTo>
                <a:close/>
                <a:moveTo>
                  <a:pt x="3" y="765"/>
                </a:moveTo>
                <a:cubicBezTo>
                  <a:pt x="30" y="751"/>
                  <a:pt x="30" y="751"/>
                  <a:pt x="30" y="751"/>
                </a:cubicBezTo>
                <a:cubicBezTo>
                  <a:pt x="30" y="803"/>
                  <a:pt x="30" y="803"/>
                  <a:pt x="30" y="803"/>
                </a:cubicBezTo>
                <a:cubicBezTo>
                  <a:pt x="3" y="817"/>
                  <a:pt x="3" y="817"/>
                  <a:pt x="3" y="817"/>
                </a:cubicBezTo>
                <a:lnTo>
                  <a:pt x="3" y="7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571A3A4F-D63B-45B0-A4B8-C182941277A9}"/>
              </a:ext>
            </a:extLst>
          </p:cNvPr>
          <p:cNvSpPr>
            <a:spLocks noEditPoints="1"/>
          </p:cNvSpPr>
          <p:nvPr/>
        </p:nvSpPr>
        <p:spPr bwMode="auto">
          <a:xfrm>
            <a:off x="1501775" y="3217863"/>
            <a:ext cx="4664075" cy="2535238"/>
          </a:xfrm>
          <a:custGeom>
            <a:avLst/>
            <a:gdLst>
              <a:gd name="T0" fmla="*/ 359 w 1059"/>
              <a:gd name="T1" fmla="*/ 510 h 574"/>
              <a:gd name="T2" fmla="*/ 447 w 1059"/>
              <a:gd name="T3" fmla="*/ 489 h 574"/>
              <a:gd name="T4" fmla="*/ 148 w 1059"/>
              <a:gd name="T5" fmla="*/ 462 h 574"/>
              <a:gd name="T6" fmla="*/ 375 w 1059"/>
              <a:gd name="T7" fmla="*/ 462 h 574"/>
              <a:gd name="T8" fmla="*/ 278 w 1059"/>
              <a:gd name="T9" fmla="*/ 453 h 574"/>
              <a:gd name="T10" fmla="*/ 179 w 1059"/>
              <a:gd name="T11" fmla="*/ 445 h 574"/>
              <a:gd name="T12" fmla="*/ 364 w 1059"/>
              <a:gd name="T13" fmla="*/ 435 h 574"/>
              <a:gd name="T14" fmla="*/ 495 w 1059"/>
              <a:gd name="T15" fmla="*/ 427 h 574"/>
              <a:gd name="T16" fmla="*/ 103 w 1059"/>
              <a:gd name="T17" fmla="*/ 418 h 574"/>
              <a:gd name="T18" fmla="*/ 290 w 1059"/>
              <a:gd name="T19" fmla="*/ 410 h 574"/>
              <a:gd name="T20" fmla="*/ 191 w 1059"/>
              <a:gd name="T21" fmla="*/ 400 h 574"/>
              <a:gd name="T22" fmla="*/ 382 w 1059"/>
              <a:gd name="T23" fmla="*/ 391 h 574"/>
              <a:gd name="T24" fmla="*/ 502 w 1059"/>
              <a:gd name="T25" fmla="*/ 384 h 574"/>
              <a:gd name="T26" fmla="*/ 117 w 1059"/>
              <a:gd name="T27" fmla="*/ 375 h 574"/>
              <a:gd name="T28" fmla="*/ 311 w 1059"/>
              <a:gd name="T29" fmla="*/ 368 h 574"/>
              <a:gd name="T30" fmla="*/ 207 w 1059"/>
              <a:gd name="T31" fmla="*/ 361 h 574"/>
              <a:gd name="T32" fmla="*/ 614 w 1059"/>
              <a:gd name="T33" fmla="*/ 353 h 574"/>
              <a:gd name="T34" fmla="*/ 514 w 1059"/>
              <a:gd name="T35" fmla="*/ 344 h 574"/>
              <a:gd name="T36" fmla="*/ 417 w 1059"/>
              <a:gd name="T37" fmla="*/ 336 h 574"/>
              <a:gd name="T38" fmla="*/ 321 w 1059"/>
              <a:gd name="T39" fmla="*/ 327 h 574"/>
              <a:gd name="T40" fmla="*/ 504 w 1059"/>
              <a:gd name="T41" fmla="*/ 319 h 574"/>
              <a:gd name="T42" fmla="*/ 618 w 1059"/>
              <a:gd name="T43" fmla="*/ 313 h 574"/>
              <a:gd name="T44" fmla="*/ 247 w 1059"/>
              <a:gd name="T45" fmla="*/ 304 h 574"/>
              <a:gd name="T46" fmla="*/ 642 w 1059"/>
              <a:gd name="T47" fmla="*/ 299 h 574"/>
              <a:gd name="T48" fmla="*/ 336 w 1059"/>
              <a:gd name="T49" fmla="*/ 289 h 574"/>
              <a:gd name="T50" fmla="*/ 456 w 1059"/>
              <a:gd name="T51" fmla="*/ 284 h 574"/>
              <a:gd name="T52" fmla="*/ 361 w 1059"/>
              <a:gd name="T53" fmla="*/ 275 h 574"/>
              <a:gd name="T54" fmla="*/ 535 w 1059"/>
              <a:gd name="T55" fmla="*/ 267 h 574"/>
              <a:gd name="T56" fmla="*/ 443 w 1059"/>
              <a:gd name="T57" fmla="*/ 258 h 574"/>
              <a:gd name="T58" fmla="*/ 615 w 1059"/>
              <a:gd name="T59" fmla="*/ 253 h 574"/>
              <a:gd name="T60" fmla="*/ 464 w 1059"/>
              <a:gd name="T61" fmla="*/ 246 h 574"/>
              <a:gd name="T62" fmla="*/ 371 w 1059"/>
              <a:gd name="T63" fmla="*/ 236 h 574"/>
              <a:gd name="T64" fmla="*/ 809 w 1059"/>
              <a:gd name="T65" fmla="*/ 231 h 574"/>
              <a:gd name="T66" fmla="*/ 454 w 1059"/>
              <a:gd name="T67" fmla="*/ 223 h 574"/>
              <a:gd name="T68" fmla="*/ 570 w 1059"/>
              <a:gd name="T69" fmla="*/ 218 h 574"/>
              <a:gd name="T70" fmla="*/ 477 w 1059"/>
              <a:gd name="T71" fmla="*/ 211 h 574"/>
              <a:gd name="T72" fmla="*/ 645 w 1059"/>
              <a:gd name="T73" fmla="*/ 203 h 574"/>
              <a:gd name="T74" fmla="*/ 810 w 1059"/>
              <a:gd name="T75" fmla="*/ 196 h 574"/>
              <a:gd name="T76" fmla="*/ 722 w 1059"/>
              <a:gd name="T77" fmla="*/ 189 h 574"/>
              <a:gd name="T78" fmla="*/ 577 w 1059"/>
              <a:gd name="T79" fmla="*/ 183 h 574"/>
              <a:gd name="T80" fmla="*/ 484 w 1059"/>
              <a:gd name="T81" fmla="*/ 174 h 574"/>
              <a:gd name="T82" fmla="*/ 598 w 1059"/>
              <a:gd name="T83" fmla="*/ 171 h 574"/>
              <a:gd name="T84" fmla="*/ 815 w 1059"/>
              <a:gd name="T85" fmla="*/ 162 h 574"/>
              <a:gd name="T86" fmla="*/ 676 w 1059"/>
              <a:gd name="T87" fmla="*/ 157 h 574"/>
              <a:gd name="T88" fmla="*/ 886 w 1059"/>
              <a:gd name="T89" fmla="*/ 150 h 574"/>
              <a:gd name="T90" fmla="*/ 748 w 1059"/>
              <a:gd name="T91" fmla="*/ 143 h 574"/>
              <a:gd name="T92" fmla="*/ 905 w 1059"/>
              <a:gd name="T93" fmla="*/ 138 h 574"/>
              <a:gd name="T94" fmla="*/ 820 w 1059"/>
              <a:gd name="T95" fmla="*/ 131 h 574"/>
              <a:gd name="T96" fmla="*/ 680 w 1059"/>
              <a:gd name="T97" fmla="*/ 125 h 574"/>
              <a:gd name="T98" fmla="*/ 588 w 1059"/>
              <a:gd name="T99" fmla="*/ 117 h 574"/>
              <a:gd name="T100" fmla="*/ 858 w 1059"/>
              <a:gd name="T101" fmla="*/ 108 h 574"/>
              <a:gd name="T102" fmla="*/ 825 w 1059"/>
              <a:gd name="T103" fmla="*/ 98 h 574"/>
              <a:gd name="T104" fmla="*/ 709 w 1059"/>
              <a:gd name="T105" fmla="*/ 82 h 574"/>
              <a:gd name="T106" fmla="*/ 690 w 1059"/>
              <a:gd name="T107" fmla="*/ 61 h 574"/>
              <a:gd name="T108" fmla="*/ 543 w 1059"/>
              <a:gd name="T109" fmla="*/ 139 h 574"/>
              <a:gd name="T110" fmla="*/ 264 w 1059"/>
              <a:gd name="T111" fmla="*/ 292 h 574"/>
              <a:gd name="T112" fmla="*/ 400 w 1059"/>
              <a:gd name="T113" fmla="*/ 521 h 574"/>
              <a:gd name="T114" fmla="*/ 575 w 1059"/>
              <a:gd name="T115" fmla="*/ 410 h 574"/>
              <a:gd name="T116" fmla="*/ 754 w 1059"/>
              <a:gd name="T117" fmla="*/ 335 h 574"/>
              <a:gd name="T118" fmla="*/ 879 w 1059"/>
              <a:gd name="T119" fmla="*/ 252 h 574"/>
              <a:gd name="T120" fmla="*/ 955 w 1059"/>
              <a:gd name="T121" fmla="*/ 170 h 574"/>
              <a:gd name="T122" fmla="*/ 960 w 1059"/>
              <a:gd name="T123" fmla="*/ 74 h 574"/>
              <a:gd name="T124" fmla="*/ 797 w 1059"/>
              <a:gd name="T125" fmla="*/ 0 h 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59" h="574">
                <a:moveTo>
                  <a:pt x="345" y="554"/>
                </a:moveTo>
                <a:cubicBezTo>
                  <a:pt x="311" y="542"/>
                  <a:pt x="311" y="542"/>
                  <a:pt x="311" y="542"/>
                </a:cubicBezTo>
                <a:cubicBezTo>
                  <a:pt x="335" y="527"/>
                  <a:pt x="335" y="527"/>
                  <a:pt x="335" y="527"/>
                </a:cubicBezTo>
                <a:cubicBezTo>
                  <a:pt x="369" y="539"/>
                  <a:pt x="369" y="539"/>
                  <a:pt x="369" y="539"/>
                </a:cubicBezTo>
                <a:cubicBezTo>
                  <a:pt x="345" y="554"/>
                  <a:pt x="345" y="554"/>
                  <a:pt x="345" y="554"/>
                </a:cubicBezTo>
                <a:moveTo>
                  <a:pt x="309" y="541"/>
                </a:moveTo>
                <a:cubicBezTo>
                  <a:pt x="268" y="527"/>
                  <a:pt x="268" y="527"/>
                  <a:pt x="268" y="527"/>
                </a:cubicBezTo>
                <a:cubicBezTo>
                  <a:pt x="292" y="512"/>
                  <a:pt x="292" y="512"/>
                  <a:pt x="292" y="512"/>
                </a:cubicBezTo>
                <a:cubicBezTo>
                  <a:pt x="333" y="526"/>
                  <a:pt x="333" y="526"/>
                  <a:pt x="333" y="526"/>
                </a:cubicBezTo>
                <a:cubicBezTo>
                  <a:pt x="309" y="541"/>
                  <a:pt x="309" y="541"/>
                  <a:pt x="309" y="541"/>
                </a:cubicBezTo>
                <a:moveTo>
                  <a:pt x="371" y="537"/>
                </a:moveTo>
                <a:cubicBezTo>
                  <a:pt x="338" y="525"/>
                  <a:pt x="338" y="525"/>
                  <a:pt x="338" y="525"/>
                </a:cubicBezTo>
                <a:cubicBezTo>
                  <a:pt x="361" y="511"/>
                  <a:pt x="361" y="511"/>
                  <a:pt x="361" y="511"/>
                </a:cubicBezTo>
                <a:cubicBezTo>
                  <a:pt x="395" y="522"/>
                  <a:pt x="395" y="522"/>
                  <a:pt x="395" y="522"/>
                </a:cubicBezTo>
                <a:cubicBezTo>
                  <a:pt x="371" y="537"/>
                  <a:pt x="371" y="537"/>
                  <a:pt x="371" y="537"/>
                </a:cubicBezTo>
                <a:moveTo>
                  <a:pt x="266" y="526"/>
                </a:moveTo>
                <a:cubicBezTo>
                  <a:pt x="232" y="515"/>
                  <a:pt x="232" y="515"/>
                  <a:pt x="232" y="515"/>
                </a:cubicBezTo>
                <a:cubicBezTo>
                  <a:pt x="257" y="500"/>
                  <a:pt x="257" y="500"/>
                  <a:pt x="257" y="500"/>
                </a:cubicBezTo>
                <a:cubicBezTo>
                  <a:pt x="290" y="511"/>
                  <a:pt x="290" y="511"/>
                  <a:pt x="290" y="511"/>
                </a:cubicBezTo>
                <a:cubicBezTo>
                  <a:pt x="266" y="526"/>
                  <a:pt x="266" y="526"/>
                  <a:pt x="266" y="526"/>
                </a:cubicBezTo>
                <a:cubicBezTo>
                  <a:pt x="266" y="526"/>
                  <a:pt x="266" y="526"/>
                  <a:pt x="266" y="526"/>
                </a:cubicBezTo>
                <a:moveTo>
                  <a:pt x="335" y="524"/>
                </a:moveTo>
                <a:cubicBezTo>
                  <a:pt x="295" y="511"/>
                  <a:pt x="295" y="511"/>
                  <a:pt x="295" y="511"/>
                </a:cubicBezTo>
                <a:cubicBezTo>
                  <a:pt x="319" y="496"/>
                  <a:pt x="319" y="496"/>
                  <a:pt x="319" y="496"/>
                </a:cubicBezTo>
                <a:cubicBezTo>
                  <a:pt x="359" y="510"/>
                  <a:pt x="359" y="510"/>
                  <a:pt x="359" y="510"/>
                </a:cubicBezTo>
                <a:cubicBezTo>
                  <a:pt x="335" y="524"/>
                  <a:pt x="335" y="524"/>
                  <a:pt x="335" y="524"/>
                </a:cubicBezTo>
                <a:moveTo>
                  <a:pt x="397" y="520"/>
                </a:moveTo>
                <a:cubicBezTo>
                  <a:pt x="364" y="509"/>
                  <a:pt x="364" y="509"/>
                  <a:pt x="364" y="509"/>
                </a:cubicBezTo>
                <a:cubicBezTo>
                  <a:pt x="388" y="494"/>
                  <a:pt x="388" y="494"/>
                  <a:pt x="388" y="494"/>
                </a:cubicBezTo>
                <a:cubicBezTo>
                  <a:pt x="421" y="505"/>
                  <a:pt x="421" y="505"/>
                  <a:pt x="421" y="505"/>
                </a:cubicBezTo>
                <a:cubicBezTo>
                  <a:pt x="397" y="520"/>
                  <a:pt x="397" y="520"/>
                  <a:pt x="397" y="520"/>
                </a:cubicBezTo>
                <a:moveTo>
                  <a:pt x="230" y="514"/>
                </a:moveTo>
                <a:cubicBezTo>
                  <a:pt x="196" y="502"/>
                  <a:pt x="196" y="502"/>
                  <a:pt x="196" y="502"/>
                </a:cubicBezTo>
                <a:cubicBezTo>
                  <a:pt x="221" y="487"/>
                  <a:pt x="221" y="487"/>
                  <a:pt x="221" y="487"/>
                </a:cubicBezTo>
                <a:cubicBezTo>
                  <a:pt x="254" y="499"/>
                  <a:pt x="254" y="499"/>
                  <a:pt x="254" y="499"/>
                </a:cubicBezTo>
                <a:cubicBezTo>
                  <a:pt x="230" y="514"/>
                  <a:pt x="230" y="514"/>
                  <a:pt x="230" y="514"/>
                </a:cubicBezTo>
                <a:moveTo>
                  <a:pt x="293" y="510"/>
                </a:moveTo>
                <a:cubicBezTo>
                  <a:pt x="259" y="498"/>
                  <a:pt x="259" y="498"/>
                  <a:pt x="259" y="498"/>
                </a:cubicBezTo>
                <a:cubicBezTo>
                  <a:pt x="284" y="484"/>
                  <a:pt x="284" y="484"/>
                  <a:pt x="284" y="484"/>
                </a:cubicBezTo>
                <a:cubicBezTo>
                  <a:pt x="317" y="495"/>
                  <a:pt x="317" y="495"/>
                  <a:pt x="317" y="495"/>
                </a:cubicBezTo>
                <a:cubicBezTo>
                  <a:pt x="293" y="510"/>
                  <a:pt x="293" y="510"/>
                  <a:pt x="293" y="510"/>
                </a:cubicBezTo>
                <a:moveTo>
                  <a:pt x="362" y="508"/>
                </a:moveTo>
                <a:cubicBezTo>
                  <a:pt x="322" y="494"/>
                  <a:pt x="322" y="494"/>
                  <a:pt x="322" y="494"/>
                </a:cubicBezTo>
                <a:cubicBezTo>
                  <a:pt x="346" y="480"/>
                  <a:pt x="346" y="480"/>
                  <a:pt x="346" y="480"/>
                </a:cubicBezTo>
                <a:cubicBezTo>
                  <a:pt x="385" y="493"/>
                  <a:pt x="385" y="493"/>
                  <a:pt x="385" y="493"/>
                </a:cubicBezTo>
                <a:cubicBezTo>
                  <a:pt x="362" y="508"/>
                  <a:pt x="362" y="508"/>
                  <a:pt x="362" y="508"/>
                </a:cubicBezTo>
                <a:moveTo>
                  <a:pt x="424" y="504"/>
                </a:moveTo>
                <a:cubicBezTo>
                  <a:pt x="391" y="492"/>
                  <a:pt x="391" y="492"/>
                  <a:pt x="391" y="492"/>
                </a:cubicBezTo>
                <a:cubicBezTo>
                  <a:pt x="414" y="478"/>
                  <a:pt x="414" y="478"/>
                  <a:pt x="414" y="478"/>
                </a:cubicBezTo>
                <a:cubicBezTo>
                  <a:pt x="447" y="489"/>
                  <a:pt x="447" y="489"/>
                  <a:pt x="447" y="489"/>
                </a:cubicBezTo>
                <a:cubicBezTo>
                  <a:pt x="424" y="504"/>
                  <a:pt x="424" y="504"/>
                  <a:pt x="424" y="504"/>
                </a:cubicBezTo>
                <a:moveTo>
                  <a:pt x="195" y="502"/>
                </a:moveTo>
                <a:cubicBezTo>
                  <a:pt x="157" y="488"/>
                  <a:pt x="157" y="488"/>
                  <a:pt x="157" y="488"/>
                </a:cubicBezTo>
                <a:cubicBezTo>
                  <a:pt x="181" y="474"/>
                  <a:pt x="181" y="474"/>
                  <a:pt x="181" y="474"/>
                </a:cubicBezTo>
                <a:cubicBezTo>
                  <a:pt x="218" y="487"/>
                  <a:pt x="218" y="487"/>
                  <a:pt x="218" y="487"/>
                </a:cubicBezTo>
                <a:cubicBezTo>
                  <a:pt x="194" y="501"/>
                  <a:pt x="194" y="501"/>
                  <a:pt x="194" y="501"/>
                </a:cubicBezTo>
                <a:cubicBezTo>
                  <a:pt x="195" y="502"/>
                  <a:pt x="195" y="502"/>
                  <a:pt x="195" y="502"/>
                </a:cubicBezTo>
                <a:moveTo>
                  <a:pt x="257" y="497"/>
                </a:moveTo>
                <a:cubicBezTo>
                  <a:pt x="224" y="486"/>
                  <a:pt x="224" y="486"/>
                  <a:pt x="224" y="486"/>
                </a:cubicBezTo>
                <a:cubicBezTo>
                  <a:pt x="248" y="471"/>
                  <a:pt x="248" y="471"/>
                  <a:pt x="248" y="471"/>
                </a:cubicBezTo>
                <a:cubicBezTo>
                  <a:pt x="281" y="483"/>
                  <a:pt x="281" y="483"/>
                  <a:pt x="281" y="483"/>
                </a:cubicBezTo>
                <a:cubicBezTo>
                  <a:pt x="257" y="497"/>
                  <a:pt x="257" y="497"/>
                  <a:pt x="257" y="497"/>
                </a:cubicBezTo>
                <a:moveTo>
                  <a:pt x="320" y="493"/>
                </a:moveTo>
                <a:cubicBezTo>
                  <a:pt x="286" y="482"/>
                  <a:pt x="286" y="482"/>
                  <a:pt x="286" y="482"/>
                </a:cubicBezTo>
                <a:cubicBezTo>
                  <a:pt x="311" y="467"/>
                  <a:pt x="311" y="467"/>
                  <a:pt x="311" y="467"/>
                </a:cubicBezTo>
                <a:cubicBezTo>
                  <a:pt x="344" y="479"/>
                  <a:pt x="344" y="479"/>
                  <a:pt x="344" y="479"/>
                </a:cubicBezTo>
                <a:cubicBezTo>
                  <a:pt x="320" y="493"/>
                  <a:pt x="320" y="493"/>
                  <a:pt x="320" y="493"/>
                </a:cubicBezTo>
                <a:moveTo>
                  <a:pt x="388" y="491"/>
                </a:moveTo>
                <a:cubicBezTo>
                  <a:pt x="349" y="478"/>
                  <a:pt x="349" y="478"/>
                  <a:pt x="349" y="478"/>
                </a:cubicBezTo>
                <a:cubicBezTo>
                  <a:pt x="372" y="464"/>
                  <a:pt x="372" y="464"/>
                  <a:pt x="372" y="464"/>
                </a:cubicBezTo>
                <a:cubicBezTo>
                  <a:pt x="411" y="477"/>
                  <a:pt x="411" y="477"/>
                  <a:pt x="411" y="477"/>
                </a:cubicBezTo>
                <a:cubicBezTo>
                  <a:pt x="388" y="491"/>
                  <a:pt x="388" y="491"/>
                  <a:pt x="388" y="491"/>
                </a:cubicBezTo>
                <a:moveTo>
                  <a:pt x="156" y="488"/>
                </a:moveTo>
                <a:cubicBezTo>
                  <a:pt x="123" y="477"/>
                  <a:pt x="123" y="477"/>
                  <a:pt x="123" y="477"/>
                </a:cubicBezTo>
                <a:cubicBezTo>
                  <a:pt x="148" y="462"/>
                  <a:pt x="148" y="462"/>
                  <a:pt x="148" y="462"/>
                </a:cubicBezTo>
                <a:cubicBezTo>
                  <a:pt x="179" y="473"/>
                  <a:pt x="179" y="473"/>
                  <a:pt x="179" y="473"/>
                </a:cubicBezTo>
                <a:cubicBezTo>
                  <a:pt x="155" y="487"/>
                  <a:pt x="155" y="487"/>
                  <a:pt x="155" y="487"/>
                </a:cubicBezTo>
                <a:cubicBezTo>
                  <a:pt x="156" y="488"/>
                  <a:pt x="156" y="488"/>
                  <a:pt x="156" y="488"/>
                </a:cubicBezTo>
                <a:moveTo>
                  <a:pt x="449" y="487"/>
                </a:moveTo>
                <a:cubicBezTo>
                  <a:pt x="416" y="476"/>
                  <a:pt x="416" y="476"/>
                  <a:pt x="416" y="476"/>
                </a:cubicBezTo>
                <a:cubicBezTo>
                  <a:pt x="439" y="462"/>
                  <a:pt x="439" y="462"/>
                  <a:pt x="439" y="462"/>
                </a:cubicBezTo>
                <a:cubicBezTo>
                  <a:pt x="472" y="473"/>
                  <a:pt x="472" y="473"/>
                  <a:pt x="472" y="473"/>
                </a:cubicBezTo>
                <a:cubicBezTo>
                  <a:pt x="449" y="487"/>
                  <a:pt x="449" y="487"/>
                  <a:pt x="449" y="487"/>
                </a:cubicBezTo>
                <a:moveTo>
                  <a:pt x="221" y="485"/>
                </a:moveTo>
                <a:cubicBezTo>
                  <a:pt x="184" y="472"/>
                  <a:pt x="184" y="472"/>
                  <a:pt x="184" y="472"/>
                </a:cubicBezTo>
                <a:cubicBezTo>
                  <a:pt x="209" y="458"/>
                  <a:pt x="209" y="458"/>
                  <a:pt x="209" y="458"/>
                </a:cubicBezTo>
                <a:cubicBezTo>
                  <a:pt x="246" y="470"/>
                  <a:pt x="246" y="470"/>
                  <a:pt x="246" y="470"/>
                </a:cubicBezTo>
                <a:cubicBezTo>
                  <a:pt x="221" y="485"/>
                  <a:pt x="221" y="485"/>
                  <a:pt x="221" y="485"/>
                </a:cubicBezTo>
                <a:moveTo>
                  <a:pt x="284" y="481"/>
                </a:moveTo>
                <a:cubicBezTo>
                  <a:pt x="251" y="470"/>
                  <a:pt x="251" y="470"/>
                  <a:pt x="251" y="470"/>
                </a:cubicBezTo>
                <a:cubicBezTo>
                  <a:pt x="275" y="455"/>
                  <a:pt x="275" y="455"/>
                  <a:pt x="275" y="455"/>
                </a:cubicBezTo>
                <a:cubicBezTo>
                  <a:pt x="308" y="466"/>
                  <a:pt x="308" y="466"/>
                  <a:pt x="308" y="466"/>
                </a:cubicBezTo>
                <a:cubicBezTo>
                  <a:pt x="284" y="481"/>
                  <a:pt x="284" y="481"/>
                  <a:pt x="284" y="481"/>
                </a:cubicBezTo>
                <a:moveTo>
                  <a:pt x="346" y="477"/>
                </a:moveTo>
                <a:cubicBezTo>
                  <a:pt x="313" y="466"/>
                  <a:pt x="313" y="466"/>
                  <a:pt x="313" y="466"/>
                </a:cubicBezTo>
                <a:cubicBezTo>
                  <a:pt x="336" y="452"/>
                  <a:pt x="336" y="452"/>
                  <a:pt x="336" y="452"/>
                </a:cubicBezTo>
                <a:cubicBezTo>
                  <a:pt x="369" y="463"/>
                  <a:pt x="369" y="463"/>
                  <a:pt x="369" y="463"/>
                </a:cubicBezTo>
                <a:cubicBezTo>
                  <a:pt x="346" y="477"/>
                  <a:pt x="346" y="477"/>
                  <a:pt x="346" y="477"/>
                </a:cubicBezTo>
                <a:moveTo>
                  <a:pt x="414" y="475"/>
                </a:moveTo>
                <a:cubicBezTo>
                  <a:pt x="375" y="462"/>
                  <a:pt x="375" y="462"/>
                  <a:pt x="375" y="462"/>
                </a:cubicBezTo>
                <a:cubicBezTo>
                  <a:pt x="397" y="448"/>
                  <a:pt x="397" y="448"/>
                  <a:pt x="397" y="448"/>
                </a:cubicBezTo>
                <a:cubicBezTo>
                  <a:pt x="436" y="461"/>
                  <a:pt x="436" y="461"/>
                  <a:pt x="436" y="461"/>
                </a:cubicBezTo>
                <a:cubicBezTo>
                  <a:pt x="414" y="475"/>
                  <a:pt x="414" y="475"/>
                  <a:pt x="414" y="475"/>
                </a:cubicBezTo>
                <a:moveTo>
                  <a:pt x="121" y="476"/>
                </a:moveTo>
                <a:cubicBezTo>
                  <a:pt x="81" y="462"/>
                  <a:pt x="81" y="462"/>
                  <a:pt x="81" y="462"/>
                </a:cubicBezTo>
                <a:cubicBezTo>
                  <a:pt x="106" y="448"/>
                  <a:pt x="106" y="448"/>
                  <a:pt x="106" y="448"/>
                </a:cubicBezTo>
                <a:cubicBezTo>
                  <a:pt x="146" y="462"/>
                  <a:pt x="146" y="462"/>
                  <a:pt x="146" y="462"/>
                </a:cubicBezTo>
                <a:cubicBezTo>
                  <a:pt x="121" y="476"/>
                  <a:pt x="121" y="476"/>
                  <a:pt x="121" y="476"/>
                </a:cubicBezTo>
                <a:moveTo>
                  <a:pt x="182" y="471"/>
                </a:moveTo>
                <a:cubicBezTo>
                  <a:pt x="151" y="461"/>
                  <a:pt x="151" y="461"/>
                  <a:pt x="151" y="461"/>
                </a:cubicBezTo>
                <a:cubicBezTo>
                  <a:pt x="176" y="446"/>
                  <a:pt x="176" y="446"/>
                  <a:pt x="176" y="446"/>
                </a:cubicBezTo>
                <a:cubicBezTo>
                  <a:pt x="207" y="457"/>
                  <a:pt x="207" y="457"/>
                  <a:pt x="207" y="457"/>
                </a:cubicBezTo>
                <a:cubicBezTo>
                  <a:pt x="182" y="471"/>
                  <a:pt x="182" y="471"/>
                  <a:pt x="182" y="471"/>
                </a:cubicBezTo>
                <a:moveTo>
                  <a:pt x="475" y="471"/>
                </a:moveTo>
                <a:cubicBezTo>
                  <a:pt x="442" y="460"/>
                  <a:pt x="442" y="460"/>
                  <a:pt x="442" y="460"/>
                </a:cubicBezTo>
                <a:cubicBezTo>
                  <a:pt x="465" y="446"/>
                  <a:pt x="465" y="446"/>
                  <a:pt x="465" y="446"/>
                </a:cubicBezTo>
                <a:cubicBezTo>
                  <a:pt x="498" y="457"/>
                  <a:pt x="498" y="457"/>
                  <a:pt x="498" y="457"/>
                </a:cubicBezTo>
                <a:cubicBezTo>
                  <a:pt x="475" y="471"/>
                  <a:pt x="475" y="471"/>
                  <a:pt x="475" y="471"/>
                </a:cubicBezTo>
                <a:moveTo>
                  <a:pt x="248" y="469"/>
                </a:moveTo>
                <a:cubicBezTo>
                  <a:pt x="212" y="456"/>
                  <a:pt x="212" y="456"/>
                  <a:pt x="212" y="456"/>
                </a:cubicBezTo>
                <a:cubicBezTo>
                  <a:pt x="237" y="442"/>
                  <a:pt x="237" y="442"/>
                  <a:pt x="237" y="442"/>
                </a:cubicBezTo>
                <a:cubicBezTo>
                  <a:pt x="273" y="454"/>
                  <a:pt x="273" y="454"/>
                  <a:pt x="273" y="454"/>
                </a:cubicBezTo>
                <a:cubicBezTo>
                  <a:pt x="248" y="469"/>
                  <a:pt x="248" y="469"/>
                  <a:pt x="248" y="469"/>
                </a:cubicBezTo>
                <a:moveTo>
                  <a:pt x="311" y="465"/>
                </a:moveTo>
                <a:cubicBezTo>
                  <a:pt x="278" y="453"/>
                  <a:pt x="278" y="453"/>
                  <a:pt x="278" y="453"/>
                </a:cubicBezTo>
                <a:cubicBezTo>
                  <a:pt x="301" y="440"/>
                  <a:pt x="301" y="440"/>
                  <a:pt x="301" y="440"/>
                </a:cubicBezTo>
                <a:cubicBezTo>
                  <a:pt x="334" y="451"/>
                  <a:pt x="334" y="451"/>
                  <a:pt x="334" y="451"/>
                </a:cubicBezTo>
                <a:cubicBezTo>
                  <a:pt x="311" y="465"/>
                  <a:pt x="311" y="465"/>
                  <a:pt x="311" y="465"/>
                </a:cubicBezTo>
                <a:moveTo>
                  <a:pt x="372" y="461"/>
                </a:moveTo>
                <a:cubicBezTo>
                  <a:pt x="339" y="450"/>
                  <a:pt x="339" y="450"/>
                  <a:pt x="339" y="450"/>
                </a:cubicBezTo>
                <a:cubicBezTo>
                  <a:pt x="361" y="436"/>
                  <a:pt x="361" y="436"/>
                  <a:pt x="361" y="436"/>
                </a:cubicBezTo>
                <a:cubicBezTo>
                  <a:pt x="395" y="447"/>
                  <a:pt x="395" y="447"/>
                  <a:pt x="395" y="447"/>
                </a:cubicBezTo>
                <a:cubicBezTo>
                  <a:pt x="372" y="461"/>
                  <a:pt x="372" y="461"/>
                  <a:pt x="372" y="461"/>
                </a:cubicBezTo>
                <a:moveTo>
                  <a:pt x="79" y="461"/>
                </a:moveTo>
                <a:cubicBezTo>
                  <a:pt x="46" y="450"/>
                  <a:pt x="46" y="450"/>
                  <a:pt x="46" y="450"/>
                </a:cubicBezTo>
                <a:cubicBezTo>
                  <a:pt x="72" y="436"/>
                  <a:pt x="72" y="436"/>
                  <a:pt x="72" y="436"/>
                </a:cubicBezTo>
                <a:cubicBezTo>
                  <a:pt x="104" y="447"/>
                  <a:pt x="104" y="447"/>
                  <a:pt x="104" y="447"/>
                </a:cubicBezTo>
                <a:cubicBezTo>
                  <a:pt x="79" y="461"/>
                  <a:pt x="79" y="461"/>
                  <a:pt x="79" y="461"/>
                </a:cubicBezTo>
                <a:moveTo>
                  <a:pt x="439" y="459"/>
                </a:moveTo>
                <a:cubicBezTo>
                  <a:pt x="400" y="447"/>
                  <a:pt x="400" y="447"/>
                  <a:pt x="400" y="447"/>
                </a:cubicBezTo>
                <a:cubicBezTo>
                  <a:pt x="423" y="433"/>
                  <a:pt x="423" y="433"/>
                  <a:pt x="423" y="433"/>
                </a:cubicBezTo>
                <a:cubicBezTo>
                  <a:pt x="462" y="445"/>
                  <a:pt x="462" y="445"/>
                  <a:pt x="462" y="445"/>
                </a:cubicBezTo>
                <a:cubicBezTo>
                  <a:pt x="439" y="459"/>
                  <a:pt x="439" y="459"/>
                  <a:pt x="439" y="459"/>
                </a:cubicBezTo>
                <a:moveTo>
                  <a:pt x="149" y="460"/>
                </a:moveTo>
                <a:cubicBezTo>
                  <a:pt x="109" y="446"/>
                  <a:pt x="109" y="446"/>
                  <a:pt x="109" y="446"/>
                </a:cubicBezTo>
                <a:cubicBezTo>
                  <a:pt x="135" y="432"/>
                  <a:pt x="135" y="432"/>
                  <a:pt x="135" y="432"/>
                </a:cubicBezTo>
                <a:cubicBezTo>
                  <a:pt x="174" y="445"/>
                  <a:pt x="174" y="445"/>
                  <a:pt x="174" y="445"/>
                </a:cubicBezTo>
                <a:cubicBezTo>
                  <a:pt x="149" y="460"/>
                  <a:pt x="149" y="460"/>
                  <a:pt x="149" y="460"/>
                </a:cubicBezTo>
                <a:moveTo>
                  <a:pt x="209" y="455"/>
                </a:moveTo>
                <a:cubicBezTo>
                  <a:pt x="179" y="445"/>
                  <a:pt x="179" y="445"/>
                  <a:pt x="179" y="445"/>
                </a:cubicBezTo>
                <a:cubicBezTo>
                  <a:pt x="204" y="430"/>
                  <a:pt x="204" y="430"/>
                  <a:pt x="204" y="430"/>
                </a:cubicBezTo>
                <a:cubicBezTo>
                  <a:pt x="234" y="441"/>
                  <a:pt x="234" y="441"/>
                  <a:pt x="234" y="441"/>
                </a:cubicBezTo>
                <a:cubicBezTo>
                  <a:pt x="209" y="455"/>
                  <a:pt x="209" y="455"/>
                  <a:pt x="209" y="455"/>
                </a:cubicBezTo>
                <a:moveTo>
                  <a:pt x="501" y="455"/>
                </a:moveTo>
                <a:cubicBezTo>
                  <a:pt x="467" y="444"/>
                  <a:pt x="467" y="444"/>
                  <a:pt x="467" y="444"/>
                </a:cubicBezTo>
                <a:cubicBezTo>
                  <a:pt x="492" y="429"/>
                  <a:pt x="492" y="429"/>
                  <a:pt x="492" y="429"/>
                </a:cubicBezTo>
                <a:cubicBezTo>
                  <a:pt x="525" y="440"/>
                  <a:pt x="525" y="440"/>
                  <a:pt x="525" y="440"/>
                </a:cubicBezTo>
                <a:cubicBezTo>
                  <a:pt x="501" y="455"/>
                  <a:pt x="501" y="455"/>
                  <a:pt x="501" y="455"/>
                </a:cubicBezTo>
                <a:moveTo>
                  <a:pt x="276" y="452"/>
                </a:moveTo>
                <a:cubicBezTo>
                  <a:pt x="240" y="440"/>
                  <a:pt x="240" y="440"/>
                  <a:pt x="240" y="440"/>
                </a:cubicBezTo>
                <a:cubicBezTo>
                  <a:pt x="262" y="427"/>
                  <a:pt x="262" y="427"/>
                  <a:pt x="262" y="427"/>
                </a:cubicBezTo>
                <a:cubicBezTo>
                  <a:pt x="298" y="439"/>
                  <a:pt x="298" y="439"/>
                  <a:pt x="298" y="439"/>
                </a:cubicBezTo>
                <a:cubicBezTo>
                  <a:pt x="276" y="452"/>
                  <a:pt x="276" y="452"/>
                  <a:pt x="276" y="452"/>
                </a:cubicBezTo>
                <a:moveTo>
                  <a:pt x="337" y="449"/>
                </a:moveTo>
                <a:cubicBezTo>
                  <a:pt x="304" y="438"/>
                  <a:pt x="304" y="438"/>
                  <a:pt x="304" y="438"/>
                </a:cubicBezTo>
                <a:cubicBezTo>
                  <a:pt x="326" y="425"/>
                  <a:pt x="326" y="425"/>
                  <a:pt x="326" y="425"/>
                </a:cubicBezTo>
                <a:cubicBezTo>
                  <a:pt x="359" y="436"/>
                  <a:pt x="359" y="436"/>
                  <a:pt x="359" y="436"/>
                </a:cubicBezTo>
                <a:cubicBezTo>
                  <a:pt x="337" y="449"/>
                  <a:pt x="337" y="449"/>
                  <a:pt x="337" y="449"/>
                </a:cubicBezTo>
                <a:moveTo>
                  <a:pt x="44" y="449"/>
                </a:moveTo>
                <a:cubicBezTo>
                  <a:pt x="5" y="436"/>
                  <a:pt x="5" y="436"/>
                  <a:pt x="5" y="436"/>
                </a:cubicBezTo>
                <a:cubicBezTo>
                  <a:pt x="31" y="422"/>
                  <a:pt x="31" y="422"/>
                  <a:pt x="31" y="422"/>
                </a:cubicBezTo>
                <a:cubicBezTo>
                  <a:pt x="69" y="435"/>
                  <a:pt x="69" y="435"/>
                  <a:pt x="69" y="435"/>
                </a:cubicBezTo>
                <a:cubicBezTo>
                  <a:pt x="44" y="449"/>
                  <a:pt x="44" y="449"/>
                  <a:pt x="44" y="449"/>
                </a:cubicBezTo>
                <a:moveTo>
                  <a:pt x="398" y="446"/>
                </a:moveTo>
                <a:cubicBezTo>
                  <a:pt x="364" y="435"/>
                  <a:pt x="364" y="435"/>
                  <a:pt x="364" y="435"/>
                </a:cubicBezTo>
                <a:cubicBezTo>
                  <a:pt x="387" y="421"/>
                  <a:pt x="387" y="421"/>
                  <a:pt x="387" y="421"/>
                </a:cubicBezTo>
                <a:cubicBezTo>
                  <a:pt x="420" y="432"/>
                  <a:pt x="420" y="432"/>
                  <a:pt x="420" y="432"/>
                </a:cubicBezTo>
                <a:cubicBezTo>
                  <a:pt x="398" y="446"/>
                  <a:pt x="398" y="446"/>
                  <a:pt x="398" y="446"/>
                </a:cubicBezTo>
                <a:moveTo>
                  <a:pt x="107" y="445"/>
                </a:moveTo>
                <a:cubicBezTo>
                  <a:pt x="75" y="434"/>
                  <a:pt x="75" y="434"/>
                  <a:pt x="75" y="434"/>
                </a:cubicBezTo>
                <a:cubicBezTo>
                  <a:pt x="100" y="420"/>
                  <a:pt x="100" y="420"/>
                  <a:pt x="100" y="420"/>
                </a:cubicBezTo>
                <a:cubicBezTo>
                  <a:pt x="132" y="431"/>
                  <a:pt x="132" y="431"/>
                  <a:pt x="132" y="431"/>
                </a:cubicBezTo>
                <a:cubicBezTo>
                  <a:pt x="107" y="445"/>
                  <a:pt x="107" y="445"/>
                  <a:pt x="107" y="445"/>
                </a:cubicBezTo>
                <a:moveTo>
                  <a:pt x="176" y="444"/>
                </a:moveTo>
                <a:cubicBezTo>
                  <a:pt x="137" y="430"/>
                  <a:pt x="137" y="430"/>
                  <a:pt x="137" y="430"/>
                </a:cubicBezTo>
                <a:cubicBezTo>
                  <a:pt x="163" y="416"/>
                  <a:pt x="163" y="416"/>
                  <a:pt x="163" y="416"/>
                </a:cubicBezTo>
                <a:cubicBezTo>
                  <a:pt x="201" y="429"/>
                  <a:pt x="201" y="429"/>
                  <a:pt x="201" y="429"/>
                </a:cubicBezTo>
                <a:cubicBezTo>
                  <a:pt x="176" y="444"/>
                  <a:pt x="176" y="444"/>
                  <a:pt x="176" y="444"/>
                </a:cubicBezTo>
                <a:moveTo>
                  <a:pt x="465" y="443"/>
                </a:moveTo>
                <a:cubicBezTo>
                  <a:pt x="426" y="431"/>
                  <a:pt x="426" y="431"/>
                  <a:pt x="426" y="431"/>
                </a:cubicBezTo>
                <a:cubicBezTo>
                  <a:pt x="451" y="416"/>
                  <a:pt x="451" y="416"/>
                  <a:pt x="451" y="416"/>
                </a:cubicBezTo>
                <a:cubicBezTo>
                  <a:pt x="489" y="428"/>
                  <a:pt x="489" y="428"/>
                  <a:pt x="489" y="428"/>
                </a:cubicBezTo>
                <a:cubicBezTo>
                  <a:pt x="465" y="443"/>
                  <a:pt x="465" y="443"/>
                  <a:pt x="465" y="443"/>
                </a:cubicBezTo>
                <a:moveTo>
                  <a:pt x="237" y="439"/>
                </a:moveTo>
                <a:cubicBezTo>
                  <a:pt x="207" y="429"/>
                  <a:pt x="207" y="429"/>
                  <a:pt x="207" y="429"/>
                </a:cubicBezTo>
                <a:cubicBezTo>
                  <a:pt x="229" y="415"/>
                  <a:pt x="229" y="415"/>
                  <a:pt x="229" y="415"/>
                </a:cubicBezTo>
                <a:cubicBezTo>
                  <a:pt x="260" y="426"/>
                  <a:pt x="260" y="426"/>
                  <a:pt x="260" y="426"/>
                </a:cubicBezTo>
                <a:cubicBezTo>
                  <a:pt x="237" y="439"/>
                  <a:pt x="237" y="439"/>
                  <a:pt x="237" y="439"/>
                </a:cubicBezTo>
                <a:moveTo>
                  <a:pt x="528" y="438"/>
                </a:moveTo>
                <a:cubicBezTo>
                  <a:pt x="495" y="427"/>
                  <a:pt x="495" y="427"/>
                  <a:pt x="495" y="427"/>
                </a:cubicBezTo>
                <a:cubicBezTo>
                  <a:pt x="515" y="414"/>
                  <a:pt x="515" y="414"/>
                  <a:pt x="515" y="414"/>
                </a:cubicBezTo>
                <a:cubicBezTo>
                  <a:pt x="548" y="425"/>
                  <a:pt x="548" y="425"/>
                  <a:pt x="548" y="425"/>
                </a:cubicBezTo>
                <a:cubicBezTo>
                  <a:pt x="528" y="438"/>
                  <a:pt x="528" y="438"/>
                  <a:pt x="528" y="438"/>
                </a:cubicBezTo>
                <a:moveTo>
                  <a:pt x="301" y="437"/>
                </a:moveTo>
                <a:cubicBezTo>
                  <a:pt x="265" y="425"/>
                  <a:pt x="265" y="425"/>
                  <a:pt x="265" y="425"/>
                </a:cubicBezTo>
                <a:cubicBezTo>
                  <a:pt x="287" y="412"/>
                  <a:pt x="287" y="412"/>
                  <a:pt x="287" y="412"/>
                </a:cubicBezTo>
                <a:cubicBezTo>
                  <a:pt x="323" y="424"/>
                  <a:pt x="323" y="424"/>
                  <a:pt x="323" y="424"/>
                </a:cubicBezTo>
                <a:cubicBezTo>
                  <a:pt x="301" y="437"/>
                  <a:pt x="301" y="437"/>
                  <a:pt x="301" y="437"/>
                </a:cubicBezTo>
                <a:moveTo>
                  <a:pt x="362" y="434"/>
                </a:moveTo>
                <a:cubicBezTo>
                  <a:pt x="329" y="423"/>
                  <a:pt x="329" y="423"/>
                  <a:pt x="329" y="423"/>
                </a:cubicBezTo>
                <a:cubicBezTo>
                  <a:pt x="352" y="410"/>
                  <a:pt x="352" y="410"/>
                  <a:pt x="352" y="410"/>
                </a:cubicBezTo>
                <a:cubicBezTo>
                  <a:pt x="384" y="420"/>
                  <a:pt x="384" y="420"/>
                  <a:pt x="384" y="420"/>
                </a:cubicBezTo>
                <a:cubicBezTo>
                  <a:pt x="362" y="434"/>
                  <a:pt x="362" y="434"/>
                  <a:pt x="362" y="434"/>
                </a:cubicBezTo>
                <a:moveTo>
                  <a:pt x="72" y="433"/>
                </a:moveTo>
                <a:cubicBezTo>
                  <a:pt x="34" y="420"/>
                  <a:pt x="34" y="420"/>
                  <a:pt x="34" y="420"/>
                </a:cubicBezTo>
                <a:cubicBezTo>
                  <a:pt x="60" y="406"/>
                  <a:pt x="60" y="406"/>
                  <a:pt x="60" y="406"/>
                </a:cubicBezTo>
                <a:cubicBezTo>
                  <a:pt x="98" y="419"/>
                  <a:pt x="98" y="419"/>
                  <a:pt x="98" y="419"/>
                </a:cubicBezTo>
                <a:cubicBezTo>
                  <a:pt x="72" y="433"/>
                  <a:pt x="72" y="433"/>
                  <a:pt x="72" y="433"/>
                </a:cubicBezTo>
                <a:moveTo>
                  <a:pt x="423" y="430"/>
                </a:moveTo>
                <a:cubicBezTo>
                  <a:pt x="390" y="419"/>
                  <a:pt x="390" y="419"/>
                  <a:pt x="390" y="419"/>
                </a:cubicBezTo>
                <a:cubicBezTo>
                  <a:pt x="415" y="404"/>
                  <a:pt x="415" y="404"/>
                  <a:pt x="415" y="404"/>
                </a:cubicBezTo>
                <a:cubicBezTo>
                  <a:pt x="448" y="415"/>
                  <a:pt x="448" y="415"/>
                  <a:pt x="448" y="415"/>
                </a:cubicBezTo>
                <a:cubicBezTo>
                  <a:pt x="423" y="430"/>
                  <a:pt x="423" y="430"/>
                  <a:pt x="423" y="430"/>
                </a:cubicBezTo>
                <a:moveTo>
                  <a:pt x="135" y="429"/>
                </a:moveTo>
                <a:cubicBezTo>
                  <a:pt x="103" y="418"/>
                  <a:pt x="103" y="418"/>
                  <a:pt x="103" y="418"/>
                </a:cubicBezTo>
                <a:cubicBezTo>
                  <a:pt x="129" y="404"/>
                  <a:pt x="129" y="404"/>
                  <a:pt x="129" y="404"/>
                </a:cubicBezTo>
                <a:cubicBezTo>
                  <a:pt x="160" y="415"/>
                  <a:pt x="160" y="415"/>
                  <a:pt x="160" y="415"/>
                </a:cubicBezTo>
                <a:cubicBezTo>
                  <a:pt x="135" y="429"/>
                  <a:pt x="135" y="429"/>
                  <a:pt x="135" y="429"/>
                </a:cubicBezTo>
                <a:moveTo>
                  <a:pt x="204" y="428"/>
                </a:moveTo>
                <a:cubicBezTo>
                  <a:pt x="166" y="414"/>
                  <a:pt x="166" y="414"/>
                  <a:pt x="166" y="414"/>
                </a:cubicBezTo>
                <a:cubicBezTo>
                  <a:pt x="188" y="402"/>
                  <a:pt x="188" y="402"/>
                  <a:pt x="188" y="402"/>
                </a:cubicBezTo>
                <a:cubicBezTo>
                  <a:pt x="227" y="415"/>
                  <a:pt x="227" y="415"/>
                  <a:pt x="227" y="415"/>
                </a:cubicBezTo>
                <a:cubicBezTo>
                  <a:pt x="204" y="428"/>
                  <a:pt x="204" y="428"/>
                  <a:pt x="204" y="428"/>
                </a:cubicBezTo>
                <a:moveTo>
                  <a:pt x="492" y="426"/>
                </a:moveTo>
                <a:cubicBezTo>
                  <a:pt x="453" y="414"/>
                  <a:pt x="453" y="414"/>
                  <a:pt x="453" y="414"/>
                </a:cubicBezTo>
                <a:cubicBezTo>
                  <a:pt x="474" y="401"/>
                  <a:pt x="474" y="401"/>
                  <a:pt x="474" y="401"/>
                </a:cubicBezTo>
                <a:cubicBezTo>
                  <a:pt x="513" y="413"/>
                  <a:pt x="513" y="413"/>
                  <a:pt x="513" y="413"/>
                </a:cubicBezTo>
                <a:cubicBezTo>
                  <a:pt x="492" y="426"/>
                  <a:pt x="492" y="426"/>
                  <a:pt x="492" y="426"/>
                </a:cubicBezTo>
                <a:moveTo>
                  <a:pt x="263" y="424"/>
                </a:moveTo>
                <a:cubicBezTo>
                  <a:pt x="232" y="414"/>
                  <a:pt x="232" y="414"/>
                  <a:pt x="232" y="414"/>
                </a:cubicBezTo>
                <a:cubicBezTo>
                  <a:pt x="254" y="401"/>
                  <a:pt x="254" y="401"/>
                  <a:pt x="254" y="401"/>
                </a:cubicBezTo>
                <a:cubicBezTo>
                  <a:pt x="285" y="411"/>
                  <a:pt x="285" y="411"/>
                  <a:pt x="285" y="411"/>
                </a:cubicBezTo>
                <a:cubicBezTo>
                  <a:pt x="263" y="424"/>
                  <a:pt x="263" y="424"/>
                  <a:pt x="263" y="424"/>
                </a:cubicBezTo>
                <a:moveTo>
                  <a:pt x="551" y="423"/>
                </a:moveTo>
                <a:cubicBezTo>
                  <a:pt x="518" y="413"/>
                  <a:pt x="518" y="413"/>
                  <a:pt x="518" y="413"/>
                </a:cubicBezTo>
                <a:cubicBezTo>
                  <a:pt x="540" y="399"/>
                  <a:pt x="540" y="399"/>
                  <a:pt x="540" y="399"/>
                </a:cubicBezTo>
                <a:cubicBezTo>
                  <a:pt x="572" y="409"/>
                  <a:pt x="572" y="409"/>
                  <a:pt x="572" y="409"/>
                </a:cubicBezTo>
                <a:cubicBezTo>
                  <a:pt x="551" y="423"/>
                  <a:pt x="551" y="423"/>
                  <a:pt x="551" y="423"/>
                </a:cubicBezTo>
                <a:moveTo>
                  <a:pt x="326" y="422"/>
                </a:moveTo>
                <a:cubicBezTo>
                  <a:pt x="290" y="410"/>
                  <a:pt x="290" y="410"/>
                  <a:pt x="290" y="410"/>
                </a:cubicBezTo>
                <a:cubicBezTo>
                  <a:pt x="313" y="397"/>
                  <a:pt x="313" y="397"/>
                  <a:pt x="313" y="397"/>
                </a:cubicBezTo>
                <a:cubicBezTo>
                  <a:pt x="349" y="409"/>
                  <a:pt x="349" y="409"/>
                  <a:pt x="349" y="409"/>
                </a:cubicBezTo>
                <a:cubicBezTo>
                  <a:pt x="326" y="422"/>
                  <a:pt x="326" y="422"/>
                  <a:pt x="326" y="422"/>
                </a:cubicBezTo>
                <a:moveTo>
                  <a:pt x="387" y="418"/>
                </a:moveTo>
                <a:cubicBezTo>
                  <a:pt x="354" y="408"/>
                  <a:pt x="354" y="408"/>
                  <a:pt x="354" y="408"/>
                </a:cubicBezTo>
                <a:cubicBezTo>
                  <a:pt x="379" y="393"/>
                  <a:pt x="379" y="393"/>
                  <a:pt x="379" y="393"/>
                </a:cubicBezTo>
                <a:cubicBezTo>
                  <a:pt x="412" y="403"/>
                  <a:pt x="412" y="403"/>
                  <a:pt x="412" y="403"/>
                </a:cubicBezTo>
                <a:cubicBezTo>
                  <a:pt x="387" y="418"/>
                  <a:pt x="387" y="418"/>
                  <a:pt x="387" y="418"/>
                </a:cubicBezTo>
                <a:moveTo>
                  <a:pt x="101" y="418"/>
                </a:moveTo>
                <a:cubicBezTo>
                  <a:pt x="63" y="404"/>
                  <a:pt x="63" y="404"/>
                  <a:pt x="63" y="404"/>
                </a:cubicBezTo>
                <a:cubicBezTo>
                  <a:pt x="88" y="390"/>
                  <a:pt x="88" y="390"/>
                  <a:pt x="88" y="390"/>
                </a:cubicBezTo>
                <a:cubicBezTo>
                  <a:pt x="126" y="403"/>
                  <a:pt x="126" y="403"/>
                  <a:pt x="126" y="403"/>
                </a:cubicBezTo>
                <a:cubicBezTo>
                  <a:pt x="101" y="418"/>
                  <a:pt x="101" y="418"/>
                  <a:pt x="101" y="418"/>
                </a:cubicBezTo>
                <a:moveTo>
                  <a:pt x="163" y="414"/>
                </a:moveTo>
                <a:cubicBezTo>
                  <a:pt x="132" y="403"/>
                  <a:pt x="132" y="403"/>
                  <a:pt x="132" y="403"/>
                </a:cubicBezTo>
                <a:cubicBezTo>
                  <a:pt x="154" y="390"/>
                  <a:pt x="154" y="390"/>
                  <a:pt x="154" y="390"/>
                </a:cubicBezTo>
                <a:cubicBezTo>
                  <a:pt x="186" y="401"/>
                  <a:pt x="186" y="401"/>
                  <a:pt x="186" y="401"/>
                </a:cubicBezTo>
                <a:cubicBezTo>
                  <a:pt x="163" y="414"/>
                  <a:pt x="163" y="414"/>
                  <a:pt x="163" y="414"/>
                </a:cubicBezTo>
                <a:moveTo>
                  <a:pt x="451" y="413"/>
                </a:moveTo>
                <a:cubicBezTo>
                  <a:pt x="417" y="403"/>
                  <a:pt x="417" y="403"/>
                  <a:pt x="417" y="403"/>
                </a:cubicBezTo>
                <a:cubicBezTo>
                  <a:pt x="438" y="390"/>
                  <a:pt x="438" y="390"/>
                  <a:pt x="438" y="390"/>
                </a:cubicBezTo>
                <a:cubicBezTo>
                  <a:pt x="472" y="400"/>
                  <a:pt x="472" y="400"/>
                  <a:pt x="472" y="400"/>
                </a:cubicBezTo>
                <a:cubicBezTo>
                  <a:pt x="451" y="413"/>
                  <a:pt x="451" y="413"/>
                  <a:pt x="451" y="413"/>
                </a:cubicBezTo>
                <a:moveTo>
                  <a:pt x="230" y="413"/>
                </a:moveTo>
                <a:cubicBezTo>
                  <a:pt x="191" y="400"/>
                  <a:pt x="191" y="400"/>
                  <a:pt x="191" y="400"/>
                </a:cubicBezTo>
                <a:cubicBezTo>
                  <a:pt x="213" y="388"/>
                  <a:pt x="213" y="388"/>
                  <a:pt x="213" y="388"/>
                </a:cubicBezTo>
                <a:cubicBezTo>
                  <a:pt x="252" y="400"/>
                  <a:pt x="252" y="400"/>
                  <a:pt x="252" y="400"/>
                </a:cubicBezTo>
                <a:cubicBezTo>
                  <a:pt x="230" y="413"/>
                  <a:pt x="230" y="413"/>
                  <a:pt x="230" y="413"/>
                </a:cubicBezTo>
                <a:moveTo>
                  <a:pt x="288" y="410"/>
                </a:moveTo>
                <a:cubicBezTo>
                  <a:pt x="257" y="400"/>
                  <a:pt x="257" y="400"/>
                  <a:pt x="257" y="400"/>
                </a:cubicBezTo>
                <a:cubicBezTo>
                  <a:pt x="280" y="386"/>
                  <a:pt x="280" y="386"/>
                  <a:pt x="280" y="386"/>
                </a:cubicBezTo>
                <a:cubicBezTo>
                  <a:pt x="310" y="396"/>
                  <a:pt x="310" y="396"/>
                  <a:pt x="310" y="396"/>
                </a:cubicBezTo>
                <a:cubicBezTo>
                  <a:pt x="288" y="410"/>
                  <a:pt x="288" y="410"/>
                  <a:pt x="288" y="410"/>
                </a:cubicBezTo>
                <a:moveTo>
                  <a:pt x="516" y="412"/>
                </a:moveTo>
                <a:cubicBezTo>
                  <a:pt x="477" y="400"/>
                  <a:pt x="477" y="400"/>
                  <a:pt x="477" y="400"/>
                </a:cubicBezTo>
                <a:cubicBezTo>
                  <a:pt x="499" y="386"/>
                  <a:pt x="499" y="386"/>
                  <a:pt x="499" y="386"/>
                </a:cubicBezTo>
                <a:cubicBezTo>
                  <a:pt x="537" y="398"/>
                  <a:pt x="537" y="398"/>
                  <a:pt x="537" y="398"/>
                </a:cubicBezTo>
                <a:cubicBezTo>
                  <a:pt x="516" y="412"/>
                  <a:pt x="516" y="412"/>
                  <a:pt x="516" y="412"/>
                </a:cubicBezTo>
                <a:moveTo>
                  <a:pt x="575" y="408"/>
                </a:moveTo>
                <a:cubicBezTo>
                  <a:pt x="542" y="397"/>
                  <a:pt x="542" y="397"/>
                  <a:pt x="542" y="397"/>
                </a:cubicBezTo>
                <a:cubicBezTo>
                  <a:pt x="563" y="384"/>
                  <a:pt x="563" y="384"/>
                  <a:pt x="563" y="384"/>
                </a:cubicBezTo>
                <a:cubicBezTo>
                  <a:pt x="596" y="395"/>
                  <a:pt x="596" y="395"/>
                  <a:pt x="596" y="395"/>
                </a:cubicBezTo>
                <a:cubicBezTo>
                  <a:pt x="575" y="408"/>
                  <a:pt x="575" y="408"/>
                  <a:pt x="575" y="408"/>
                </a:cubicBezTo>
                <a:moveTo>
                  <a:pt x="352" y="407"/>
                </a:moveTo>
                <a:cubicBezTo>
                  <a:pt x="316" y="395"/>
                  <a:pt x="316" y="395"/>
                  <a:pt x="316" y="395"/>
                </a:cubicBezTo>
                <a:cubicBezTo>
                  <a:pt x="341" y="381"/>
                  <a:pt x="341" y="381"/>
                  <a:pt x="341" y="381"/>
                </a:cubicBezTo>
                <a:cubicBezTo>
                  <a:pt x="377" y="392"/>
                  <a:pt x="377" y="392"/>
                  <a:pt x="377" y="392"/>
                </a:cubicBezTo>
                <a:cubicBezTo>
                  <a:pt x="352" y="407"/>
                  <a:pt x="352" y="407"/>
                  <a:pt x="352" y="407"/>
                </a:cubicBezTo>
                <a:moveTo>
                  <a:pt x="415" y="402"/>
                </a:moveTo>
                <a:cubicBezTo>
                  <a:pt x="382" y="391"/>
                  <a:pt x="382" y="391"/>
                  <a:pt x="382" y="391"/>
                </a:cubicBezTo>
                <a:cubicBezTo>
                  <a:pt x="403" y="379"/>
                  <a:pt x="403" y="379"/>
                  <a:pt x="403" y="379"/>
                </a:cubicBezTo>
                <a:cubicBezTo>
                  <a:pt x="436" y="389"/>
                  <a:pt x="436" y="389"/>
                  <a:pt x="436" y="389"/>
                </a:cubicBezTo>
                <a:cubicBezTo>
                  <a:pt x="415" y="402"/>
                  <a:pt x="415" y="402"/>
                  <a:pt x="415" y="402"/>
                </a:cubicBezTo>
                <a:moveTo>
                  <a:pt x="189" y="399"/>
                </a:moveTo>
                <a:cubicBezTo>
                  <a:pt x="157" y="388"/>
                  <a:pt x="157" y="388"/>
                  <a:pt x="157" y="388"/>
                </a:cubicBezTo>
                <a:cubicBezTo>
                  <a:pt x="179" y="376"/>
                  <a:pt x="179" y="376"/>
                  <a:pt x="179" y="376"/>
                </a:cubicBezTo>
                <a:cubicBezTo>
                  <a:pt x="211" y="387"/>
                  <a:pt x="211" y="387"/>
                  <a:pt x="211" y="387"/>
                </a:cubicBezTo>
                <a:cubicBezTo>
                  <a:pt x="189" y="399"/>
                  <a:pt x="189" y="399"/>
                  <a:pt x="189" y="399"/>
                </a:cubicBezTo>
                <a:moveTo>
                  <a:pt x="129" y="402"/>
                </a:moveTo>
                <a:cubicBezTo>
                  <a:pt x="91" y="389"/>
                  <a:pt x="91" y="389"/>
                  <a:pt x="91" y="389"/>
                </a:cubicBezTo>
                <a:cubicBezTo>
                  <a:pt x="114" y="376"/>
                  <a:pt x="114" y="376"/>
                  <a:pt x="114" y="376"/>
                </a:cubicBezTo>
                <a:cubicBezTo>
                  <a:pt x="152" y="389"/>
                  <a:pt x="152" y="389"/>
                  <a:pt x="152" y="389"/>
                </a:cubicBezTo>
                <a:cubicBezTo>
                  <a:pt x="129" y="402"/>
                  <a:pt x="129" y="402"/>
                  <a:pt x="129" y="402"/>
                </a:cubicBezTo>
                <a:moveTo>
                  <a:pt x="474" y="399"/>
                </a:moveTo>
                <a:cubicBezTo>
                  <a:pt x="441" y="388"/>
                  <a:pt x="441" y="388"/>
                  <a:pt x="441" y="388"/>
                </a:cubicBezTo>
                <a:cubicBezTo>
                  <a:pt x="463" y="375"/>
                  <a:pt x="463" y="375"/>
                  <a:pt x="463" y="375"/>
                </a:cubicBezTo>
                <a:cubicBezTo>
                  <a:pt x="496" y="385"/>
                  <a:pt x="496" y="385"/>
                  <a:pt x="496" y="385"/>
                </a:cubicBezTo>
                <a:cubicBezTo>
                  <a:pt x="474" y="399"/>
                  <a:pt x="474" y="399"/>
                  <a:pt x="474" y="399"/>
                </a:cubicBezTo>
                <a:moveTo>
                  <a:pt x="254" y="399"/>
                </a:moveTo>
                <a:cubicBezTo>
                  <a:pt x="216" y="386"/>
                  <a:pt x="216" y="386"/>
                  <a:pt x="216" y="386"/>
                </a:cubicBezTo>
                <a:cubicBezTo>
                  <a:pt x="239" y="373"/>
                  <a:pt x="239" y="373"/>
                  <a:pt x="239" y="373"/>
                </a:cubicBezTo>
                <a:cubicBezTo>
                  <a:pt x="277" y="386"/>
                  <a:pt x="277" y="386"/>
                  <a:pt x="277" y="386"/>
                </a:cubicBezTo>
                <a:cubicBezTo>
                  <a:pt x="254" y="399"/>
                  <a:pt x="254" y="399"/>
                  <a:pt x="254" y="399"/>
                </a:cubicBezTo>
                <a:moveTo>
                  <a:pt x="540" y="397"/>
                </a:moveTo>
                <a:cubicBezTo>
                  <a:pt x="502" y="384"/>
                  <a:pt x="502" y="384"/>
                  <a:pt x="502" y="384"/>
                </a:cubicBezTo>
                <a:cubicBezTo>
                  <a:pt x="522" y="372"/>
                  <a:pt x="522" y="372"/>
                  <a:pt x="522" y="372"/>
                </a:cubicBezTo>
                <a:cubicBezTo>
                  <a:pt x="560" y="384"/>
                  <a:pt x="560" y="384"/>
                  <a:pt x="560" y="384"/>
                </a:cubicBezTo>
                <a:cubicBezTo>
                  <a:pt x="540" y="397"/>
                  <a:pt x="540" y="397"/>
                  <a:pt x="540" y="397"/>
                </a:cubicBezTo>
                <a:moveTo>
                  <a:pt x="313" y="395"/>
                </a:moveTo>
                <a:cubicBezTo>
                  <a:pt x="282" y="385"/>
                  <a:pt x="282" y="385"/>
                  <a:pt x="282" y="385"/>
                </a:cubicBezTo>
                <a:cubicBezTo>
                  <a:pt x="308" y="370"/>
                  <a:pt x="308" y="370"/>
                  <a:pt x="308" y="370"/>
                </a:cubicBezTo>
                <a:cubicBezTo>
                  <a:pt x="339" y="380"/>
                  <a:pt x="339" y="380"/>
                  <a:pt x="339" y="380"/>
                </a:cubicBezTo>
                <a:cubicBezTo>
                  <a:pt x="313" y="395"/>
                  <a:pt x="313" y="395"/>
                  <a:pt x="313" y="395"/>
                </a:cubicBezTo>
                <a:moveTo>
                  <a:pt x="598" y="393"/>
                </a:moveTo>
                <a:cubicBezTo>
                  <a:pt x="566" y="383"/>
                  <a:pt x="566" y="383"/>
                  <a:pt x="566" y="383"/>
                </a:cubicBezTo>
                <a:cubicBezTo>
                  <a:pt x="587" y="370"/>
                  <a:pt x="587" y="370"/>
                  <a:pt x="587" y="370"/>
                </a:cubicBezTo>
                <a:cubicBezTo>
                  <a:pt x="619" y="380"/>
                  <a:pt x="619" y="380"/>
                  <a:pt x="619" y="380"/>
                </a:cubicBezTo>
                <a:cubicBezTo>
                  <a:pt x="598" y="393"/>
                  <a:pt x="598" y="393"/>
                  <a:pt x="598" y="393"/>
                </a:cubicBezTo>
                <a:moveTo>
                  <a:pt x="380" y="390"/>
                </a:moveTo>
                <a:cubicBezTo>
                  <a:pt x="344" y="379"/>
                  <a:pt x="344" y="379"/>
                  <a:pt x="344" y="379"/>
                </a:cubicBezTo>
                <a:cubicBezTo>
                  <a:pt x="365" y="367"/>
                  <a:pt x="365" y="367"/>
                  <a:pt x="365" y="367"/>
                </a:cubicBezTo>
                <a:cubicBezTo>
                  <a:pt x="401" y="378"/>
                  <a:pt x="401" y="378"/>
                  <a:pt x="401" y="378"/>
                </a:cubicBezTo>
                <a:cubicBezTo>
                  <a:pt x="380" y="390"/>
                  <a:pt x="380" y="390"/>
                  <a:pt x="380" y="390"/>
                </a:cubicBezTo>
                <a:moveTo>
                  <a:pt x="439" y="387"/>
                </a:moveTo>
                <a:cubicBezTo>
                  <a:pt x="406" y="377"/>
                  <a:pt x="406" y="377"/>
                  <a:pt x="406" y="377"/>
                </a:cubicBezTo>
                <a:cubicBezTo>
                  <a:pt x="428" y="364"/>
                  <a:pt x="428" y="364"/>
                  <a:pt x="428" y="364"/>
                </a:cubicBezTo>
                <a:cubicBezTo>
                  <a:pt x="461" y="374"/>
                  <a:pt x="461" y="374"/>
                  <a:pt x="461" y="374"/>
                </a:cubicBezTo>
                <a:cubicBezTo>
                  <a:pt x="439" y="387"/>
                  <a:pt x="439" y="387"/>
                  <a:pt x="439" y="387"/>
                </a:cubicBezTo>
                <a:moveTo>
                  <a:pt x="155" y="387"/>
                </a:moveTo>
                <a:cubicBezTo>
                  <a:pt x="117" y="375"/>
                  <a:pt x="117" y="375"/>
                  <a:pt x="117" y="375"/>
                </a:cubicBezTo>
                <a:cubicBezTo>
                  <a:pt x="138" y="363"/>
                  <a:pt x="138" y="363"/>
                  <a:pt x="138" y="363"/>
                </a:cubicBezTo>
                <a:cubicBezTo>
                  <a:pt x="176" y="376"/>
                  <a:pt x="176" y="376"/>
                  <a:pt x="176" y="376"/>
                </a:cubicBezTo>
                <a:cubicBezTo>
                  <a:pt x="155" y="387"/>
                  <a:pt x="155" y="387"/>
                  <a:pt x="155" y="387"/>
                </a:cubicBezTo>
                <a:moveTo>
                  <a:pt x="214" y="385"/>
                </a:moveTo>
                <a:cubicBezTo>
                  <a:pt x="182" y="375"/>
                  <a:pt x="182" y="375"/>
                  <a:pt x="182" y="375"/>
                </a:cubicBezTo>
                <a:cubicBezTo>
                  <a:pt x="204" y="362"/>
                  <a:pt x="204" y="362"/>
                  <a:pt x="204" y="362"/>
                </a:cubicBezTo>
                <a:cubicBezTo>
                  <a:pt x="236" y="372"/>
                  <a:pt x="236" y="372"/>
                  <a:pt x="236" y="372"/>
                </a:cubicBezTo>
                <a:cubicBezTo>
                  <a:pt x="214" y="385"/>
                  <a:pt x="214" y="385"/>
                  <a:pt x="214" y="385"/>
                </a:cubicBezTo>
                <a:moveTo>
                  <a:pt x="499" y="384"/>
                </a:moveTo>
                <a:cubicBezTo>
                  <a:pt x="466" y="373"/>
                  <a:pt x="466" y="373"/>
                  <a:pt x="466" y="373"/>
                </a:cubicBezTo>
                <a:cubicBezTo>
                  <a:pt x="487" y="361"/>
                  <a:pt x="487" y="361"/>
                  <a:pt x="487" y="361"/>
                </a:cubicBezTo>
                <a:cubicBezTo>
                  <a:pt x="520" y="371"/>
                  <a:pt x="520" y="371"/>
                  <a:pt x="520" y="371"/>
                </a:cubicBezTo>
                <a:cubicBezTo>
                  <a:pt x="499" y="384"/>
                  <a:pt x="499" y="384"/>
                  <a:pt x="499" y="384"/>
                </a:cubicBezTo>
                <a:moveTo>
                  <a:pt x="280" y="384"/>
                </a:moveTo>
                <a:cubicBezTo>
                  <a:pt x="242" y="372"/>
                  <a:pt x="242" y="372"/>
                  <a:pt x="242" y="372"/>
                </a:cubicBezTo>
                <a:cubicBezTo>
                  <a:pt x="267" y="357"/>
                  <a:pt x="267" y="357"/>
                  <a:pt x="267" y="357"/>
                </a:cubicBezTo>
                <a:cubicBezTo>
                  <a:pt x="305" y="369"/>
                  <a:pt x="305" y="369"/>
                  <a:pt x="305" y="369"/>
                </a:cubicBezTo>
                <a:cubicBezTo>
                  <a:pt x="280" y="384"/>
                  <a:pt x="280" y="384"/>
                  <a:pt x="280" y="384"/>
                </a:cubicBezTo>
                <a:moveTo>
                  <a:pt x="563" y="382"/>
                </a:moveTo>
                <a:cubicBezTo>
                  <a:pt x="525" y="370"/>
                  <a:pt x="525" y="370"/>
                  <a:pt x="525" y="370"/>
                </a:cubicBezTo>
                <a:cubicBezTo>
                  <a:pt x="547" y="357"/>
                  <a:pt x="547" y="357"/>
                  <a:pt x="547" y="357"/>
                </a:cubicBezTo>
                <a:cubicBezTo>
                  <a:pt x="584" y="369"/>
                  <a:pt x="584" y="369"/>
                  <a:pt x="584" y="369"/>
                </a:cubicBezTo>
                <a:cubicBezTo>
                  <a:pt x="563" y="382"/>
                  <a:pt x="563" y="382"/>
                  <a:pt x="563" y="382"/>
                </a:cubicBezTo>
                <a:moveTo>
                  <a:pt x="341" y="378"/>
                </a:moveTo>
                <a:cubicBezTo>
                  <a:pt x="311" y="368"/>
                  <a:pt x="311" y="368"/>
                  <a:pt x="311" y="368"/>
                </a:cubicBezTo>
                <a:cubicBezTo>
                  <a:pt x="332" y="356"/>
                  <a:pt x="332" y="356"/>
                  <a:pt x="332" y="356"/>
                </a:cubicBezTo>
                <a:cubicBezTo>
                  <a:pt x="363" y="366"/>
                  <a:pt x="363" y="366"/>
                  <a:pt x="363" y="366"/>
                </a:cubicBezTo>
                <a:cubicBezTo>
                  <a:pt x="341" y="378"/>
                  <a:pt x="341" y="378"/>
                  <a:pt x="341" y="378"/>
                </a:cubicBezTo>
                <a:moveTo>
                  <a:pt x="622" y="378"/>
                </a:moveTo>
                <a:cubicBezTo>
                  <a:pt x="590" y="368"/>
                  <a:pt x="590" y="368"/>
                  <a:pt x="590" y="368"/>
                </a:cubicBezTo>
                <a:cubicBezTo>
                  <a:pt x="611" y="355"/>
                  <a:pt x="611" y="355"/>
                  <a:pt x="611" y="355"/>
                </a:cubicBezTo>
                <a:cubicBezTo>
                  <a:pt x="643" y="364"/>
                  <a:pt x="643" y="364"/>
                  <a:pt x="643" y="364"/>
                </a:cubicBezTo>
                <a:cubicBezTo>
                  <a:pt x="622" y="378"/>
                  <a:pt x="622" y="378"/>
                  <a:pt x="622" y="378"/>
                </a:cubicBezTo>
                <a:moveTo>
                  <a:pt x="403" y="376"/>
                </a:moveTo>
                <a:cubicBezTo>
                  <a:pt x="368" y="365"/>
                  <a:pt x="368" y="365"/>
                  <a:pt x="368" y="365"/>
                </a:cubicBezTo>
                <a:cubicBezTo>
                  <a:pt x="391" y="352"/>
                  <a:pt x="391" y="352"/>
                  <a:pt x="391" y="352"/>
                </a:cubicBezTo>
                <a:cubicBezTo>
                  <a:pt x="426" y="363"/>
                  <a:pt x="426" y="363"/>
                  <a:pt x="426" y="363"/>
                </a:cubicBezTo>
                <a:cubicBezTo>
                  <a:pt x="403" y="376"/>
                  <a:pt x="403" y="376"/>
                  <a:pt x="403" y="376"/>
                </a:cubicBezTo>
                <a:moveTo>
                  <a:pt x="463" y="372"/>
                </a:moveTo>
                <a:cubicBezTo>
                  <a:pt x="431" y="362"/>
                  <a:pt x="431" y="362"/>
                  <a:pt x="431" y="362"/>
                </a:cubicBezTo>
                <a:cubicBezTo>
                  <a:pt x="452" y="350"/>
                  <a:pt x="452" y="350"/>
                  <a:pt x="452" y="350"/>
                </a:cubicBezTo>
                <a:cubicBezTo>
                  <a:pt x="484" y="360"/>
                  <a:pt x="484" y="360"/>
                  <a:pt x="484" y="360"/>
                </a:cubicBezTo>
                <a:cubicBezTo>
                  <a:pt x="463" y="372"/>
                  <a:pt x="463" y="372"/>
                  <a:pt x="463" y="372"/>
                </a:cubicBezTo>
                <a:moveTo>
                  <a:pt x="179" y="374"/>
                </a:moveTo>
                <a:cubicBezTo>
                  <a:pt x="141" y="361"/>
                  <a:pt x="141" y="361"/>
                  <a:pt x="141" y="361"/>
                </a:cubicBezTo>
                <a:cubicBezTo>
                  <a:pt x="164" y="349"/>
                  <a:pt x="164" y="349"/>
                  <a:pt x="164" y="349"/>
                </a:cubicBezTo>
                <a:cubicBezTo>
                  <a:pt x="202" y="361"/>
                  <a:pt x="202" y="361"/>
                  <a:pt x="202" y="361"/>
                </a:cubicBezTo>
                <a:cubicBezTo>
                  <a:pt x="179" y="374"/>
                  <a:pt x="179" y="374"/>
                  <a:pt x="179" y="374"/>
                </a:cubicBezTo>
                <a:moveTo>
                  <a:pt x="239" y="371"/>
                </a:moveTo>
                <a:cubicBezTo>
                  <a:pt x="207" y="361"/>
                  <a:pt x="207" y="361"/>
                  <a:pt x="207" y="361"/>
                </a:cubicBezTo>
                <a:cubicBezTo>
                  <a:pt x="233" y="346"/>
                  <a:pt x="233" y="346"/>
                  <a:pt x="233" y="346"/>
                </a:cubicBezTo>
                <a:cubicBezTo>
                  <a:pt x="265" y="356"/>
                  <a:pt x="265" y="356"/>
                  <a:pt x="265" y="356"/>
                </a:cubicBezTo>
                <a:cubicBezTo>
                  <a:pt x="239" y="371"/>
                  <a:pt x="239" y="371"/>
                  <a:pt x="239" y="371"/>
                </a:cubicBezTo>
                <a:moveTo>
                  <a:pt x="523" y="369"/>
                </a:moveTo>
                <a:cubicBezTo>
                  <a:pt x="489" y="359"/>
                  <a:pt x="489" y="359"/>
                  <a:pt x="489" y="359"/>
                </a:cubicBezTo>
                <a:cubicBezTo>
                  <a:pt x="511" y="346"/>
                  <a:pt x="511" y="346"/>
                  <a:pt x="511" y="346"/>
                </a:cubicBezTo>
                <a:cubicBezTo>
                  <a:pt x="544" y="356"/>
                  <a:pt x="544" y="356"/>
                  <a:pt x="544" y="356"/>
                </a:cubicBezTo>
                <a:cubicBezTo>
                  <a:pt x="523" y="369"/>
                  <a:pt x="523" y="369"/>
                  <a:pt x="523" y="369"/>
                </a:cubicBezTo>
                <a:moveTo>
                  <a:pt x="308" y="368"/>
                </a:moveTo>
                <a:cubicBezTo>
                  <a:pt x="270" y="355"/>
                  <a:pt x="270" y="355"/>
                  <a:pt x="270" y="355"/>
                </a:cubicBezTo>
                <a:cubicBezTo>
                  <a:pt x="292" y="344"/>
                  <a:pt x="292" y="344"/>
                  <a:pt x="292" y="344"/>
                </a:cubicBezTo>
                <a:cubicBezTo>
                  <a:pt x="329" y="355"/>
                  <a:pt x="329" y="355"/>
                  <a:pt x="329" y="355"/>
                </a:cubicBezTo>
                <a:cubicBezTo>
                  <a:pt x="308" y="368"/>
                  <a:pt x="308" y="368"/>
                  <a:pt x="308" y="368"/>
                </a:cubicBezTo>
                <a:moveTo>
                  <a:pt x="587" y="367"/>
                </a:moveTo>
                <a:cubicBezTo>
                  <a:pt x="549" y="355"/>
                  <a:pt x="549" y="355"/>
                  <a:pt x="549" y="355"/>
                </a:cubicBezTo>
                <a:cubicBezTo>
                  <a:pt x="571" y="342"/>
                  <a:pt x="571" y="342"/>
                  <a:pt x="571" y="342"/>
                </a:cubicBezTo>
                <a:cubicBezTo>
                  <a:pt x="608" y="354"/>
                  <a:pt x="608" y="354"/>
                  <a:pt x="608" y="354"/>
                </a:cubicBezTo>
                <a:cubicBezTo>
                  <a:pt x="587" y="367"/>
                  <a:pt x="587" y="367"/>
                  <a:pt x="587" y="367"/>
                </a:cubicBezTo>
                <a:moveTo>
                  <a:pt x="365" y="364"/>
                </a:moveTo>
                <a:cubicBezTo>
                  <a:pt x="335" y="355"/>
                  <a:pt x="335" y="355"/>
                  <a:pt x="335" y="355"/>
                </a:cubicBezTo>
                <a:cubicBezTo>
                  <a:pt x="357" y="341"/>
                  <a:pt x="357" y="341"/>
                  <a:pt x="357" y="341"/>
                </a:cubicBezTo>
                <a:cubicBezTo>
                  <a:pt x="388" y="351"/>
                  <a:pt x="388" y="351"/>
                  <a:pt x="388" y="351"/>
                </a:cubicBezTo>
                <a:cubicBezTo>
                  <a:pt x="365" y="364"/>
                  <a:pt x="365" y="364"/>
                  <a:pt x="365" y="364"/>
                </a:cubicBezTo>
                <a:moveTo>
                  <a:pt x="646" y="363"/>
                </a:moveTo>
                <a:cubicBezTo>
                  <a:pt x="614" y="353"/>
                  <a:pt x="614" y="353"/>
                  <a:pt x="614" y="353"/>
                </a:cubicBezTo>
                <a:cubicBezTo>
                  <a:pt x="633" y="341"/>
                  <a:pt x="633" y="341"/>
                  <a:pt x="633" y="341"/>
                </a:cubicBezTo>
                <a:cubicBezTo>
                  <a:pt x="665" y="351"/>
                  <a:pt x="665" y="351"/>
                  <a:pt x="665" y="351"/>
                </a:cubicBezTo>
                <a:cubicBezTo>
                  <a:pt x="646" y="363"/>
                  <a:pt x="646" y="363"/>
                  <a:pt x="646" y="363"/>
                </a:cubicBezTo>
                <a:moveTo>
                  <a:pt x="429" y="361"/>
                </a:moveTo>
                <a:cubicBezTo>
                  <a:pt x="393" y="350"/>
                  <a:pt x="393" y="350"/>
                  <a:pt x="393" y="350"/>
                </a:cubicBezTo>
                <a:cubicBezTo>
                  <a:pt x="414" y="338"/>
                  <a:pt x="414" y="338"/>
                  <a:pt x="414" y="338"/>
                </a:cubicBezTo>
                <a:cubicBezTo>
                  <a:pt x="449" y="349"/>
                  <a:pt x="449" y="349"/>
                  <a:pt x="449" y="349"/>
                </a:cubicBezTo>
                <a:cubicBezTo>
                  <a:pt x="429" y="361"/>
                  <a:pt x="429" y="361"/>
                  <a:pt x="429" y="361"/>
                </a:cubicBezTo>
                <a:moveTo>
                  <a:pt x="487" y="358"/>
                </a:moveTo>
                <a:cubicBezTo>
                  <a:pt x="455" y="348"/>
                  <a:pt x="455" y="348"/>
                  <a:pt x="455" y="348"/>
                </a:cubicBezTo>
                <a:cubicBezTo>
                  <a:pt x="476" y="335"/>
                  <a:pt x="476" y="335"/>
                  <a:pt x="476" y="335"/>
                </a:cubicBezTo>
                <a:cubicBezTo>
                  <a:pt x="508" y="345"/>
                  <a:pt x="508" y="345"/>
                  <a:pt x="508" y="345"/>
                </a:cubicBezTo>
                <a:cubicBezTo>
                  <a:pt x="487" y="358"/>
                  <a:pt x="487" y="358"/>
                  <a:pt x="487" y="358"/>
                </a:cubicBezTo>
                <a:moveTo>
                  <a:pt x="205" y="360"/>
                </a:moveTo>
                <a:cubicBezTo>
                  <a:pt x="167" y="347"/>
                  <a:pt x="167" y="347"/>
                  <a:pt x="167" y="347"/>
                </a:cubicBezTo>
                <a:cubicBezTo>
                  <a:pt x="193" y="333"/>
                  <a:pt x="193" y="333"/>
                  <a:pt x="193" y="333"/>
                </a:cubicBezTo>
                <a:cubicBezTo>
                  <a:pt x="231" y="345"/>
                  <a:pt x="231" y="345"/>
                  <a:pt x="231" y="345"/>
                </a:cubicBezTo>
                <a:cubicBezTo>
                  <a:pt x="205" y="360"/>
                  <a:pt x="205" y="360"/>
                  <a:pt x="205" y="360"/>
                </a:cubicBezTo>
                <a:moveTo>
                  <a:pt x="268" y="355"/>
                </a:moveTo>
                <a:cubicBezTo>
                  <a:pt x="236" y="345"/>
                  <a:pt x="236" y="345"/>
                  <a:pt x="236" y="345"/>
                </a:cubicBezTo>
                <a:cubicBezTo>
                  <a:pt x="257" y="333"/>
                  <a:pt x="257" y="333"/>
                  <a:pt x="257" y="333"/>
                </a:cubicBezTo>
                <a:cubicBezTo>
                  <a:pt x="289" y="343"/>
                  <a:pt x="289" y="343"/>
                  <a:pt x="289" y="343"/>
                </a:cubicBezTo>
                <a:cubicBezTo>
                  <a:pt x="268" y="355"/>
                  <a:pt x="268" y="355"/>
                  <a:pt x="268" y="355"/>
                </a:cubicBezTo>
                <a:moveTo>
                  <a:pt x="547" y="355"/>
                </a:moveTo>
                <a:cubicBezTo>
                  <a:pt x="514" y="344"/>
                  <a:pt x="514" y="344"/>
                  <a:pt x="514" y="344"/>
                </a:cubicBezTo>
                <a:cubicBezTo>
                  <a:pt x="535" y="331"/>
                  <a:pt x="535" y="331"/>
                  <a:pt x="535" y="331"/>
                </a:cubicBezTo>
                <a:cubicBezTo>
                  <a:pt x="568" y="341"/>
                  <a:pt x="568" y="341"/>
                  <a:pt x="568" y="341"/>
                </a:cubicBezTo>
                <a:cubicBezTo>
                  <a:pt x="547" y="355"/>
                  <a:pt x="547" y="355"/>
                  <a:pt x="547" y="355"/>
                </a:cubicBezTo>
                <a:moveTo>
                  <a:pt x="332" y="354"/>
                </a:moveTo>
                <a:cubicBezTo>
                  <a:pt x="295" y="342"/>
                  <a:pt x="295" y="342"/>
                  <a:pt x="295" y="342"/>
                </a:cubicBezTo>
                <a:cubicBezTo>
                  <a:pt x="318" y="329"/>
                  <a:pt x="318" y="329"/>
                  <a:pt x="318" y="329"/>
                </a:cubicBezTo>
                <a:cubicBezTo>
                  <a:pt x="355" y="341"/>
                  <a:pt x="355" y="341"/>
                  <a:pt x="355" y="341"/>
                </a:cubicBezTo>
                <a:cubicBezTo>
                  <a:pt x="332" y="354"/>
                  <a:pt x="332" y="354"/>
                  <a:pt x="332" y="354"/>
                </a:cubicBezTo>
                <a:moveTo>
                  <a:pt x="611" y="352"/>
                </a:moveTo>
                <a:cubicBezTo>
                  <a:pt x="574" y="340"/>
                  <a:pt x="574" y="340"/>
                  <a:pt x="574" y="340"/>
                </a:cubicBezTo>
                <a:cubicBezTo>
                  <a:pt x="593" y="329"/>
                  <a:pt x="593" y="329"/>
                  <a:pt x="593" y="329"/>
                </a:cubicBezTo>
                <a:cubicBezTo>
                  <a:pt x="630" y="340"/>
                  <a:pt x="630" y="340"/>
                  <a:pt x="630" y="340"/>
                </a:cubicBezTo>
                <a:cubicBezTo>
                  <a:pt x="611" y="352"/>
                  <a:pt x="611" y="352"/>
                  <a:pt x="611" y="352"/>
                </a:cubicBezTo>
                <a:moveTo>
                  <a:pt x="391" y="349"/>
                </a:moveTo>
                <a:cubicBezTo>
                  <a:pt x="360" y="340"/>
                  <a:pt x="360" y="340"/>
                  <a:pt x="360" y="340"/>
                </a:cubicBezTo>
                <a:cubicBezTo>
                  <a:pt x="381" y="328"/>
                  <a:pt x="381" y="328"/>
                  <a:pt x="381" y="328"/>
                </a:cubicBezTo>
                <a:cubicBezTo>
                  <a:pt x="412" y="337"/>
                  <a:pt x="412" y="337"/>
                  <a:pt x="412" y="337"/>
                </a:cubicBezTo>
                <a:cubicBezTo>
                  <a:pt x="391" y="349"/>
                  <a:pt x="391" y="349"/>
                  <a:pt x="391" y="349"/>
                </a:cubicBezTo>
                <a:moveTo>
                  <a:pt x="668" y="349"/>
                </a:moveTo>
                <a:cubicBezTo>
                  <a:pt x="635" y="339"/>
                  <a:pt x="635" y="339"/>
                  <a:pt x="635" y="339"/>
                </a:cubicBezTo>
                <a:cubicBezTo>
                  <a:pt x="654" y="327"/>
                  <a:pt x="654" y="327"/>
                  <a:pt x="654" y="327"/>
                </a:cubicBezTo>
                <a:cubicBezTo>
                  <a:pt x="686" y="337"/>
                  <a:pt x="686" y="337"/>
                  <a:pt x="686" y="337"/>
                </a:cubicBezTo>
                <a:cubicBezTo>
                  <a:pt x="668" y="349"/>
                  <a:pt x="668" y="349"/>
                  <a:pt x="668" y="349"/>
                </a:cubicBezTo>
                <a:moveTo>
                  <a:pt x="452" y="347"/>
                </a:moveTo>
                <a:cubicBezTo>
                  <a:pt x="417" y="336"/>
                  <a:pt x="417" y="336"/>
                  <a:pt x="417" y="336"/>
                </a:cubicBezTo>
                <a:cubicBezTo>
                  <a:pt x="439" y="324"/>
                  <a:pt x="439" y="324"/>
                  <a:pt x="439" y="324"/>
                </a:cubicBezTo>
                <a:cubicBezTo>
                  <a:pt x="474" y="334"/>
                  <a:pt x="474" y="334"/>
                  <a:pt x="474" y="334"/>
                </a:cubicBezTo>
                <a:cubicBezTo>
                  <a:pt x="452" y="347"/>
                  <a:pt x="452" y="347"/>
                  <a:pt x="452" y="347"/>
                </a:cubicBezTo>
                <a:moveTo>
                  <a:pt x="511" y="343"/>
                </a:moveTo>
                <a:cubicBezTo>
                  <a:pt x="479" y="334"/>
                  <a:pt x="479" y="334"/>
                  <a:pt x="479" y="334"/>
                </a:cubicBezTo>
                <a:cubicBezTo>
                  <a:pt x="501" y="321"/>
                  <a:pt x="501" y="321"/>
                  <a:pt x="501" y="321"/>
                </a:cubicBezTo>
                <a:cubicBezTo>
                  <a:pt x="533" y="330"/>
                  <a:pt x="533" y="330"/>
                  <a:pt x="533" y="330"/>
                </a:cubicBezTo>
                <a:cubicBezTo>
                  <a:pt x="511" y="343"/>
                  <a:pt x="511" y="343"/>
                  <a:pt x="511" y="343"/>
                </a:cubicBezTo>
                <a:moveTo>
                  <a:pt x="233" y="344"/>
                </a:moveTo>
                <a:cubicBezTo>
                  <a:pt x="196" y="332"/>
                  <a:pt x="196" y="332"/>
                  <a:pt x="196" y="332"/>
                </a:cubicBezTo>
                <a:cubicBezTo>
                  <a:pt x="217" y="320"/>
                  <a:pt x="217" y="320"/>
                  <a:pt x="217" y="320"/>
                </a:cubicBezTo>
                <a:cubicBezTo>
                  <a:pt x="255" y="332"/>
                  <a:pt x="255" y="332"/>
                  <a:pt x="255" y="332"/>
                </a:cubicBezTo>
                <a:cubicBezTo>
                  <a:pt x="233" y="344"/>
                  <a:pt x="233" y="344"/>
                  <a:pt x="233" y="344"/>
                </a:cubicBezTo>
                <a:moveTo>
                  <a:pt x="292" y="341"/>
                </a:moveTo>
                <a:cubicBezTo>
                  <a:pt x="260" y="331"/>
                  <a:pt x="260" y="331"/>
                  <a:pt x="260" y="331"/>
                </a:cubicBezTo>
                <a:cubicBezTo>
                  <a:pt x="284" y="318"/>
                  <a:pt x="284" y="318"/>
                  <a:pt x="284" y="318"/>
                </a:cubicBezTo>
                <a:cubicBezTo>
                  <a:pt x="315" y="328"/>
                  <a:pt x="315" y="328"/>
                  <a:pt x="315" y="328"/>
                </a:cubicBezTo>
                <a:cubicBezTo>
                  <a:pt x="292" y="341"/>
                  <a:pt x="292" y="341"/>
                  <a:pt x="292" y="341"/>
                </a:cubicBezTo>
                <a:moveTo>
                  <a:pt x="571" y="340"/>
                </a:moveTo>
                <a:cubicBezTo>
                  <a:pt x="538" y="330"/>
                  <a:pt x="538" y="330"/>
                  <a:pt x="538" y="330"/>
                </a:cubicBezTo>
                <a:cubicBezTo>
                  <a:pt x="557" y="318"/>
                  <a:pt x="557" y="318"/>
                  <a:pt x="557" y="318"/>
                </a:cubicBezTo>
                <a:cubicBezTo>
                  <a:pt x="590" y="328"/>
                  <a:pt x="590" y="328"/>
                  <a:pt x="590" y="328"/>
                </a:cubicBezTo>
                <a:cubicBezTo>
                  <a:pt x="571" y="340"/>
                  <a:pt x="571" y="340"/>
                  <a:pt x="571" y="340"/>
                </a:cubicBezTo>
                <a:moveTo>
                  <a:pt x="358" y="339"/>
                </a:moveTo>
                <a:cubicBezTo>
                  <a:pt x="321" y="327"/>
                  <a:pt x="321" y="327"/>
                  <a:pt x="321" y="327"/>
                </a:cubicBezTo>
                <a:cubicBezTo>
                  <a:pt x="341" y="316"/>
                  <a:pt x="341" y="316"/>
                  <a:pt x="341" y="316"/>
                </a:cubicBezTo>
                <a:cubicBezTo>
                  <a:pt x="378" y="327"/>
                  <a:pt x="378" y="327"/>
                  <a:pt x="378" y="327"/>
                </a:cubicBezTo>
                <a:cubicBezTo>
                  <a:pt x="358" y="339"/>
                  <a:pt x="358" y="339"/>
                  <a:pt x="358" y="339"/>
                </a:cubicBezTo>
                <a:moveTo>
                  <a:pt x="633" y="338"/>
                </a:moveTo>
                <a:cubicBezTo>
                  <a:pt x="596" y="327"/>
                  <a:pt x="596" y="327"/>
                  <a:pt x="596" y="327"/>
                </a:cubicBezTo>
                <a:cubicBezTo>
                  <a:pt x="615" y="315"/>
                  <a:pt x="615" y="315"/>
                  <a:pt x="615" y="315"/>
                </a:cubicBezTo>
                <a:cubicBezTo>
                  <a:pt x="652" y="326"/>
                  <a:pt x="652" y="326"/>
                  <a:pt x="652" y="326"/>
                </a:cubicBezTo>
                <a:cubicBezTo>
                  <a:pt x="633" y="338"/>
                  <a:pt x="633" y="338"/>
                  <a:pt x="633" y="338"/>
                </a:cubicBezTo>
                <a:moveTo>
                  <a:pt x="414" y="336"/>
                </a:moveTo>
                <a:cubicBezTo>
                  <a:pt x="384" y="326"/>
                  <a:pt x="384" y="326"/>
                  <a:pt x="384" y="326"/>
                </a:cubicBezTo>
                <a:cubicBezTo>
                  <a:pt x="406" y="313"/>
                  <a:pt x="406" y="313"/>
                  <a:pt x="406" y="313"/>
                </a:cubicBezTo>
                <a:cubicBezTo>
                  <a:pt x="437" y="323"/>
                  <a:pt x="437" y="323"/>
                  <a:pt x="437" y="323"/>
                </a:cubicBezTo>
                <a:cubicBezTo>
                  <a:pt x="414" y="336"/>
                  <a:pt x="414" y="336"/>
                  <a:pt x="414" y="336"/>
                </a:cubicBezTo>
                <a:moveTo>
                  <a:pt x="689" y="336"/>
                </a:moveTo>
                <a:cubicBezTo>
                  <a:pt x="657" y="326"/>
                  <a:pt x="657" y="326"/>
                  <a:pt x="657" y="326"/>
                </a:cubicBezTo>
                <a:cubicBezTo>
                  <a:pt x="679" y="312"/>
                  <a:pt x="679" y="312"/>
                  <a:pt x="679" y="312"/>
                </a:cubicBezTo>
                <a:cubicBezTo>
                  <a:pt x="711" y="322"/>
                  <a:pt x="711" y="322"/>
                  <a:pt x="711" y="322"/>
                </a:cubicBezTo>
                <a:cubicBezTo>
                  <a:pt x="689" y="336"/>
                  <a:pt x="689" y="336"/>
                  <a:pt x="689" y="336"/>
                </a:cubicBezTo>
                <a:moveTo>
                  <a:pt x="477" y="333"/>
                </a:moveTo>
                <a:cubicBezTo>
                  <a:pt x="442" y="322"/>
                  <a:pt x="442" y="322"/>
                  <a:pt x="442" y="322"/>
                </a:cubicBezTo>
                <a:cubicBezTo>
                  <a:pt x="464" y="309"/>
                  <a:pt x="464" y="309"/>
                  <a:pt x="464" y="309"/>
                </a:cubicBezTo>
                <a:cubicBezTo>
                  <a:pt x="498" y="320"/>
                  <a:pt x="498" y="320"/>
                  <a:pt x="498" y="320"/>
                </a:cubicBezTo>
                <a:cubicBezTo>
                  <a:pt x="477" y="333"/>
                  <a:pt x="477" y="333"/>
                  <a:pt x="477" y="333"/>
                </a:cubicBezTo>
                <a:moveTo>
                  <a:pt x="536" y="329"/>
                </a:moveTo>
                <a:cubicBezTo>
                  <a:pt x="504" y="319"/>
                  <a:pt x="504" y="319"/>
                  <a:pt x="504" y="319"/>
                </a:cubicBezTo>
                <a:cubicBezTo>
                  <a:pt x="523" y="307"/>
                  <a:pt x="523" y="307"/>
                  <a:pt x="523" y="307"/>
                </a:cubicBezTo>
                <a:cubicBezTo>
                  <a:pt x="555" y="317"/>
                  <a:pt x="555" y="317"/>
                  <a:pt x="555" y="317"/>
                </a:cubicBezTo>
                <a:cubicBezTo>
                  <a:pt x="536" y="329"/>
                  <a:pt x="536" y="329"/>
                  <a:pt x="536" y="329"/>
                </a:cubicBezTo>
                <a:moveTo>
                  <a:pt x="258" y="330"/>
                </a:moveTo>
                <a:cubicBezTo>
                  <a:pt x="220" y="318"/>
                  <a:pt x="220" y="318"/>
                  <a:pt x="220" y="318"/>
                </a:cubicBezTo>
                <a:cubicBezTo>
                  <a:pt x="244" y="305"/>
                  <a:pt x="244" y="305"/>
                  <a:pt x="244" y="305"/>
                </a:cubicBezTo>
                <a:cubicBezTo>
                  <a:pt x="281" y="317"/>
                  <a:pt x="281" y="317"/>
                  <a:pt x="281" y="317"/>
                </a:cubicBezTo>
                <a:cubicBezTo>
                  <a:pt x="258" y="330"/>
                  <a:pt x="258" y="330"/>
                  <a:pt x="258" y="330"/>
                </a:cubicBezTo>
                <a:moveTo>
                  <a:pt x="318" y="326"/>
                </a:moveTo>
                <a:cubicBezTo>
                  <a:pt x="287" y="316"/>
                  <a:pt x="287" y="316"/>
                  <a:pt x="287" y="316"/>
                </a:cubicBezTo>
                <a:cubicBezTo>
                  <a:pt x="307" y="305"/>
                  <a:pt x="307" y="305"/>
                  <a:pt x="307" y="305"/>
                </a:cubicBezTo>
                <a:cubicBezTo>
                  <a:pt x="339" y="315"/>
                  <a:pt x="339" y="315"/>
                  <a:pt x="339" y="315"/>
                </a:cubicBezTo>
                <a:cubicBezTo>
                  <a:pt x="318" y="326"/>
                  <a:pt x="318" y="326"/>
                  <a:pt x="318" y="326"/>
                </a:cubicBezTo>
                <a:moveTo>
                  <a:pt x="593" y="326"/>
                </a:moveTo>
                <a:cubicBezTo>
                  <a:pt x="560" y="316"/>
                  <a:pt x="560" y="316"/>
                  <a:pt x="560" y="316"/>
                </a:cubicBezTo>
                <a:cubicBezTo>
                  <a:pt x="580" y="304"/>
                  <a:pt x="580" y="304"/>
                  <a:pt x="580" y="304"/>
                </a:cubicBezTo>
                <a:cubicBezTo>
                  <a:pt x="613" y="314"/>
                  <a:pt x="613" y="314"/>
                  <a:pt x="613" y="314"/>
                </a:cubicBezTo>
                <a:cubicBezTo>
                  <a:pt x="593" y="326"/>
                  <a:pt x="593" y="326"/>
                  <a:pt x="593" y="326"/>
                </a:cubicBezTo>
                <a:moveTo>
                  <a:pt x="381" y="325"/>
                </a:moveTo>
                <a:cubicBezTo>
                  <a:pt x="344" y="314"/>
                  <a:pt x="344" y="314"/>
                  <a:pt x="344" y="314"/>
                </a:cubicBezTo>
                <a:cubicBezTo>
                  <a:pt x="367" y="301"/>
                  <a:pt x="367" y="301"/>
                  <a:pt x="367" y="301"/>
                </a:cubicBezTo>
                <a:cubicBezTo>
                  <a:pt x="403" y="312"/>
                  <a:pt x="403" y="312"/>
                  <a:pt x="403" y="312"/>
                </a:cubicBezTo>
                <a:cubicBezTo>
                  <a:pt x="381" y="325"/>
                  <a:pt x="381" y="325"/>
                  <a:pt x="381" y="325"/>
                </a:cubicBezTo>
                <a:moveTo>
                  <a:pt x="655" y="325"/>
                </a:moveTo>
                <a:cubicBezTo>
                  <a:pt x="618" y="313"/>
                  <a:pt x="618" y="313"/>
                  <a:pt x="618" y="313"/>
                </a:cubicBezTo>
                <a:cubicBezTo>
                  <a:pt x="639" y="300"/>
                  <a:pt x="639" y="300"/>
                  <a:pt x="639" y="300"/>
                </a:cubicBezTo>
                <a:cubicBezTo>
                  <a:pt x="676" y="311"/>
                  <a:pt x="676" y="311"/>
                  <a:pt x="676" y="311"/>
                </a:cubicBezTo>
                <a:cubicBezTo>
                  <a:pt x="655" y="325"/>
                  <a:pt x="655" y="325"/>
                  <a:pt x="655" y="325"/>
                </a:cubicBezTo>
                <a:moveTo>
                  <a:pt x="439" y="321"/>
                </a:moveTo>
                <a:cubicBezTo>
                  <a:pt x="409" y="312"/>
                  <a:pt x="409" y="312"/>
                  <a:pt x="409" y="312"/>
                </a:cubicBezTo>
                <a:cubicBezTo>
                  <a:pt x="431" y="299"/>
                  <a:pt x="431" y="299"/>
                  <a:pt x="431" y="299"/>
                </a:cubicBezTo>
                <a:cubicBezTo>
                  <a:pt x="461" y="308"/>
                  <a:pt x="461" y="308"/>
                  <a:pt x="461" y="308"/>
                </a:cubicBezTo>
                <a:cubicBezTo>
                  <a:pt x="439" y="321"/>
                  <a:pt x="439" y="321"/>
                  <a:pt x="439" y="321"/>
                </a:cubicBezTo>
                <a:moveTo>
                  <a:pt x="714" y="320"/>
                </a:moveTo>
                <a:cubicBezTo>
                  <a:pt x="682" y="310"/>
                  <a:pt x="682" y="310"/>
                  <a:pt x="682" y="310"/>
                </a:cubicBezTo>
                <a:cubicBezTo>
                  <a:pt x="700" y="299"/>
                  <a:pt x="700" y="299"/>
                  <a:pt x="700" y="299"/>
                </a:cubicBezTo>
                <a:cubicBezTo>
                  <a:pt x="732" y="308"/>
                  <a:pt x="732" y="308"/>
                  <a:pt x="732" y="308"/>
                </a:cubicBezTo>
                <a:cubicBezTo>
                  <a:pt x="714" y="320"/>
                  <a:pt x="714" y="320"/>
                  <a:pt x="714" y="320"/>
                </a:cubicBezTo>
                <a:moveTo>
                  <a:pt x="501" y="318"/>
                </a:moveTo>
                <a:cubicBezTo>
                  <a:pt x="467" y="307"/>
                  <a:pt x="467" y="307"/>
                  <a:pt x="467" y="307"/>
                </a:cubicBezTo>
                <a:cubicBezTo>
                  <a:pt x="486" y="296"/>
                  <a:pt x="486" y="296"/>
                  <a:pt x="486" y="296"/>
                </a:cubicBezTo>
                <a:cubicBezTo>
                  <a:pt x="521" y="307"/>
                  <a:pt x="521" y="307"/>
                  <a:pt x="521" y="307"/>
                </a:cubicBezTo>
                <a:cubicBezTo>
                  <a:pt x="501" y="318"/>
                  <a:pt x="501" y="318"/>
                  <a:pt x="501" y="318"/>
                </a:cubicBezTo>
                <a:moveTo>
                  <a:pt x="558" y="315"/>
                </a:moveTo>
                <a:cubicBezTo>
                  <a:pt x="526" y="306"/>
                  <a:pt x="526" y="306"/>
                  <a:pt x="526" y="306"/>
                </a:cubicBezTo>
                <a:cubicBezTo>
                  <a:pt x="547" y="293"/>
                  <a:pt x="547" y="293"/>
                  <a:pt x="547" y="293"/>
                </a:cubicBezTo>
                <a:cubicBezTo>
                  <a:pt x="578" y="303"/>
                  <a:pt x="578" y="303"/>
                  <a:pt x="578" y="303"/>
                </a:cubicBezTo>
                <a:cubicBezTo>
                  <a:pt x="558" y="315"/>
                  <a:pt x="558" y="315"/>
                  <a:pt x="558" y="315"/>
                </a:cubicBezTo>
                <a:moveTo>
                  <a:pt x="284" y="316"/>
                </a:moveTo>
                <a:cubicBezTo>
                  <a:pt x="247" y="304"/>
                  <a:pt x="247" y="304"/>
                  <a:pt x="247" y="304"/>
                </a:cubicBezTo>
                <a:cubicBezTo>
                  <a:pt x="267" y="292"/>
                  <a:pt x="267" y="292"/>
                  <a:pt x="267" y="292"/>
                </a:cubicBezTo>
                <a:cubicBezTo>
                  <a:pt x="305" y="304"/>
                  <a:pt x="305" y="304"/>
                  <a:pt x="305" y="304"/>
                </a:cubicBezTo>
                <a:cubicBezTo>
                  <a:pt x="284" y="316"/>
                  <a:pt x="284" y="316"/>
                  <a:pt x="284" y="316"/>
                </a:cubicBezTo>
                <a:moveTo>
                  <a:pt x="342" y="313"/>
                </a:moveTo>
                <a:cubicBezTo>
                  <a:pt x="310" y="303"/>
                  <a:pt x="310" y="303"/>
                  <a:pt x="310" y="303"/>
                </a:cubicBezTo>
                <a:cubicBezTo>
                  <a:pt x="333" y="291"/>
                  <a:pt x="333" y="291"/>
                  <a:pt x="333" y="291"/>
                </a:cubicBezTo>
                <a:cubicBezTo>
                  <a:pt x="364" y="300"/>
                  <a:pt x="364" y="300"/>
                  <a:pt x="364" y="300"/>
                </a:cubicBezTo>
                <a:cubicBezTo>
                  <a:pt x="342" y="313"/>
                  <a:pt x="342" y="313"/>
                  <a:pt x="342" y="313"/>
                </a:cubicBezTo>
                <a:moveTo>
                  <a:pt x="616" y="312"/>
                </a:moveTo>
                <a:cubicBezTo>
                  <a:pt x="583" y="302"/>
                  <a:pt x="583" y="302"/>
                  <a:pt x="583" y="302"/>
                </a:cubicBezTo>
                <a:cubicBezTo>
                  <a:pt x="603" y="290"/>
                  <a:pt x="603" y="290"/>
                  <a:pt x="603" y="290"/>
                </a:cubicBezTo>
                <a:cubicBezTo>
                  <a:pt x="637" y="300"/>
                  <a:pt x="637" y="300"/>
                  <a:pt x="637" y="300"/>
                </a:cubicBezTo>
                <a:cubicBezTo>
                  <a:pt x="616" y="312"/>
                  <a:pt x="616" y="312"/>
                  <a:pt x="616" y="312"/>
                </a:cubicBezTo>
                <a:moveTo>
                  <a:pt x="735" y="306"/>
                </a:moveTo>
                <a:cubicBezTo>
                  <a:pt x="703" y="297"/>
                  <a:pt x="703" y="297"/>
                  <a:pt x="703" y="297"/>
                </a:cubicBezTo>
                <a:cubicBezTo>
                  <a:pt x="719" y="287"/>
                  <a:pt x="719" y="287"/>
                  <a:pt x="719" y="287"/>
                </a:cubicBezTo>
                <a:cubicBezTo>
                  <a:pt x="750" y="297"/>
                  <a:pt x="750" y="297"/>
                  <a:pt x="750" y="297"/>
                </a:cubicBezTo>
                <a:cubicBezTo>
                  <a:pt x="735" y="306"/>
                  <a:pt x="735" y="306"/>
                  <a:pt x="735" y="306"/>
                </a:cubicBezTo>
                <a:moveTo>
                  <a:pt x="406" y="311"/>
                </a:moveTo>
                <a:cubicBezTo>
                  <a:pt x="370" y="299"/>
                  <a:pt x="370" y="299"/>
                  <a:pt x="370" y="299"/>
                </a:cubicBezTo>
                <a:cubicBezTo>
                  <a:pt x="392" y="287"/>
                  <a:pt x="392" y="287"/>
                  <a:pt x="392" y="287"/>
                </a:cubicBezTo>
                <a:cubicBezTo>
                  <a:pt x="428" y="298"/>
                  <a:pt x="428" y="298"/>
                  <a:pt x="428" y="298"/>
                </a:cubicBezTo>
                <a:cubicBezTo>
                  <a:pt x="406" y="311"/>
                  <a:pt x="406" y="311"/>
                  <a:pt x="406" y="311"/>
                </a:cubicBezTo>
                <a:moveTo>
                  <a:pt x="679" y="310"/>
                </a:moveTo>
                <a:cubicBezTo>
                  <a:pt x="642" y="299"/>
                  <a:pt x="642" y="299"/>
                  <a:pt x="642" y="299"/>
                </a:cubicBezTo>
                <a:cubicBezTo>
                  <a:pt x="661" y="287"/>
                  <a:pt x="661" y="287"/>
                  <a:pt x="661" y="287"/>
                </a:cubicBezTo>
                <a:cubicBezTo>
                  <a:pt x="698" y="298"/>
                  <a:pt x="698" y="298"/>
                  <a:pt x="698" y="298"/>
                </a:cubicBezTo>
                <a:cubicBezTo>
                  <a:pt x="679" y="310"/>
                  <a:pt x="679" y="310"/>
                  <a:pt x="679" y="310"/>
                </a:cubicBezTo>
                <a:moveTo>
                  <a:pt x="464" y="307"/>
                </a:moveTo>
                <a:cubicBezTo>
                  <a:pt x="434" y="297"/>
                  <a:pt x="434" y="297"/>
                  <a:pt x="434" y="297"/>
                </a:cubicBezTo>
                <a:cubicBezTo>
                  <a:pt x="453" y="286"/>
                  <a:pt x="453" y="286"/>
                  <a:pt x="453" y="286"/>
                </a:cubicBezTo>
                <a:cubicBezTo>
                  <a:pt x="484" y="295"/>
                  <a:pt x="484" y="295"/>
                  <a:pt x="484" y="295"/>
                </a:cubicBezTo>
                <a:cubicBezTo>
                  <a:pt x="464" y="307"/>
                  <a:pt x="464" y="307"/>
                  <a:pt x="464" y="307"/>
                </a:cubicBezTo>
                <a:moveTo>
                  <a:pt x="523" y="305"/>
                </a:moveTo>
                <a:cubicBezTo>
                  <a:pt x="489" y="294"/>
                  <a:pt x="489" y="294"/>
                  <a:pt x="489" y="294"/>
                </a:cubicBezTo>
                <a:cubicBezTo>
                  <a:pt x="510" y="282"/>
                  <a:pt x="510" y="282"/>
                  <a:pt x="510" y="282"/>
                </a:cubicBezTo>
                <a:cubicBezTo>
                  <a:pt x="544" y="293"/>
                  <a:pt x="544" y="293"/>
                  <a:pt x="544" y="293"/>
                </a:cubicBezTo>
                <a:cubicBezTo>
                  <a:pt x="523" y="305"/>
                  <a:pt x="523" y="305"/>
                  <a:pt x="523" y="305"/>
                </a:cubicBezTo>
                <a:moveTo>
                  <a:pt x="581" y="301"/>
                </a:moveTo>
                <a:cubicBezTo>
                  <a:pt x="549" y="292"/>
                  <a:pt x="549" y="292"/>
                  <a:pt x="549" y="292"/>
                </a:cubicBezTo>
                <a:cubicBezTo>
                  <a:pt x="569" y="280"/>
                  <a:pt x="569" y="280"/>
                  <a:pt x="569" y="280"/>
                </a:cubicBezTo>
                <a:cubicBezTo>
                  <a:pt x="601" y="289"/>
                  <a:pt x="601" y="289"/>
                  <a:pt x="601" y="289"/>
                </a:cubicBezTo>
                <a:cubicBezTo>
                  <a:pt x="581" y="301"/>
                  <a:pt x="581" y="301"/>
                  <a:pt x="581" y="301"/>
                </a:cubicBezTo>
                <a:moveTo>
                  <a:pt x="308" y="302"/>
                </a:moveTo>
                <a:cubicBezTo>
                  <a:pt x="270" y="291"/>
                  <a:pt x="270" y="291"/>
                  <a:pt x="270" y="291"/>
                </a:cubicBezTo>
                <a:cubicBezTo>
                  <a:pt x="293" y="278"/>
                  <a:pt x="293" y="278"/>
                  <a:pt x="293" y="278"/>
                </a:cubicBezTo>
                <a:cubicBezTo>
                  <a:pt x="330" y="290"/>
                  <a:pt x="330" y="290"/>
                  <a:pt x="330" y="290"/>
                </a:cubicBezTo>
                <a:cubicBezTo>
                  <a:pt x="308" y="302"/>
                  <a:pt x="308" y="302"/>
                  <a:pt x="308" y="302"/>
                </a:cubicBezTo>
                <a:moveTo>
                  <a:pt x="367" y="299"/>
                </a:moveTo>
                <a:cubicBezTo>
                  <a:pt x="336" y="289"/>
                  <a:pt x="336" y="289"/>
                  <a:pt x="336" y="289"/>
                </a:cubicBezTo>
                <a:cubicBezTo>
                  <a:pt x="358" y="277"/>
                  <a:pt x="358" y="277"/>
                  <a:pt x="358" y="277"/>
                </a:cubicBezTo>
                <a:cubicBezTo>
                  <a:pt x="389" y="286"/>
                  <a:pt x="389" y="286"/>
                  <a:pt x="389" y="286"/>
                </a:cubicBezTo>
                <a:cubicBezTo>
                  <a:pt x="367" y="299"/>
                  <a:pt x="367" y="299"/>
                  <a:pt x="367" y="299"/>
                </a:cubicBezTo>
                <a:moveTo>
                  <a:pt x="639" y="298"/>
                </a:moveTo>
                <a:cubicBezTo>
                  <a:pt x="606" y="288"/>
                  <a:pt x="606" y="288"/>
                  <a:pt x="606" y="288"/>
                </a:cubicBezTo>
                <a:cubicBezTo>
                  <a:pt x="626" y="277"/>
                  <a:pt x="626" y="277"/>
                  <a:pt x="626" y="277"/>
                </a:cubicBezTo>
                <a:cubicBezTo>
                  <a:pt x="658" y="286"/>
                  <a:pt x="658" y="286"/>
                  <a:pt x="658" y="286"/>
                </a:cubicBezTo>
                <a:cubicBezTo>
                  <a:pt x="639" y="298"/>
                  <a:pt x="639" y="298"/>
                  <a:pt x="639" y="298"/>
                </a:cubicBezTo>
                <a:moveTo>
                  <a:pt x="700" y="296"/>
                </a:moveTo>
                <a:cubicBezTo>
                  <a:pt x="664" y="285"/>
                  <a:pt x="664" y="285"/>
                  <a:pt x="664" y="285"/>
                </a:cubicBezTo>
                <a:cubicBezTo>
                  <a:pt x="680" y="275"/>
                  <a:pt x="680" y="275"/>
                  <a:pt x="680" y="275"/>
                </a:cubicBezTo>
                <a:cubicBezTo>
                  <a:pt x="716" y="286"/>
                  <a:pt x="716" y="286"/>
                  <a:pt x="716" y="286"/>
                </a:cubicBezTo>
                <a:cubicBezTo>
                  <a:pt x="700" y="296"/>
                  <a:pt x="700" y="296"/>
                  <a:pt x="700" y="296"/>
                </a:cubicBezTo>
                <a:moveTo>
                  <a:pt x="431" y="296"/>
                </a:moveTo>
                <a:cubicBezTo>
                  <a:pt x="395" y="285"/>
                  <a:pt x="395" y="285"/>
                  <a:pt x="395" y="285"/>
                </a:cubicBezTo>
                <a:cubicBezTo>
                  <a:pt x="415" y="274"/>
                  <a:pt x="415" y="274"/>
                  <a:pt x="415" y="274"/>
                </a:cubicBezTo>
                <a:cubicBezTo>
                  <a:pt x="451" y="285"/>
                  <a:pt x="451" y="285"/>
                  <a:pt x="451" y="285"/>
                </a:cubicBezTo>
                <a:cubicBezTo>
                  <a:pt x="431" y="296"/>
                  <a:pt x="431" y="296"/>
                  <a:pt x="431" y="296"/>
                </a:cubicBezTo>
                <a:moveTo>
                  <a:pt x="753" y="295"/>
                </a:moveTo>
                <a:cubicBezTo>
                  <a:pt x="721" y="285"/>
                  <a:pt x="721" y="285"/>
                  <a:pt x="721" y="285"/>
                </a:cubicBezTo>
                <a:cubicBezTo>
                  <a:pt x="742" y="273"/>
                  <a:pt x="742" y="273"/>
                  <a:pt x="742" y="273"/>
                </a:cubicBezTo>
                <a:cubicBezTo>
                  <a:pt x="773" y="282"/>
                  <a:pt x="773" y="282"/>
                  <a:pt x="773" y="282"/>
                </a:cubicBezTo>
                <a:cubicBezTo>
                  <a:pt x="753" y="295"/>
                  <a:pt x="753" y="295"/>
                  <a:pt x="753" y="295"/>
                </a:cubicBezTo>
                <a:moveTo>
                  <a:pt x="487" y="294"/>
                </a:moveTo>
                <a:cubicBezTo>
                  <a:pt x="456" y="284"/>
                  <a:pt x="456" y="284"/>
                  <a:pt x="456" y="284"/>
                </a:cubicBezTo>
                <a:cubicBezTo>
                  <a:pt x="478" y="272"/>
                  <a:pt x="478" y="272"/>
                  <a:pt x="478" y="272"/>
                </a:cubicBezTo>
                <a:cubicBezTo>
                  <a:pt x="508" y="281"/>
                  <a:pt x="508" y="281"/>
                  <a:pt x="508" y="281"/>
                </a:cubicBezTo>
                <a:cubicBezTo>
                  <a:pt x="487" y="294"/>
                  <a:pt x="487" y="294"/>
                  <a:pt x="487" y="294"/>
                </a:cubicBezTo>
                <a:moveTo>
                  <a:pt x="547" y="291"/>
                </a:moveTo>
                <a:cubicBezTo>
                  <a:pt x="513" y="280"/>
                  <a:pt x="513" y="280"/>
                  <a:pt x="513" y="280"/>
                </a:cubicBezTo>
                <a:cubicBezTo>
                  <a:pt x="533" y="269"/>
                  <a:pt x="533" y="269"/>
                  <a:pt x="533" y="269"/>
                </a:cubicBezTo>
                <a:cubicBezTo>
                  <a:pt x="567" y="279"/>
                  <a:pt x="567" y="279"/>
                  <a:pt x="567" y="279"/>
                </a:cubicBezTo>
                <a:cubicBezTo>
                  <a:pt x="547" y="291"/>
                  <a:pt x="547" y="291"/>
                  <a:pt x="547" y="291"/>
                </a:cubicBezTo>
                <a:moveTo>
                  <a:pt x="604" y="287"/>
                </a:moveTo>
                <a:cubicBezTo>
                  <a:pt x="572" y="278"/>
                  <a:pt x="572" y="278"/>
                  <a:pt x="572" y="278"/>
                </a:cubicBezTo>
                <a:cubicBezTo>
                  <a:pt x="592" y="266"/>
                  <a:pt x="592" y="266"/>
                  <a:pt x="592" y="266"/>
                </a:cubicBezTo>
                <a:cubicBezTo>
                  <a:pt x="623" y="276"/>
                  <a:pt x="623" y="276"/>
                  <a:pt x="623" y="276"/>
                </a:cubicBezTo>
                <a:cubicBezTo>
                  <a:pt x="604" y="287"/>
                  <a:pt x="604" y="287"/>
                  <a:pt x="604" y="287"/>
                </a:cubicBezTo>
                <a:moveTo>
                  <a:pt x="661" y="285"/>
                </a:moveTo>
                <a:cubicBezTo>
                  <a:pt x="629" y="275"/>
                  <a:pt x="629" y="275"/>
                  <a:pt x="629" y="275"/>
                </a:cubicBezTo>
                <a:cubicBezTo>
                  <a:pt x="645" y="265"/>
                  <a:pt x="645" y="265"/>
                  <a:pt x="645" y="265"/>
                </a:cubicBezTo>
                <a:cubicBezTo>
                  <a:pt x="678" y="275"/>
                  <a:pt x="678" y="275"/>
                  <a:pt x="678" y="275"/>
                </a:cubicBezTo>
                <a:cubicBezTo>
                  <a:pt x="661" y="285"/>
                  <a:pt x="661" y="285"/>
                  <a:pt x="661" y="285"/>
                </a:cubicBezTo>
                <a:moveTo>
                  <a:pt x="333" y="288"/>
                </a:moveTo>
                <a:cubicBezTo>
                  <a:pt x="296" y="277"/>
                  <a:pt x="296" y="277"/>
                  <a:pt x="296" y="277"/>
                </a:cubicBezTo>
                <a:cubicBezTo>
                  <a:pt x="319" y="264"/>
                  <a:pt x="319" y="264"/>
                  <a:pt x="319" y="264"/>
                </a:cubicBezTo>
                <a:cubicBezTo>
                  <a:pt x="356" y="276"/>
                  <a:pt x="356" y="276"/>
                  <a:pt x="356" y="276"/>
                </a:cubicBezTo>
                <a:cubicBezTo>
                  <a:pt x="333" y="288"/>
                  <a:pt x="333" y="288"/>
                  <a:pt x="333" y="288"/>
                </a:cubicBezTo>
                <a:moveTo>
                  <a:pt x="392" y="285"/>
                </a:moveTo>
                <a:cubicBezTo>
                  <a:pt x="361" y="275"/>
                  <a:pt x="361" y="275"/>
                  <a:pt x="361" y="275"/>
                </a:cubicBezTo>
                <a:cubicBezTo>
                  <a:pt x="381" y="264"/>
                  <a:pt x="381" y="264"/>
                  <a:pt x="381" y="264"/>
                </a:cubicBezTo>
                <a:cubicBezTo>
                  <a:pt x="412" y="273"/>
                  <a:pt x="412" y="273"/>
                  <a:pt x="412" y="273"/>
                </a:cubicBezTo>
                <a:cubicBezTo>
                  <a:pt x="392" y="285"/>
                  <a:pt x="392" y="285"/>
                  <a:pt x="392" y="285"/>
                </a:cubicBezTo>
                <a:moveTo>
                  <a:pt x="719" y="285"/>
                </a:moveTo>
                <a:cubicBezTo>
                  <a:pt x="683" y="274"/>
                  <a:pt x="683" y="274"/>
                  <a:pt x="683" y="274"/>
                </a:cubicBezTo>
                <a:cubicBezTo>
                  <a:pt x="704" y="261"/>
                  <a:pt x="704" y="261"/>
                  <a:pt x="704" y="261"/>
                </a:cubicBezTo>
                <a:cubicBezTo>
                  <a:pt x="739" y="272"/>
                  <a:pt x="739" y="272"/>
                  <a:pt x="739" y="272"/>
                </a:cubicBezTo>
                <a:cubicBezTo>
                  <a:pt x="719" y="285"/>
                  <a:pt x="719" y="285"/>
                  <a:pt x="719" y="285"/>
                </a:cubicBezTo>
                <a:moveTo>
                  <a:pt x="453" y="283"/>
                </a:moveTo>
                <a:cubicBezTo>
                  <a:pt x="418" y="273"/>
                  <a:pt x="418" y="273"/>
                  <a:pt x="418" y="273"/>
                </a:cubicBezTo>
                <a:cubicBezTo>
                  <a:pt x="440" y="260"/>
                  <a:pt x="440" y="260"/>
                  <a:pt x="440" y="260"/>
                </a:cubicBezTo>
                <a:cubicBezTo>
                  <a:pt x="475" y="271"/>
                  <a:pt x="475" y="271"/>
                  <a:pt x="475" y="271"/>
                </a:cubicBezTo>
                <a:cubicBezTo>
                  <a:pt x="453" y="283"/>
                  <a:pt x="453" y="283"/>
                  <a:pt x="453" y="283"/>
                </a:cubicBezTo>
                <a:moveTo>
                  <a:pt x="511" y="280"/>
                </a:moveTo>
                <a:cubicBezTo>
                  <a:pt x="481" y="270"/>
                  <a:pt x="481" y="270"/>
                  <a:pt x="481" y="270"/>
                </a:cubicBezTo>
                <a:cubicBezTo>
                  <a:pt x="499" y="259"/>
                  <a:pt x="499" y="259"/>
                  <a:pt x="499" y="259"/>
                </a:cubicBezTo>
                <a:cubicBezTo>
                  <a:pt x="530" y="268"/>
                  <a:pt x="530" y="268"/>
                  <a:pt x="530" y="268"/>
                </a:cubicBezTo>
                <a:cubicBezTo>
                  <a:pt x="511" y="280"/>
                  <a:pt x="511" y="280"/>
                  <a:pt x="511" y="280"/>
                </a:cubicBezTo>
                <a:moveTo>
                  <a:pt x="776" y="280"/>
                </a:moveTo>
                <a:cubicBezTo>
                  <a:pt x="745" y="271"/>
                  <a:pt x="745" y="271"/>
                  <a:pt x="745" y="271"/>
                </a:cubicBezTo>
                <a:cubicBezTo>
                  <a:pt x="764" y="259"/>
                  <a:pt x="764" y="259"/>
                  <a:pt x="764" y="259"/>
                </a:cubicBezTo>
                <a:cubicBezTo>
                  <a:pt x="795" y="268"/>
                  <a:pt x="795" y="268"/>
                  <a:pt x="795" y="268"/>
                </a:cubicBezTo>
                <a:cubicBezTo>
                  <a:pt x="776" y="280"/>
                  <a:pt x="776" y="280"/>
                  <a:pt x="776" y="280"/>
                </a:cubicBezTo>
                <a:moveTo>
                  <a:pt x="570" y="277"/>
                </a:moveTo>
                <a:cubicBezTo>
                  <a:pt x="535" y="267"/>
                  <a:pt x="535" y="267"/>
                  <a:pt x="535" y="267"/>
                </a:cubicBezTo>
                <a:cubicBezTo>
                  <a:pt x="556" y="256"/>
                  <a:pt x="556" y="256"/>
                  <a:pt x="556" y="256"/>
                </a:cubicBezTo>
                <a:cubicBezTo>
                  <a:pt x="589" y="266"/>
                  <a:pt x="589" y="266"/>
                  <a:pt x="589" y="266"/>
                </a:cubicBezTo>
                <a:cubicBezTo>
                  <a:pt x="570" y="277"/>
                  <a:pt x="570" y="277"/>
                  <a:pt x="570" y="277"/>
                </a:cubicBezTo>
                <a:moveTo>
                  <a:pt x="626" y="274"/>
                </a:moveTo>
                <a:cubicBezTo>
                  <a:pt x="595" y="265"/>
                  <a:pt x="595" y="265"/>
                  <a:pt x="595" y="265"/>
                </a:cubicBezTo>
                <a:cubicBezTo>
                  <a:pt x="612" y="255"/>
                  <a:pt x="612" y="255"/>
                  <a:pt x="612" y="255"/>
                </a:cubicBezTo>
                <a:cubicBezTo>
                  <a:pt x="643" y="264"/>
                  <a:pt x="643" y="264"/>
                  <a:pt x="643" y="264"/>
                </a:cubicBezTo>
                <a:cubicBezTo>
                  <a:pt x="626" y="274"/>
                  <a:pt x="626" y="274"/>
                  <a:pt x="626" y="274"/>
                </a:cubicBezTo>
                <a:moveTo>
                  <a:pt x="359" y="274"/>
                </a:moveTo>
                <a:cubicBezTo>
                  <a:pt x="322" y="263"/>
                  <a:pt x="322" y="263"/>
                  <a:pt x="322" y="263"/>
                </a:cubicBezTo>
                <a:cubicBezTo>
                  <a:pt x="342" y="252"/>
                  <a:pt x="342" y="252"/>
                  <a:pt x="342" y="252"/>
                </a:cubicBezTo>
                <a:cubicBezTo>
                  <a:pt x="379" y="263"/>
                  <a:pt x="379" y="263"/>
                  <a:pt x="379" y="263"/>
                </a:cubicBezTo>
                <a:cubicBezTo>
                  <a:pt x="359" y="274"/>
                  <a:pt x="359" y="274"/>
                  <a:pt x="359" y="274"/>
                </a:cubicBezTo>
                <a:moveTo>
                  <a:pt x="680" y="273"/>
                </a:moveTo>
                <a:cubicBezTo>
                  <a:pt x="648" y="263"/>
                  <a:pt x="648" y="263"/>
                  <a:pt x="648" y="263"/>
                </a:cubicBezTo>
                <a:cubicBezTo>
                  <a:pt x="669" y="251"/>
                  <a:pt x="669" y="251"/>
                  <a:pt x="669" y="251"/>
                </a:cubicBezTo>
                <a:cubicBezTo>
                  <a:pt x="701" y="260"/>
                  <a:pt x="701" y="260"/>
                  <a:pt x="701" y="260"/>
                </a:cubicBezTo>
                <a:cubicBezTo>
                  <a:pt x="680" y="273"/>
                  <a:pt x="680" y="273"/>
                  <a:pt x="680" y="273"/>
                </a:cubicBezTo>
                <a:moveTo>
                  <a:pt x="415" y="272"/>
                </a:moveTo>
                <a:cubicBezTo>
                  <a:pt x="384" y="262"/>
                  <a:pt x="384" y="262"/>
                  <a:pt x="384" y="262"/>
                </a:cubicBezTo>
                <a:cubicBezTo>
                  <a:pt x="407" y="250"/>
                  <a:pt x="407" y="250"/>
                  <a:pt x="407" y="250"/>
                </a:cubicBezTo>
                <a:cubicBezTo>
                  <a:pt x="437" y="259"/>
                  <a:pt x="437" y="259"/>
                  <a:pt x="437" y="259"/>
                </a:cubicBezTo>
                <a:cubicBezTo>
                  <a:pt x="415" y="272"/>
                  <a:pt x="415" y="272"/>
                  <a:pt x="415" y="272"/>
                </a:cubicBezTo>
                <a:moveTo>
                  <a:pt x="478" y="269"/>
                </a:moveTo>
                <a:cubicBezTo>
                  <a:pt x="443" y="258"/>
                  <a:pt x="443" y="258"/>
                  <a:pt x="443" y="258"/>
                </a:cubicBezTo>
                <a:cubicBezTo>
                  <a:pt x="461" y="248"/>
                  <a:pt x="461" y="248"/>
                  <a:pt x="461" y="248"/>
                </a:cubicBezTo>
                <a:cubicBezTo>
                  <a:pt x="497" y="259"/>
                  <a:pt x="497" y="259"/>
                  <a:pt x="497" y="259"/>
                </a:cubicBezTo>
                <a:cubicBezTo>
                  <a:pt x="478" y="269"/>
                  <a:pt x="478" y="269"/>
                  <a:pt x="478" y="269"/>
                </a:cubicBezTo>
                <a:moveTo>
                  <a:pt x="742" y="270"/>
                </a:moveTo>
                <a:cubicBezTo>
                  <a:pt x="706" y="259"/>
                  <a:pt x="706" y="259"/>
                  <a:pt x="706" y="259"/>
                </a:cubicBezTo>
                <a:cubicBezTo>
                  <a:pt x="726" y="248"/>
                  <a:pt x="726" y="248"/>
                  <a:pt x="726" y="248"/>
                </a:cubicBezTo>
                <a:cubicBezTo>
                  <a:pt x="761" y="258"/>
                  <a:pt x="761" y="258"/>
                  <a:pt x="761" y="258"/>
                </a:cubicBezTo>
                <a:cubicBezTo>
                  <a:pt x="742" y="270"/>
                  <a:pt x="742" y="270"/>
                  <a:pt x="742" y="270"/>
                </a:cubicBezTo>
                <a:moveTo>
                  <a:pt x="798" y="266"/>
                </a:moveTo>
                <a:cubicBezTo>
                  <a:pt x="767" y="257"/>
                  <a:pt x="767" y="257"/>
                  <a:pt x="767" y="257"/>
                </a:cubicBezTo>
                <a:cubicBezTo>
                  <a:pt x="783" y="247"/>
                  <a:pt x="783" y="247"/>
                  <a:pt x="783" y="247"/>
                </a:cubicBezTo>
                <a:cubicBezTo>
                  <a:pt x="814" y="256"/>
                  <a:pt x="814" y="256"/>
                  <a:pt x="814" y="256"/>
                </a:cubicBezTo>
                <a:cubicBezTo>
                  <a:pt x="798" y="266"/>
                  <a:pt x="798" y="266"/>
                  <a:pt x="798" y="266"/>
                </a:cubicBezTo>
                <a:moveTo>
                  <a:pt x="533" y="267"/>
                </a:moveTo>
                <a:cubicBezTo>
                  <a:pt x="502" y="258"/>
                  <a:pt x="502" y="258"/>
                  <a:pt x="502" y="258"/>
                </a:cubicBezTo>
                <a:cubicBezTo>
                  <a:pt x="522" y="246"/>
                  <a:pt x="522" y="246"/>
                  <a:pt x="522" y="246"/>
                </a:cubicBezTo>
                <a:cubicBezTo>
                  <a:pt x="553" y="255"/>
                  <a:pt x="553" y="255"/>
                  <a:pt x="553" y="255"/>
                </a:cubicBezTo>
                <a:cubicBezTo>
                  <a:pt x="533" y="267"/>
                  <a:pt x="533" y="267"/>
                  <a:pt x="533" y="267"/>
                </a:cubicBezTo>
                <a:moveTo>
                  <a:pt x="592" y="264"/>
                </a:moveTo>
                <a:cubicBezTo>
                  <a:pt x="558" y="254"/>
                  <a:pt x="558" y="254"/>
                  <a:pt x="558" y="254"/>
                </a:cubicBezTo>
                <a:cubicBezTo>
                  <a:pt x="576" y="244"/>
                  <a:pt x="576" y="244"/>
                  <a:pt x="576" y="244"/>
                </a:cubicBezTo>
                <a:cubicBezTo>
                  <a:pt x="609" y="254"/>
                  <a:pt x="609" y="254"/>
                  <a:pt x="609" y="254"/>
                </a:cubicBezTo>
                <a:cubicBezTo>
                  <a:pt x="592" y="264"/>
                  <a:pt x="592" y="264"/>
                  <a:pt x="592" y="264"/>
                </a:cubicBezTo>
                <a:moveTo>
                  <a:pt x="645" y="262"/>
                </a:moveTo>
                <a:cubicBezTo>
                  <a:pt x="615" y="253"/>
                  <a:pt x="615" y="253"/>
                  <a:pt x="615" y="253"/>
                </a:cubicBezTo>
                <a:cubicBezTo>
                  <a:pt x="635" y="241"/>
                  <a:pt x="635" y="241"/>
                  <a:pt x="635" y="241"/>
                </a:cubicBezTo>
                <a:cubicBezTo>
                  <a:pt x="666" y="250"/>
                  <a:pt x="666" y="250"/>
                  <a:pt x="666" y="250"/>
                </a:cubicBezTo>
                <a:cubicBezTo>
                  <a:pt x="645" y="262"/>
                  <a:pt x="645" y="262"/>
                  <a:pt x="645" y="262"/>
                </a:cubicBezTo>
                <a:moveTo>
                  <a:pt x="440" y="257"/>
                </a:moveTo>
                <a:cubicBezTo>
                  <a:pt x="410" y="248"/>
                  <a:pt x="410" y="248"/>
                  <a:pt x="410" y="248"/>
                </a:cubicBezTo>
                <a:cubicBezTo>
                  <a:pt x="427" y="238"/>
                  <a:pt x="427" y="238"/>
                  <a:pt x="427" y="238"/>
                </a:cubicBezTo>
                <a:cubicBezTo>
                  <a:pt x="458" y="247"/>
                  <a:pt x="458" y="247"/>
                  <a:pt x="458" y="247"/>
                </a:cubicBezTo>
                <a:cubicBezTo>
                  <a:pt x="440" y="257"/>
                  <a:pt x="440" y="257"/>
                  <a:pt x="440" y="257"/>
                </a:cubicBezTo>
                <a:moveTo>
                  <a:pt x="704" y="259"/>
                </a:moveTo>
                <a:cubicBezTo>
                  <a:pt x="672" y="249"/>
                  <a:pt x="672" y="249"/>
                  <a:pt x="672" y="249"/>
                </a:cubicBezTo>
                <a:cubicBezTo>
                  <a:pt x="690" y="237"/>
                  <a:pt x="690" y="237"/>
                  <a:pt x="690" y="237"/>
                </a:cubicBezTo>
                <a:cubicBezTo>
                  <a:pt x="723" y="247"/>
                  <a:pt x="723" y="247"/>
                  <a:pt x="723" y="247"/>
                </a:cubicBezTo>
                <a:cubicBezTo>
                  <a:pt x="704" y="259"/>
                  <a:pt x="704" y="259"/>
                  <a:pt x="704" y="259"/>
                </a:cubicBezTo>
                <a:moveTo>
                  <a:pt x="382" y="261"/>
                </a:moveTo>
                <a:cubicBezTo>
                  <a:pt x="345" y="250"/>
                  <a:pt x="345" y="250"/>
                  <a:pt x="345" y="250"/>
                </a:cubicBezTo>
                <a:cubicBezTo>
                  <a:pt x="368" y="237"/>
                  <a:pt x="368" y="237"/>
                  <a:pt x="368" y="237"/>
                </a:cubicBezTo>
                <a:cubicBezTo>
                  <a:pt x="404" y="249"/>
                  <a:pt x="404" y="249"/>
                  <a:pt x="404" y="249"/>
                </a:cubicBezTo>
                <a:cubicBezTo>
                  <a:pt x="382" y="261"/>
                  <a:pt x="382" y="261"/>
                  <a:pt x="382" y="261"/>
                </a:cubicBezTo>
                <a:moveTo>
                  <a:pt x="764" y="256"/>
                </a:moveTo>
                <a:cubicBezTo>
                  <a:pt x="728" y="246"/>
                  <a:pt x="728" y="246"/>
                  <a:pt x="728" y="246"/>
                </a:cubicBezTo>
                <a:cubicBezTo>
                  <a:pt x="745" y="235"/>
                  <a:pt x="745" y="235"/>
                  <a:pt x="745" y="235"/>
                </a:cubicBezTo>
                <a:cubicBezTo>
                  <a:pt x="781" y="246"/>
                  <a:pt x="781" y="246"/>
                  <a:pt x="781" y="246"/>
                </a:cubicBezTo>
                <a:cubicBezTo>
                  <a:pt x="764" y="256"/>
                  <a:pt x="764" y="256"/>
                  <a:pt x="764" y="256"/>
                </a:cubicBezTo>
                <a:moveTo>
                  <a:pt x="499" y="257"/>
                </a:moveTo>
                <a:cubicBezTo>
                  <a:pt x="464" y="246"/>
                  <a:pt x="464" y="246"/>
                  <a:pt x="464" y="246"/>
                </a:cubicBezTo>
                <a:cubicBezTo>
                  <a:pt x="485" y="235"/>
                  <a:pt x="485" y="235"/>
                  <a:pt x="485" y="235"/>
                </a:cubicBezTo>
                <a:cubicBezTo>
                  <a:pt x="520" y="245"/>
                  <a:pt x="520" y="245"/>
                  <a:pt x="520" y="245"/>
                </a:cubicBezTo>
                <a:cubicBezTo>
                  <a:pt x="499" y="257"/>
                  <a:pt x="499" y="257"/>
                  <a:pt x="499" y="257"/>
                </a:cubicBezTo>
                <a:moveTo>
                  <a:pt x="556" y="253"/>
                </a:moveTo>
                <a:cubicBezTo>
                  <a:pt x="525" y="244"/>
                  <a:pt x="525" y="244"/>
                  <a:pt x="525" y="244"/>
                </a:cubicBezTo>
                <a:cubicBezTo>
                  <a:pt x="543" y="234"/>
                  <a:pt x="543" y="234"/>
                  <a:pt x="543" y="234"/>
                </a:cubicBezTo>
                <a:cubicBezTo>
                  <a:pt x="573" y="243"/>
                  <a:pt x="573" y="243"/>
                  <a:pt x="573" y="243"/>
                </a:cubicBezTo>
                <a:cubicBezTo>
                  <a:pt x="556" y="253"/>
                  <a:pt x="556" y="253"/>
                  <a:pt x="556" y="253"/>
                </a:cubicBezTo>
                <a:moveTo>
                  <a:pt x="817" y="254"/>
                </a:moveTo>
                <a:cubicBezTo>
                  <a:pt x="786" y="245"/>
                  <a:pt x="786" y="245"/>
                  <a:pt x="786" y="245"/>
                </a:cubicBezTo>
                <a:cubicBezTo>
                  <a:pt x="806" y="233"/>
                  <a:pt x="806" y="233"/>
                  <a:pt x="806" y="233"/>
                </a:cubicBezTo>
                <a:cubicBezTo>
                  <a:pt x="837" y="242"/>
                  <a:pt x="837" y="242"/>
                  <a:pt x="837" y="242"/>
                </a:cubicBezTo>
                <a:cubicBezTo>
                  <a:pt x="817" y="254"/>
                  <a:pt x="817" y="254"/>
                  <a:pt x="817" y="254"/>
                </a:cubicBezTo>
                <a:moveTo>
                  <a:pt x="612" y="252"/>
                </a:moveTo>
                <a:cubicBezTo>
                  <a:pt x="579" y="242"/>
                  <a:pt x="579" y="242"/>
                  <a:pt x="579" y="242"/>
                </a:cubicBezTo>
                <a:cubicBezTo>
                  <a:pt x="600" y="230"/>
                  <a:pt x="600" y="230"/>
                  <a:pt x="600" y="230"/>
                </a:cubicBezTo>
                <a:cubicBezTo>
                  <a:pt x="633" y="240"/>
                  <a:pt x="633" y="240"/>
                  <a:pt x="633" y="240"/>
                </a:cubicBezTo>
                <a:cubicBezTo>
                  <a:pt x="612" y="252"/>
                  <a:pt x="612" y="252"/>
                  <a:pt x="612" y="252"/>
                </a:cubicBezTo>
                <a:moveTo>
                  <a:pt x="669" y="248"/>
                </a:moveTo>
                <a:cubicBezTo>
                  <a:pt x="638" y="239"/>
                  <a:pt x="638" y="239"/>
                  <a:pt x="638" y="239"/>
                </a:cubicBezTo>
                <a:cubicBezTo>
                  <a:pt x="657" y="228"/>
                  <a:pt x="657" y="228"/>
                  <a:pt x="657" y="228"/>
                </a:cubicBezTo>
                <a:cubicBezTo>
                  <a:pt x="688" y="237"/>
                  <a:pt x="688" y="237"/>
                  <a:pt x="688" y="237"/>
                </a:cubicBezTo>
                <a:cubicBezTo>
                  <a:pt x="669" y="248"/>
                  <a:pt x="669" y="248"/>
                  <a:pt x="669" y="248"/>
                </a:cubicBezTo>
                <a:moveTo>
                  <a:pt x="407" y="247"/>
                </a:moveTo>
                <a:cubicBezTo>
                  <a:pt x="371" y="236"/>
                  <a:pt x="371" y="236"/>
                  <a:pt x="371" y="236"/>
                </a:cubicBezTo>
                <a:cubicBezTo>
                  <a:pt x="388" y="227"/>
                  <a:pt x="388" y="227"/>
                  <a:pt x="388" y="227"/>
                </a:cubicBezTo>
                <a:cubicBezTo>
                  <a:pt x="425" y="237"/>
                  <a:pt x="425" y="237"/>
                  <a:pt x="425" y="237"/>
                </a:cubicBezTo>
                <a:cubicBezTo>
                  <a:pt x="407" y="247"/>
                  <a:pt x="407" y="247"/>
                  <a:pt x="407" y="247"/>
                </a:cubicBezTo>
                <a:moveTo>
                  <a:pt x="726" y="245"/>
                </a:moveTo>
                <a:cubicBezTo>
                  <a:pt x="693" y="236"/>
                  <a:pt x="693" y="236"/>
                  <a:pt x="693" y="236"/>
                </a:cubicBezTo>
                <a:cubicBezTo>
                  <a:pt x="711" y="225"/>
                  <a:pt x="711" y="225"/>
                  <a:pt x="711" y="225"/>
                </a:cubicBezTo>
                <a:cubicBezTo>
                  <a:pt x="743" y="235"/>
                  <a:pt x="743" y="235"/>
                  <a:pt x="743" y="235"/>
                </a:cubicBezTo>
                <a:cubicBezTo>
                  <a:pt x="726" y="245"/>
                  <a:pt x="726" y="245"/>
                  <a:pt x="726" y="245"/>
                </a:cubicBezTo>
                <a:moveTo>
                  <a:pt x="461" y="246"/>
                </a:moveTo>
                <a:cubicBezTo>
                  <a:pt x="430" y="237"/>
                  <a:pt x="430" y="237"/>
                  <a:pt x="430" y="237"/>
                </a:cubicBezTo>
                <a:cubicBezTo>
                  <a:pt x="451" y="225"/>
                  <a:pt x="451" y="225"/>
                  <a:pt x="451" y="225"/>
                </a:cubicBezTo>
                <a:cubicBezTo>
                  <a:pt x="482" y="234"/>
                  <a:pt x="482" y="234"/>
                  <a:pt x="482" y="234"/>
                </a:cubicBezTo>
                <a:cubicBezTo>
                  <a:pt x="461" y="246"/>
                  <a:pt x="461" y="246"/>
                  <a:pt x="461" y="246"/>
                </a:cubicBezTo>
                <a:moveTo>
                  <a:pt x="523" y="243"/>
                </a:moveTo>
                <a:cubicBezTo>
                  <a:pt x="488" y="233"/>
                  <a:pt x="488" y="233"/>
                  <a:pt x="488" y="233"/>
                </a:cubicBezTo>
                <a:cubicBezTo>
                  <a:pt x="507" y="223"/>
                  <a:pt x="507" y="223"/>
                  <a:pt x="507" y="223"/>
                </a:cubicBezTo>
                <a:cubicBezTo>
                  <a:pt x="541" y="233"/>
                  <a:pt x="541" y="233"/>
                  <a:pt x="541" y="233"/>
                </a:cubicBezTo>
                <a:cubicBezTo>
                  <a:pt x="523" y="243"/>
                  <a:pt x="523" y="243"/>
                  <a:pt x="523" y="243"/>
                </a:cubicBezTo>
                <a:moveTo>
                  <a:pt x="783" y="244"/>
                </a:moveTo>
                <a:cubicBezTo>
                  <a:pt x="748" y="234"/>
                  <a:pt x="748" y="234"/>
                  <a:pt x="748" y="234"/>
                </a:cubicBezTo>
                <a:cubicBezTo>
                  <a:pt x="768" y="222"/>
                  <a:pt x="768" y="222"/>
                  <a:pt x="768" y="222"/>
                </a:cubicBezTo>
                <a:cubicBezTo>
                  <a:pt x="803" y="232"/>
                  <a:pt x="803" y="232"/>
                  <a:pt x="803" y="232"/>
                </a:cubicBezTo>
                <a:cubicBezTo>
                  <a:pt x="783" y="244"/>
                  <a:pt x="783" y="244"/>
                  <a:pt x="783" y="244"/>
                </a:cubicBezTo>
                <a:moveTo>
                  <a:pt x="840" y="240"/>
                </a:moveTo>
                <a:cubicBezTo>
                  <a:pt x="809" y="231"/>
                  <a:pt x="809" y="231"/>
                  <a:pt x="809" y="231"/>
                </a:cubicBezTo>
                <a:cubicBezTo>
                  <a:pt x="824" y="221"/>
                  <a:pt x="824" y="221"/>
                  <a:pt x="824" y="221"/>
                </a:cubicBezTo>
                <a:cubicBezTo>
                  <a:pt x="855" y="230"/>
                  <a:pt x="855" y="230"/>
                  <a:pt x="855" y="230"/>
                </a:cubicBezTo>
                <a:cubicBezTo>
                  <a:pt x="840" y="240"/>
                  <a:pt x="840" y="240"/>
                  <a:pt x="840" y="240"/>
                </a:cubicBezTo>
                <a:moveTo>
                  <a:pt x="576" y="241"/>
                </a:moveTo>
                <a:cubicBezTo>
                  <a:pt x="546" y="232"/>
                  <a:pt x="546" y="232"/>
                  <a:pt x="546" y="232"/>
                </a:cubicBezTo>
                <a:cubicBezTo>
                  <a:pt x="567" y="220"/>
                  <a:pt x="567" y="220"/>
                  <a:pt x="567" y="220"/>
                </a:cubicBezTo>
                <a:cubicBezTo>
                  <a:pt x="597" y="229"/>
                  <a:pt x="597" y="229"/>
                  <a:pt x="597" y="229"/>
                </a:cubicBezTo>
                <a:cubicBezTo>
                  <a:pt x="576" y="241"/>
                  <a:pt x="576" y="241"/>
                  <a:pt x="576" y="241"/>
                </a:cubicBezTo>
                <a:moveTo>
                  <a:pt x="636" y="238"/>
                </a:moveTo>
                <a:cubicBezTo>
                  <a:pt x="603" y="228"/>
                  <a:pt x="603" y="228"/>
                  <a:pt x="603" y="228"/>
                </a:cubicBezTo>
                <a:cubicBezTo>
                  <a:pt x="622" y="217"/>
                  <a:pt x="622" y="217"/>
                  <a:pt x="622" y="217"/>
                </a:cubicBezTo>
                <a:cubicBezTo>
                  <a:pt x="655" y="227"/>
                  <a:pt x="655" y="227"/>
                  <a:pt x="655" y="227"/>
                </a:cubicBezTo>
                <a:cubicBezTo>
                  <a:pt x="636" y="238"/>
                  <a:pt x="636" y="238"/>
                  <a:pt x="636" y="238"/>
                </a:cubicBezTo>
                <a:moveTo>
                  <a:pt x="691" y="235"/>
                </a:moveTo>
                <a:cubicBezTo>
                  <a:pt x="660" y="226"/>
                  <a:pt x="660" y="226"/>
                  <a:pt x="660" y="226"/>
                </a:cubicBezTo>
                <a:cubicBezTo>
                  <a:pt x="678" y="215"/>
                  <a:pt x="678" y="215"/>
                  <a:pt x="678" y="215"/>
                </a:cubicBezTo>
                <a:cubicBezTo>
                  <a:pt x="708" y="224"/>
                  <a:pt x="708" y="224"/>
                  <a:pt x="708" y="224"/>
                </a:cubicBezTo>
                <a:cubicBezTo>
                  <a:pt x="691" y="235"/>
                  <a:pt x="691" y="235"/>
                  <a:pt x="691" y="235"/>
                </a:cubicBezTo>
                <a:moveTo>
                  <a:pt x="428" y="236"/>
                </a:moveTo>
                <a:cubicBezTo>
                  <a:pt x="391" y="225"/>
                  <a:pt x="391" y="225"/>
                  <a:pt x="391" y="225"/>
                </a:cubicBezTo>
                <a:cubicBezTo>
                  <a:pt x="412" y="213"/>
                  <a:pt x="412" y="213"/>
                  <a:pt x="412" y="213"/>
                </a:cubicBezTo>
                <a:cubicBezTo>
                  <a:pt x="449" y="224"/>
                  <a:pt x="449" y="224"/>
                  <a:pt x="449" y="224"/>
                </a:cubicBezTo>
                <a:cubicBezTo>
                  <a:pt x="428" y="236"/>
                  <a:pt x="428" y="236"/>
                  <a:pt x="428" y="236"/>
                </a:cubicBezTo>
                <a:moveTo>
                  <a:pt x="485" y="232"/>
                </a:moveTo>
                <a:cubicBezTo>
                  <a:pt x="454" y="223"/>
                  <a:pt x="454" y="223"/>
                  <a:pt x="454" y="223"/>
                </a:cubicBezTo>
                <a:cubicBezTo>
                  <a:pt x="474" y="213"/>
                  <a:pt x="474" y="213"/>
                  <a:pt x="474" y="213"/>
                </a:cubicBezTo>
                <a:cubicBezTo>
                  <a:pt x="504" y="222"/>
                  <a:pt x="504" y="222"/>
                  <a:pt x="504" y="222"/>
                </a:cubicBezTo>
                <a:cubicBezTo>
                  <a:pt x="485" y="232"/>
                  <a:pt x="485" y="232"/>
                  <a:pt x="485" y="232"/>
                </a:cubicBezTo>
                <a:moveTo>
                  <a:pt x="746" y="233"/>
                </a:moveTo>
                <a:cubicBezTo>
                  <a:pt x="713" y="223"/>
                  <a:pt x="713" y="223"/>
                  <a:pt x="713" y="223"/>
                </a:cubicBezTo>
                <a:cubicBezTo>
                  <a:pt x="732" y="212"/>
                  <a:pt x="732" y="212"/>
                  <a:pt x="732" y="212"/>
                </a:cubicBezTo>
                <a:cubicBezTo>
                  <a:pt x="765" y="221"/>
                  <a:pt x="765" y="221"/>
                  <a:pt x="765" y="221"/>
                </a:cubicBezTo>
                <a:cubicBezTo>
                  <a:pt x="746" y="233"/>
                  <a:pt x="746" y="233"/>
                  <a:pt x="746" y="233"/>
                </a:cubicBezTo>
                <a:moveTo>
                  <a:pt x="806" y="230"/>
                </a:moveTo>
                <a:cubicBezTo>
                  <a:pt x="770" y="220"/>
                  <a:pt x="770" y="220"/>
                  <a:pt x="770" y="220"/>
                </a:cubicBezTo>
                <a:cubicBezTo>
                  <a:pt x="786" y="210"/>
                  <a:pt x="786" y="210"/>
                  <a:pt x="786" y="210"/>
                </a:cubicBezTo>
                <a:cubicBezTo>
                  <a:pt x="821" y="221"/>
                  <a:pt x="821" y="221"/>
                  <a:pt x="821" y="221"/>
                </a:cubicBezTo>
                <a:cubicBezTo>
                  <a:pt x="806" y="230"/>
                  <a:pt x="806" y="230"/>
                  <a:pt x="806" y="230"/>
                </a:cubicBezTo>
                <a:moveTo>
                  <a:pt x="544" y="231"/>
                </a:moveTo>
                <a:cubicBezTo>
                  <a:pt x="509" y="221"/>
                  <a:pt x="509" y="221"/>
                  <a:pt x="509" y="221"/>
                </a:cubicBezTo>
                <a:cubicBezTo>
                  <a:pt x="531" y="209"/>
                  <a:pt x="531" y="209"/>
                  <a:pt x="531" y="209"/>
                </a:cubicBezTo>
                <a:cubicBezTo>
                  <a:pt x="564" y="219"/>
                  <a:pt x="564" y="219"/>
                  <a:pt x="564" y="219"/>
                </a:cubicBezTo>
                <a:cubicBezTo>
                  <a:pt x="544" y="231"/>
                  <a:pt x="544" y="231"/>
                  <a:pt x="544" y="231"/>
                </a:cubicBezTo>
                <a:moveTo>
                  <a:pt x="857" y="229"/>
                </a:moveTo>
                <a:cubicBezTo>
                  <a:pt x="827" y="220"/>
                  <a:pt x="827" y="220"/>
                  <a:pt x="827" y="220"/>
                </a:cubicBezTo>
                <a:cubicBezTo>
                  <a:pt x="844" y="209"/>
                  <a:pt x="844" y="209"/>
                  <a:pt x="844" y="209"/>
                </a:cubicBezTo>
                <a:cubicBezTo>
                  <a:pt x="875" y="218"/>
                  <a:pt x="875" y="218"/>
                  <a:pt x="875" y="218"/>
                </a:cubicBezTo>
                <a:cubicBezTo>
                  <a:pt x="857" y="229"/>
                  <a:pt x="857" y="229"/>
                  <a:pt x="857" y="229"/>
                </a:cubicBezTo>
                <a:moveTo>
                  <a:pt x="600" y="227"/>
                </a:moveTo>
                <a:cubicBezTo>
                  <a:pt x="570" y="218"/>
                  <a:pt x="570" y="218"/>
                  <a:pt x="570" y="218"/>
                </a:cubicBezTo>
                <a:cubicBezTo>
                  <a:pt x="589" y="207"/>
                  <a:pt x="589" y="207"/>
                  <a:pt x="589" y="207"/>
                </a:cubicBezTo>
                <a:cubicBezTo>
                  <a:pt x="619" y="216"/>
                  <a:pt x="619" y="216"/>
                  <a:pt x="619" y="216"/>
                </a:cubicBezTo>
                <a:cubicBezTo>
                  <a:pt x="600" y="227"/>
                  <a:pt x="600" y="227"/>
                  <a:pt x="600" y="227"/>
                </a:cubicBezTo>
                <a:moveTo>
                  <a:pt x="657" y="225"/>
                </a:moveTo>
                <a:cubicBezTo>
                  <a:pt x="625" y="215"/>
                  <a:pt x="625" y="215"/>
                  <a:pt x="625" y="215"/>
                </a:cubicBezTo>
                <a:cubicBezTo>
                  <a:pt x="642" y="205"/>
                  <a:pt x="642" y="205"/>
                  <a:pt x="642" y="205"/>
                </a:cubicBezTo>
                <a:cubicBezTo>
                  <a:pt x="675" y="215"/>
                  <a:pt x="675" y="215"/>
                  <a:pt x="675" y="215"/>
                </a:cubicBezTo>
                <a:cubicBezTo>
                  <a:pt x="657" y="225"/>
                  <a:pt x="657" y="225"/>
                  <a:pt x="657" y="225"/>
                </a:cubicBezTo>
                <a:moveTo>
                  <a:pt x="711" y="223"/>
                </a:moveTo>
                <a:cubicBezTo>
                  <a:pt x="680" y="214"/>
                  <a:pt x="680" y="214"/>
                  <a:pt x="680" y="214"/>
                </a:cubicBezTo>
                <a:cubicBezTo>
                  <a:pt x="699" y="203"/>
                  <a:pt x="699" y="203"/>
                  <a:pt x="699" y="203"/>
                </a:cubicBezTo>
                <a:cubicBezTo>
                  <a:pt x="730" y="211"/>
                  <a:pt x="730" y="211"/>
                  <a:pt x="730" y="211"/>
                </a:cubicBezTo>
                <a:cubicBezTo>
                  <a:pt x="711" y="223"/>
                  <a:pt x="711" y="223"/>
                  <a:pt x="711" y="223"/>
                </a:cubicBezTo>
                <a:moveTo>
                  <a:pt x="452" y="222"/>
                </a:moveTo>
                <a:cubicBezTo>
                  <a:pt x="415" y="212"/>
                  <a:pt x="415" y="212"/>
                  <a:pt x="415" y="212"/>
                </a:cubicBezTo>
                <a:cubicBezTo>
                  <a:pt x="435" y="201"/>
                  <a:pt x="435" y="201"/>
                  <a:pt x="435" y="201"/>
                </a:cubicBezTo>
                <a:cubicBezTo>
                  <a:pt x="471" y="212"/>
                  <a:pt x="471" y="212"/>
                  <a:pt x="471" y="212"/>
                </a:cubicBezTo>
                <a:cubicBezTo>
                  <a:pt x="452" y="222"/>
                  <a:pt x="452" y="222"/>
                  <a:pt x="452" y="222"/>
                </a:cubicBezTo>
                <a:moveTo>
                  <a:pt x="768" y="219"/>
                </a:moveTo>
                <a:cubicBezTo>
                  <a:pt x="735" y="210"/>
                  <a:pt x="735" y="210"/>
                  <a:pt x="735" y="210"/>
                </a:cubicBezTo>
                <a:cubicBezTo>
                  <a:pt x="752" y="200"/>
                  <a:pt x="752" y="200"/>
                  <a:pt x="752" y="200"/>
                </a:cubicBezTo>
                <a:cubicBezTo>
                  <a:pt x="784" y="210"/>
                  <a:pt x="784" y="210"/>
                  <a:pt x="784" y="210"/>
                </a:cubicBezTo>
                <a:cubicBezTo>
                  <a:pt x="768" y="219"/>
                  <a:pt x="768" y="219"/>
                  <a:pt x="768" y="219"/>
                </a:cubicBezTo>
                <a:moveTo>
                  <a:pt x="507" y="220"/>
                </a:moveTo>
                <a:cubicBezTo>
                  <a:pt x="477" y="211"/>
                  <a:pt x="477" y="211"/>
                  <a:pt x="477" y="211"/>
                </a:cubicBezTo>
                <a:cubicBezTo>
                  <a:pt x="498" y="199"/>
                  <a:pt x="498" y="199"/>
                  <a:pt x="498" y="199"/>
                </a:cubicBezTo>
                <a:cubicBezTo>
                  <a:pt x="528" y="208"/>
                  <a:pt x="528" y="208"/>
                  <a:pt x="528" y="208"/>
                </a:cubicBezTo>
                <a:cubicBezTo>
                  <a:pt x="507" y="220"/>
                  <a:pt x="507" y="220"/>
                  <a:pt x="507" y="220"/>
                </a:cubicBezTo>
                <a:moveTo>
                  <a:pt x="824" y="219"/>
                </a:moveTo>
                <a:cubicBezTo>
                  <a:pt x="789" y="209"/>
                  <a:pt x="789" y="209"/>
                  <a:pt x="789" y="209"/>
                </a:cubicBezTo>
                <a:cubicBezTo>
                  <a:pt x="807" y="198"/>
                  <a:pt x="807" y="198"/>
                  <a:pt x="807" y="198"/>
                </a:cubicBezTo>
                <a:cubicBezTo>
                  <a:pt x="842" y="208"/>
                  <a:pt x="842" y="208"/>
                  <a:pt x="842" y="208"/>
                </a:cubicBezTo>
                <a:cubicBezTo>
                  <a:pt x="824" y="219"/>
                  <a:pt x="824" y="219"/>
                  <a:pt x="824" y="219"/>
                </a:cubicBezTo>
                <a:moveTo>
                  <a:pt x="567" y="218"/>
                </a:moveTo>
                <a:cubicBezTo>
                  <a:pt x="533" y="207"/>
                  <a:pt x="533" y="207"/>
                  <a:pt x="533" y="207"/>
                </a:cubicBezTo>
                <a:cubicBezTo>
                  <a:pt x="552" y="197"/>
                  <a:pt x="552" y="197"/>
                  <a:pt x="552" y="197"/>
                </a:cubicBezTo>
                <a:cubicBezTo>
                  <a:pt x="586" y="207"/>
                  <a:pt x="586" y="207"/>
                  <a:pt x="586" y="207"/>
                </a:cubicBezTo>
                <a:cubicBezTo>
                  <a:pt x="567" y="218"/>
                  <a:pt x="567" y="218"/>
                  <a:pt x="567" y="218"/>
                </a:cubicBezTo>
                <a:moveTo>
                  <a:pt x="878" y="216"/>
                </a:moveTo>
                <a:cubicBezTo>
                  <a:pt x="847" y="207"/>
                  <a:pt x="847" y="207"/>
                  <a:pt x="847" y="207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95" y="205"/>
                  <a:pt x="895" y="205"/>
                  <a:pt x="895" y="205"/>
                </a:cubicBezTo>
                <a:cubicBezTo>
                  <a:pt x="878" y="216"/>
                  <a:pt x="878" y="216"/>
                  <a:pt x="878" y="216"/>
                </a:cubicBezTo>
                <a:moveTo>
                  <a:pt x="622" y="215"/>
                </a:moveTo>
                <a:cubicBezTo>
                  <a:pt x="592" y="206"/>
                  <a:pt x="592" y="206"/>
                  <a:pt x="592" y="206"/>
                </a:cubicBezTo>
                <a:cubicBezTo>
                  <a:pt x="610" y="195"/>
                  <a:pt x="610" y="195"/>
                  <a:pt x="610" y="195"/>
                </a:cubicBezTo>
                <a:cubicBezTo>
                  <a:pt x="640" y="204"/>
                  <a:pt x="640" y="204"/>
                  <a:pt x="640" y="204"/>
                </a:cubicBezTo>
                <a:cubicBezTo>
                  <a:pt x="622" y="215"/>
                  <a:pt x="622" y="215"/>
                  <a:pt x="622" y="215"/>
                </a:cubicBezTo>
                <a:moveTo>
                  <a:pt x="678" y="213"/>
                </a:moveTo>
                <a:cubicBezTo>
                  <a:pt x="645" y="203"/>
                  <a:pt x="645" y="203"/>
                  <a:pt x="645" y="203"/>
                </a:cubicBezTo>
                <a:cubicBezTo>
                  <a:pt x="664" y="193"/>
                  <a:pt x="664" y="193"/>
                  <a:pt x="664" y="193"/>
                </a:cubicBezTo>
                <a:cubicBezTo>
                  <a:pt x="697" y="202"/>
                  <a:pt x="697" y="202"/>
                  <a:pt x="697" y="202"/>
                </a:cubicBezTo>
                <a:cubicBezTo>
                  <a:pt x="678" y="213"/>
                  <a:pt x="678" y="213"/>
                  <a:pt x="678" y="213"/>
                </a:cubicBezTo>
                <a:moveTo>
                  <a:pt x="733" y="209"/>
                </a:moveTo>
                <a:cubicBezTo>
                  <a:pt x="702" y="201"/>
                  <a:pt x="702" y="201"/>
                  <a:pt x="702" y="201"/>
                </a:cubicBezTo>
                <a:cubicBezTo>
                  <a:pt x="719" y="191"/>
                  <a:pt x="719" y="191"/>
                  <a:pt x="719" y="191"/>
                </a:cubicBezTo>
                <a:cubicBezTo>
                  <a:pt x="749" y="199"/>
                  <a:pt x="749" y="199"/>
                  <a:pt x="749" y="199"/>
                </a:cubicBezTo>
                <a:cubicBezTo>
                  <a:pt x="733" y="209"/>
                  <a:pt x="733" y="209"/>
                  <a:pt x="733" y="209"/>
                </a:cubicBezTo>
                <a:moveTo>
                  <a:pt x="787" y="208"/>
                </a:moveTo>
                <a:cubicBezTo>
                  <a:pt x="755" y="199"/>
                  <a:pt x="755" y="199"/>
                  <a:pt x="755" y="199"/>
                </a:cubicBezTo>
                <a:cubicBezTo>
                  <a:pt x="772" y="188"/>
                  <a:pt x="772" y="188"/>
                  <a:pt x="772" y="188"/>
                </a:cubicBezTo>
                <a:cubicBezTo>
                  <a:pt x="804" y="197"/>
                  <a:pt x="804" y="197"/>
                  <a:pt x="804" y="197"/>
                </a:cubicBezTo>
                <a:cubicBezTo>
                  <a:pt x="787" y="208"/>
                  <a:pt x="787" y="208"/>
                  <a:pt x="787" y="208"/>
                </a:cubicBezTo>
                <a:moveTo>
                  <a:pt x="474" y="210"/>
                </a:moveTo>
                <a:cubicBezTo>
                  <a:pt x="438" y="199"/>
                  <a:pt x="438" y="199"/>
                  <a:pt x="438" y="199"/>
                </a:cubicBezTo>
                <a:cubicBezTo>
                  <a:pt x="459" y="188"/>
                  <a:pt x="459" y="188"/>
                  <a:pt x="459" y="188"/>
                </a:cubicBezTo>
                <a:cubicBezTo>
                  <a:pt x="495" y="198"/>
                  <a:pt x="495" y="198"/>
                  <a:pt x="495" y="198"/>
                </a:cubicBezTo>
                <a:cubicBezTo>
                  <a:pt x="474" y="210"/>
                  <a:pt x="474" y="210"/>
                  <a:pt x="474" y="210"/>
                </a:cubicBezTo>
                <a:moveTo>
                  <a:pt x="531" y="207"/>
                </a:moveTo>
                <a:cubicBezTo>
                  <a:pt x="501" y="198"/>
                  <a:pt x="501" y="198"/>
                  <a:pt x="501" y="198"/>
                </a:cubicBezTo>
                <a:cubicBezTo>
                  <a:pt x="520" y="187"/>
                  <a:pt x="520" y="187"/>
                  <a:pt x="520" y="187"/>
                </a:cubicBezTo>
                <a:cubicBezTo>
                  <a:pt x="550" y="196"/>
                  <a:pt x="550" y="196"/>
                  <a:pt x="550" y="196"/>
                </a:cubicBezTo>
                <a:cubicBezTo>
                  <a:pt x="531" y="207"/>
                  <a:pt x="531" y="207"/>
                  <a:pt x="531" y="207"/>
                </a:cubicBezTo>
                <a:moveTo>
                  <a:pt x="844" y="206"/>
                </a:moveTo>
                <a:cubicBezTo>
                  <a:pt x="810" y="196"/>
                  <a:pt x="810" y="196"/>
                  <a:pt x="810" y="196"/>
                </a:cubicBezTo>
                <a:cubicBezTo>
                  <a:pt x="826" y="186"/>
                  <a:pt x="826" y="186"/>
                  <a:pt x="826" y="186"/>
                </a:cubicBezTo>
                <a:cubicBezTo>
                  <a:pt x="861" y="196"/>
                  <a:pt x="861" y="196"/>
                  <a:pt x="861" y="196"/>
                </a:cubicBezTo>
                <a:cubicBezTo>
                  <a:pt x="844" y="206"/>
                  <a:pt x="844" y="206"/>
                  <a:pt x="844" y="206"/>
                </a:cubicBezTo>
                <a:moveTo>
                  <a:pt x="589" y="205"/>
                </a:moveTo>
                <a:cubicBezTo>
                  <a:pt x="555" y="195"/>
                  <a:pt x="555" y="195"/>
                  <a:pt x="555" y="195"/>
                </a:cubicBezTo>
                <a:cubicBezTo>
                  <a:pt x="574" y="185"/>
                  <a:pt x="574" y="185"/>
                  <a:pt x="574" y="185"/>
                </a:cubicBezTo>
                <a:cubicBezTo>
                  <a:pt x="607" y="195"/>
                  <a:pt x="607" y="195"/>
                  <a:pt x="607" y="195"/>
                </a:cubicBezTo>
                <a:cubicBezTo>
                  <a:pt x="589" y="205"/>
                  <a:pt x="589" y="205"/>
                  <a:pt x="589" y="205"/>
                </a:cubicBezTo>
                <a:moveTo>
                  <a:pt x="898" y="203"/>
                </a:moveTo>
                <a:cubicBezTo>
                  <a:pt x="867" y="195"/>
                  <a:pt x="867" y="195"/>
                  <a:pt x="867" y="195"/>
                </a:cubicBezTo>
                <a:cubicBezTo>
                  <a:pt x="885" y="183"/>
                  <a:pt x="885" y="183"/>
                  <a:pt x="885" y="183"/>
                </a:cubicBezTo>
                <a:cubicBezTo>
                  <a:pt x="916" y="192"/>
                  <a:pt x="916" y="192"/>
                  <a:pt x="916" y="192"/>
                </a:cubicBezTo>
                <a:cubicBezTo>
                  <a:pt x="898" y="203"/>
                  <a:pt x="898" y="203"/>
                  <a:pt x="898" y="203"/>
                </a:cubicBezTo>
                <a:moveTo>
                  <a:pt x="643" y="203"/>
                </a:moveTo>
                <a:cubicBezTo>
                  <a:pt x="613" y="194"/>
                  <a:pt x="613" y="194"/>
                  <a:pt x="613" y="194"/>
                </a:cubicBezTo>
                <a:cubicBezTo>
                  <a:pt x="631" y="183"/>
                  <a:pt x="631" y="183"/>
                  <a:pt x="631" y="183"/>
                </a:cubicBezTo>
                <a:cubicBezTo>
                  <a:pt x="661" y="192"/>
                  <a:pt x="661" y="192"/>
                  <a:pt x="661" y="192"/>
                </a:cubicBezTo>
                <a:cubicBezTo>
                  <a:pt x="643" y="203"/>
                  <a:pt x="643" y="203"/>
                  <a:pt x="643" y="203"/>
                </a:cubicBezTo>
                <a:moveTo>
                  <a:pt x="699" y="200"/>
                </a:moveTo>
                <a:cubicBezTo>
                  <a:pt x="667" y="191"/>
                  <a:pt x="667" y="191"/>
                  <a:pt x="667" y="191"/>
                </a:cubicBezTo>
                <a:cubicBezTo>
                  <a:pt x="684" y="181"/>
                  <a:pt x="684" y="181"/>
                  <a:pt x="684" y="181"/>
                </a:cubicBezTo>
                <a:cubicBezTo>
                  <a:pt x="716" y="190"/>
                  <a:pt x="716" y="190"/>
                  <a:pt x="716" y="190"/>
                </a:cubicBezTo>
                <a:cubicBezTo>
                  <a:pt x="699" y="200"/>
                  <a:pt x="699" y="200"/>
                  <a:pt x="699" y="200"/>
                </a:cubicBezTo>
                <a:moveTo>
                  <a:pt x="752" y="198"/>
                </a:moveTo>
                <a:cubicBezTo>
                  <a:pt x="722" y="189"/>
                  <a:pt x="722" y="189"/>
                  <a:pt x="722" y="189"/>
                </a:cubicBezTo>
                <a:cubicBezTo>
                  <a:pt x="740" y="178"/>
                  <a:pt x="740" y="178"/>
                  <a:pt x="740" y="178"/>
                </a:cubicBezTo>
                <a:cubicBezTo>
                  <a:pt x="770" y="187"/>
                  <a:pt x="770" y="187"/>
                  <a:pt x="770" y="187"/>
                </a:cubicBezTo>
                <a:cubicBezTo>
                  <a:pt x="752" y="198"/>
                  <a:pt x="752" y="198"/>
                  <a:pt x="752" y="198"/>
                </a:cubicBezTo>
                <a:moveTo>
                  <a:pt x="807" y="195"/>
                </a:moveTo>
                <a:cubicBezTo>
                  <a:pt x="775" y="186"/>
                  <a:pt x="775" y="186"/>
                  <a:pt x="775" y="186"/>
                </a:cubicBezTo>
                <a:cubicBezTo>
                  <a:pt x="791" y="176"/>
                  <a:pt x="791" y="176"/>
                  <a:pt x="791" y="176"/>
                </a:cubicBezTo>
                <a:cubicBezTo>
                  <a:pt x="824" y="185"/>
                  <a:pt x="824" y="185"/>
                  <a:pt x="824" y="185"/>
                </a:cubicBezTo>
                <a:cubicBezTo>
                  <a:pt x="807" y="195"/>
                  <a:pt x="807" y="195"/>
                  <a:pt x="807" y="195"/>
                </a:cubicBezTo>
                <a:moveTo>
                  <a:pt x="498" y="197"/>
                </a:moveTo>
                <a:cubicBezTo>
                  <a:pt x="462" y="186"/>
                  <a:pt x="462" y="186"/>
                  <a:pt x="462" y="186"/>
                </a:cubicBezTo>
                <a:cubicBezTo>
                  <a:pt x="481" y="176"/>
                  <a:pt x="481" y="176"/>
                  <a:pt x="481" y="176"/>
                </a:cubicBezTo>
                <a:cubicBezTo>
                  <a:pt x="517" y="186"/>
                  <a:pt x="517" y="186"/>
                  <a:pt x="517" y="186"/>
                </a:cubicBezTo>
                <a:cubicBezTo>
                  <a:pt x="498" y="197"/>
                  <a:pt x="498" y="197"/>
                  <a:pt x="498" y="197"/>
                </a:cubicBezTo>
                <a:moveTo>
                  <a:pt x="553" y="194"/>
                </a:moveTo>
                <a:cubicBezTo>
                  <a:pt x="523" y="185"/>
                  <a:pt x="523" y="185"/>
                  <a:pt x="523" y="185"/>
                </a:cubicBezTo>
                <a:cubicBezTo>
                  <a:pt x="541" y="175"/>
                  <a:pt x="541" y="175"/>
                  <a:pt x="541" y="175"/>
                </a:cubicBezTo>
                <a:cubicBezTo>
                  <a:pt x="571" y="184"/>
                  <a:pt x="571" y="184"/>
                  <a:pt x="571" y="184"/>
                </a:cubicBezTo>
                <a:cubicBezTo>
                  <a:pt x="553" y="194"/>
                  <a:pt x="553" y="194"/>
                  <a:pt x="553" y="194"/>
                </a:cubicBezTo>
                <a:moveTo>
                  <a:pt x="864" y="194"/>
                </a:moveTo>
                <a:cubicBezTo>
                  <a:pt x="829" y="184"/>
                  <a:pt x="829" y="184"/>
                  <a:pt x="829" y="184"/>
                </a:cubicBezTo>
                <a:cubicBezTo>
                  <a:pt x="848" y="173"/>
                  <a:pt x="848" y="173"/>
                  <a:pt x="848" y="173"/>
                </a:cubicBezTo>
                <a:cubicBezTo>
                  <a:pt x="882" y="182"/>
                  <a:pt x="882" y="182"/>
                  <a:pt x="882" y="182"/>
                </a:cubicBezTo>
                <a:cubicBezTo>
                  <a:pt x="864" y="194"/>
                  <a:pt x="864" y="194"/>
                  <a:pt x="864" y="194"/>
                </a:cubicBezTo>
                <a:moveTo>
                  <a:pt x="610" y="193"/>
                </a:moveTo>
                <a:cubicBezTo>
                  <a:pt x="577" y="183"/>
                  <a:pt x="577" y="183"/>
                  <a:pt x="577" y="183"/>
                </a:cubicBezTo>
                <a:cubicBezTo>
                  <a:pt x="595" y="173"/>
                  <a:pt x="595" y="173"/>
                  <a:pt x="595" y="173"/>
                </a:cubicBezTo>
                <a:cubicBezTo>
                  <a:pt x="628" y="182"/>
                  <a:pt x="628" y="182"/>
                  <a:pt x="628" y="182"/>
                </a:cubicBezTo>
                <a:cubicBezTo>
                  <a:pt x="610" y="193"/>
                  <a:pt x="610" y="193"/>
                  <a:pt x="610" y="193"/>
                </a:cubicBezTo>
                <a:moveTo>
                  <a:pt x="919" y="190"/>
                </a:moveTo>
                <a:cubicBezTo>
                  <a:pt x="888" y="181"/>
                  <a:pt x="888" y="181"/>
                  <a:pt x="888" y="181"/>
                </a:cubicBezTo>
                <a:cubicBezTo>
                  <a:pt x="903" y="172"/>
                  <a:pt x="903" y="172"/>
                  <a:pt x="903" y="172"/>
                </a:cubicBezTo>
                <a:cubicBezTo>
                  <a:pt x="933" y="181"/>
                  <a:pt x="933" y="181"/>
                  <a:pt x="933" y="181"/>
                </a:cubicBezTo>
                <a:cubicBezTo>
                  <a:pt x="919" y="190"/>
                  <a:pt x="919" y="190"/>
                  <a:pt x="919" y="190"/>
                </a:cubicBezTo>
                <a:moveTo>
                  <a:pt x="664" y="190"/>
                </a:moveTo>
                <a:cubicBezTo>
                  <a:pt x="634" y="181"/>
                  <a:pt x="634" y="181"/>
                  <a:pt x="634" y="181"/>
                </a:cubicBezTo>
                <a:cubicBezTo>
                  <a:pt x="652" y="171"/>
                  <a:pt x="652" y="171"/>
                  <a:pt x="652" y="171"/>
                </a:cubicBezTo>
                <a:cubicBezTo>
                  <a:pt x="682" y="180"/>
                  <a:pt x="682" y="180"/>
                  <a:pt x="682" y="180"/>
                </a:cubicBezTo>
                <a:cubicBezTo>
                  <a:pt x="664" y="190"/>
                  <a:pt x="664" y="190"/>
                  <a:pt x="664" y="190"/>
                </a:cubicBezTo>
                <a:moveTo>
                  <a:pt x="719" y="188"/>
                </a:moveTo>
                <a:cubicBezTo>
                  <a:pt x="687" y="179"/>
                  <a:pt x="687" y="179"/>
                  <a:pt x="687" y="179"/>
                </a:cubicBezTo>
                <a:cubicBezTo>
                  <a:pt x="705" y="168"/>
                  <a:pt x="705" y="168"/>
                  <a:pt x="705" y="168"/>
                </a:cubicBezTo>
                <a:cubicBezTo>
                  <a:pt x="737" y="178"/>
                  <a:pt x="737" y="178"/>
                  <a:pt x="737" y="178"/>
                </a:cubicBezTo>
                <a:cubicBezTo>
                  <a:pt x="719" y="188"/>
                  <a:pt x="719" y="188"/>
                  <a:pt x="719" y="188"/>
                </a:cubicBezTo>
                <a:moveTo>
                  <a:pt x="773" y="185"/>
                </a:moveTo>
                <a:cubicBezTo>
                  <a:pt x="743" y="177"/>
                  <a:pt x="743" y="177"/>
                  <a:pt x="743" y="177"/>
                </a:cubicBezTo>
                <a:cubicBezTo>
                  <a:pt x="759" y="167"/>
                  <a:pt x="759" y="167"/>
                  <a:pt x="759" y="167"/>
                </a:cubicBezTo>
                <a:cubicBezTo>
                  <a:pt x="789" y="175"/>
                  <a:pt x="789" y="175"/>
                  <a:pt x="789" y="175"/>
                </a:cubicBezTo>
                <a:cubicBezTo>
                  <a:pt x="773" y="185"/>
                  <a:pt x="773" y="185"/>
                  <a:pt x="773" y="185"/>
                </a:cubicBezTo>
                <a:moveTo>
                  <a:pt x="520" y="185"/>
                </a:moveTo>
                <a:cubicBezTo>
                  <a:pt x="484" y="174"/>
                  <a:pt x="484" y="174"/>
                  <a:pt x="484" y="174"/>
                </a:cubicBezTo>
                <a:cubicBezTo>
                  <a:pt x="503" y="164"/>
                  <a:pt x="503" y="164"/>
                  <a:pt x="503" y="164"/>
                </a:cubicBezTo>
                <a:cubicBezTo>
                  <a:pt x="538" y="174"/>
                  <a:pt x="538" y="174"/>
                  <a:pt x="538" y="174"/>
                </a:cubicBezTo>
                <a:cubicBezTo>
                  <a:pt x="520" y="185"/>
                  <a:pt x="520" y="185"/>
                  <a:pt x="520" y="185"/>
                </a:cubicBezTo>
                <a:moveTo>
                  <a:pt x="574" y="182"/>
                </a:moveTo>
                <a:cubicBezTo>
                  <a:pt x="544" y="173"/>
                  <a:pt x="544" y="173"/>
                  <a:pt x="544" y="173"/>
                </a:cubicBezTo>
                <a:cubicBezTo>
                  <a:pt x="562" y="164"/>
                  <a:pt x="562" y="164"/>
                  <a:pt x="562" y="164"/>
                </a:cubicBezTo>
                <a:cubicBezTo>
                  <a:pt x="592" y="172"/>
                  <a:pt x="592" y="172"/>
                  <a:pt x="592" y="172"/>
                </a:cubicBezTo>
                <a:cubicBezTo>
                  <a:pt x="574" y="182"/>
                  <a:pt x="574" y="182"/>
                  <a:pt x="574" y="182"/>
                </a:cubicBezTo>
                <a:moveTo>
                  <a:pt x="827" y="183"/>
                </a:moveTo>
                <a:cubicBezTo>
                  <a:pt x="794" y="174"/>
                  <a:pt x="794" y="174"/>
                  <a:pt x="794" y="174"/>
                </a:cubicBezTo>
                <a:cubicBezTo>
                  <a:pt x="813" y="163"/>
                  <a:pt x="813" y="163"/>
                  <a:pt x="813" y="163"/>
                </a:cubicBezTo>
                <a:cubicBezTo>
                  <a:pt x="845" y="172"/>
                  <a:pt x="845" y="172"/>
                  <a:pt x="845" y="172"/>
                </a:cubicBezTo>
                <a:cubicBezTo>
                  <a:pt x="827" y="183"/>
                  <a:pt x="827" y="183"/>
                  <a:pt x="827" y="183"/>
                </a:cubicBezTo>
                <a:moveTo>
                  <a:pt x="936" y="179"/>
                </a:moveTo>
                <a:cubicBezTo>
                  <a:pt x="905" y="170"/>
                  <a:pt x="905" y="170"/>
                  <a:pt x="905" y="170"/>
                </a:cubicBezTo>
                <a:cubicBezTo>
                  <a:pt x="919" y="162"/>
                  <a:pt x="919" y="162"/>
                  <a:pt x="919" y="162"/>
                </a:cubicBezTo>
                <a:cubicBezTo>
                  <a:pt x="949" y="171"/>
                  <a:pt x="949" y="171"/>
                  <a:pt x="949" y="171"/>
                </a:cubicBezTo>
                <a:cubicBezTo>
                  <a:pt x="936" y="179"/>
                  <a:pt x="936" y="179"/>
                  <a:pt x="936" y="179"/>
                </a:cubicBezTo>
                <a:moveTo>
                  <a:pt x="885" y="181"/>
                </a:moveTo>
                <a:cubicBezTo>
                  <a:pt x="850" y="171"/>
                  <a:pt x="850" y="171"/>
                  <a:pt x="850" y="171"/>
                </a:cubicBezTo>
                <a:cubicBezTo>
                  <a:pt x="866" y="162"/>
                  <a:pt x="866" y="162"/>
                  <a:pt x="866" y="162"/>
                </a:cubicBezTo>
                <a:cubicBezTo>
                  <a:pt x="900" y="171"/>
                  <a:pt x="900" y="171"/>
                  <a:pt x="900" y="171"/>
                </a:cubicBezTo>
                <a:cubicBezTo>
                  <a:pt x="885" y="181"/>
                  <a:pt x="885" y="181"/>
                  <a:pt x="885" y="181"/>
                </a:cubicBezTo>
                <a:moveTo>
                  <a:pt x="631" y="181"/>
                </a:moveTo>
                <a:cubicBezTo>
                  <a:pt x="598" y="171"/>
                  <a:pt x="598" y="171"/>
                  <a:pt x="598" y="171"/>
                </a:cubicBezTo>
                <a:cubicBezTo>
                  <a:pt x="617" y="161"/>
                  <a:pt x="617" y="161"/>
                  <a:pt x="617" y="161"/>
                </a:cubicBezTo>
                <a:cubicBezTo>
                  <a:pt x="649" y="170"/>
                  <a:pt x="649" y="170"/>
                  <a:pt x="649" y="170"/>
                </a:cubicBezTo>
                <a:cubicBezTo>
                  <a:pt x="631" y="181"/>
                  <a:pt x="631" y="181"/>
                  <a:pt x="631" y="181"/>
                </a:cubicBezTo>
                <a:moveTo>
                  <a:pt x="685" y="178"/>
                </a:moveTo>
                <a:cubicBezTo>
                  <a:pt x="655" y="169"/>
                  <a:pt x="655" y="169"/>
                  <a:pt x="655" y="169"/>
                </a:cubicBezTo>
                <a:cubicBezTo>
                  <a:pt x="673" y="159"/>
                  <a:pt x="673" y="159"/>
                  <a:pt x="673" y="159"/>
                </a:cubicBezTo>
                <a:cubicBezTo>
                  <a:pt x="703" y="168"/>
                  <a:pt x="703" y="168"/>
                  <a:pt x="703" y="168"/>
                </a:cubicBezTo>
                <a:cubicBezTo>
                  <a:pt x="685" y="178"/>
                  <a:pt x="685" y="178"/>
                  <a:pt x="685" y="178"/>
                </a:cubicBezTo>
                <a:moveTo>
                  <a:pt x="740" y="176"/>
                </a:moveTo>
                <a:cubicBezTo>
                  <a:pt x="708" y="167"/>
                  <a:pt x="708" y="167"/>
                  <a:pt x="708" y="167"/>
                </a:cubicBezTo>
                <a:cubicBezTo>
                  <a:pt x="724" y="157"/>
                  <a:pt x="724" y="157"/>
                  <a:pt x="724" y="157"/>
                </a:cubicBezTo>
                <a:cubicBezTo>
                  <a:pt x="756" y="166"/>
                  <a:pt x="756" y="166"/>
                  <a:pt x="756" y="166"/>
                </a:cubicBezTo>
                <a:cubicBezTo>
                  <a:pt x="740" y="176"/>
                  <a:pt x="740" y="176"/>
                  <a:pt x="740" y="176"/>
                </a:cubicBezTo>
                <a:moveTo>
                  <a:pt x="792" y="174"/>
                </a:moveTo>
                <a:cubicBezTo>
                  <a:pt x="762" y="165"/>
                  <a:pt x="762" y="165"/>
                  <a:pt x="762" y="165"/>
                </a:cubicBezTo>
                <a:cubicBezTo>
                  <a:pt x="780" y="155"/>
                  <a:pt x="780" y="155"/>
                  <a:pt x="780" y="15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792" y="174"/>
                  <a:pt x="792" y="174"/>
                  <a:pt x="792" y="174"/>
                </a:cubicBezTo>
                <a:moveTo>
                  <a:pt x="541" y="173"/>
                </a:moveTo>
                <a:cubicBezTo>
                  <a:pt x="506" y="162"/>
                  <a:pt x="506" y="162"/>
                  <a:pt x="506" y="162"/>
                </a:cubicBezTo>
                <a:cubicBezTo>
                  <a:pt x="523" y="153"/>
                  <a:pt x="523" y="153"/>
                  <a:pt x="523" y="153"/>
                </a:cubicBezTo>
                <a:cubicBezTo>
                  <a:pt x="559" y="163"/>
                  <a:pt x="559" y="163"/>
                  <a:pt x="559" y="163"/>
                </a:cubicBezTo>
                <a:cubicBezTo>
                  <a:pt x="541" y="173"/>
                  <a:pt x="541" y="173"/>
                  <a:pt x="541" y="173"/>
                </a:cubicBezTo>
                <a:moveTo>
                  <a:pt x="848" y="171"/>
                </a:moveTo>
                <a:cubicBezTo>
                  <a:pt x="815" y="162"/>
                  <a:pt x="815" y="162"/>
                  <a:pt x="815" y="162"/>
                </a:cubicBezTo>
                <a:cubicBezTo>
                  <a:pt x="831" y="152"/>
                  <a:pt x="831" y="152"/>
                  <a:pt x="831" y="152"/>
                </a:cubicBezTo>
                <a:cubicBezTo>
                  <a:pt x="863" y="161"/>
                  <a:pt x="863" y="161"/>
                  <a:pt x="863" y="161"/>
                </a:cubicBezTo>
                <a:cubicBezTo>
                  <a:pt x="848" y="171"/>
                  <a:pt x="848" y="171"/>
                  <a:pt x="848" y="171"/>
                </a:cubicBezTo>
                <a:moveTo>
                  <a:pt x="903" y="170"/>
                </a:moveTo>
                <a:cubicBezTo>
                  <a:pt x="869" y="160"/>
                  <a:pt x="869" y="160"/>
                  <a:pt x="869" y="160"/>
                </a:cubicBezTo>
                <a:cubicBezTo>
                  <a:pt x="883" y="151"/>
                  <a:pt x="883" y="151"/>
                  <a:pt x="883" y="151"/>
                </a:cubicBezTo>
                <a:cubicBezTo>
                  <a:pt x="916" y="161"/>
                  <a:pt x="916" y="161"/>
                  <a:pt x="916" y="161"/>
                </a:cubicBezTo>
                <a:cubicBezTo>
                  <a:pt x="903" y="170"/>
                  <a:pt x="903" y="170"/>
                  <a:pt x="903" y="170"/>
                </a:cubicBezTo>
                <a:moveTo>
                  <a:pt x="595" y="170"/>
                </a:moveTo>
                <a:cubicBezTo>
                  <a:pt x="565" y="162"/>
                  <a:pt x="565" y="162"/>
                  <a:pt x="565" y="162"/>
                </a:cubicBezTo>
                <a:cubicBezTo>
                  <a:pt x="584" y="151"/>
                  <a:pt x="584" y="151"/>
                  <a:pt x="584" y="151"/>
                </a:cubicBezTo>
                <a:cubicBezTo>
                  <a:pt x="614" y="160"/>
                  <a:pt x="614" y="160"/>
                  <a:pt x="614" y="160"/>
                </a:cubicBezTo>
                <a:cubicBezTo>
                  <a:pt x="595" y="170"/>
                  <a:pt x="595" y="170"/>
                  <a:pt x="595" y="170"/>
                </a:cubicBezTo>
                <a:moveTo>
                  <a:pt x="952" y="169"/>
                </a:moveTo>
                <a:cubicBezTo>
                  <a:pt x="922" y="160"/>
                  <a:pt x="922" y="160"/>
                  <a:pt x="922" y="160"/>
                </a:cubicBezTo>
                <a:cubicBezTo>
                  <a:pt x="938" y="150"/>
                  <a:pt x="938" y="150"/>
                  <a:pt x="938" y="150"/>
                </a:cubicBezTo>
                <a:cubicBezTo>
                  <a:pt x="968" y="159"/>
                  <a:pt x="968" y="159"/>
                  <a:pt x="968" y="159"/>
                </a:cubicBezTo>
                <a:cubicBezTo>
                  <a:pt x="952" y="169"/>
                  <a:pt x="952" y="169"/>
                  <a:pt x="952" y="169"/>
                </a:cubicBezTo>
                <a:moveTo>
                  <a:pt x="652" y="168"/>
                </a:moveTo>
                <a:cubicBezTo>
                  <a:pt x="620" y="159"/>
                  <a:pt x="620" y="159"/>
                  <a:pt x="620" y="159"/>
                </a:cubicBezTo>
                <a:cubicBezTo>
                  <a:pt x="638" y="149"/>
                  <a:pt x="638" y="149"/>
                  <a:pt x="638" y="149"/>
                </a:cubicBezTo>
                <a:cubicBezTo>
                  <a:pt x="670" y="158"/>
                  <a:pt x="670" y="158"/>
                  <a:pt x="670" y="158"/>
                </a:cubicBezTo>
                <a:cubicBezTo>
                  <a:pt x="652" y="168"/>
                  <a:pt x="652" y="168"/>
                  <a:pt x="652" y="168"/>
                </a:cubicBezTo>
                <a:moveTo>
                  <a:pt x="706" y="166"/>
                </a:moveTo>
                <a:cubicBezTo>
                  <a:pt x="676" y="157"/>
                  <a:pt x="676" y="157"/>
                  <a:pt x="676" y="157"/>
                </a:cubicBezTo>
                <a:cubicBezTo>
                  <a:pt x="691" y="148"/>
                  <a:pt x="691" y="148"/>
                  <a:pt x="691" y="148"/>
                </a:cubicBezTo>
                <a:cubicBezTo>
                  <a:pt x="721" y="157"/>
                  <a:pt x="721" y="157"/>
                  <a:pt x="721" y="157"/>
                </a:cubicBezTo>
                <a:cubicBezTo>
                  <a:pt x="706" y="166"/>
                  <a:pt x="706" y="166"/>
                  <a:pt x="706" y="166"/>
                </a:cubicBezTo>
                <a:moveTo>
                  <a:pt x="759" y="165"/>
                </a:moveTo>
                <a:cubicBezTo>
                  <a:pt x="727" y="156"/>
                  <a:pt x="727" y="156"/>
                  <a:pt x="727" y="156"/>
                </a:cubicBezTo>
                <a:cubicBezTo>
                  <a:pt x="745" y="145"/>
                  <a:pt x="745" y="145"/>
                  <a:pt x="745" y="145"/>
                </a:cubicBezTo>
                <a:cubicBezTo>
                  <a:pt x="777" y="154"/>
                  <a:pt x="777" y="154"/>
                  <a:pt x="777" y="154"/>
                </a:cubicBezTo>
                <a:cubicBezTo>
                  <a:pt x="759" y="165"/>
                  <a:pt x="759" y="165"/>
                  <a:pt x="759" y="165"/>
                </a:cubicBezTo>
                <a:moveTo>
                  <a:pt x="813" y="161"/>
                </a:moveTo>
                <a:cubicBezTo>
                  <a:pt x="783" y="153"/>
                  <a:pt x="783" y="153"/>
                  <a:pt x="783" y="153"/>
                </a:cubicBezTo>
                <a:cubicBezTo>
                  <a:pt x="799" y="143"/>
                  <a:pt x="799" y="143"/>
                  <a:pt x="799" y="143"/>
                </a:cubicBezTo>
                <a:cubicBezTo>
                  <a:pt x="829" y="151"/>
                  <a:pt x="829" y="151"/>
                  <a:pt x="829" y="151"/>
                </a:cubicBezTo>
                <a:cubicBezTo>
                  <a:pt x="813" y="161"/>
                  <a:pt x="813" y="161"/>
                  <a:pt x="813" y="161"/>
                </a:cubicBezTo>
                <a:moveTo>
                  <a:pt x="866" y="159"/>
                </a:moveTo>
                <a:cubicBezTo>
                  <a:pt x="834" y="150"/>
                  <a:pt x="834" y="150"/>
                  <a:pt x="834" y="150"/>
                </a:cubicBezTo>
                <a:cubicBezTo>
                  <a:pt x="849" y="141"/>
                  <a:pt x="849" y="141"/>
                  <a:pt x="849" y="141"/>
                </a:cubicBezTo>
                <a:cubicBezTo>
                  <a:pt x="880" y="151"/>
                  <a:pt x="880" y="151"/>
                  <a:pt x="880" y="151"/>
                </a:cubicBezTo>
                <a:cubicBezTo>
                  <a:pt x="866" y="159"/>
                  <a:pt x="866" y="159"/>
                  <a:pt x="866" y="159"/>
                </a:cubicBezTo>
                <a:moveTo>
                  <a:pt x="562" y="161"/>
                </a:moveTo>
                <a:cubicBezTo>
                  <a:pt x="526" y="151"/>
                  <a:pt x="526" y="151"/>
                  <a:pt x="526" y="151"/>
                </a:cubicBezTo>
                <a:cubicBezTo>
                  <a:pt x="546" y="140"/>
                  <a:pt x="546" y="140"/>
                  <a:pt x="546" y="140"/>
                </a:cubicBezTo>
                <a:cubicBezTo>
                  <a:pt x="582" y="150"/>
                  <a:pt x="582" y="150"/>
                  <a:pt x="582" y="150"/>
                </a:cubicBezTo>
                <a:cubicBezTo>
                  <a:pt x="562" y="161"/>
                  <a:pt x="562" y="161"/>
                  <a:pt x="562" y="161"/>
                </a:cubicBezTo>
                <a:moveTo>
                  <a:pt x="919" y="159"/>
                </a:moveTo>
                <a:cubicBezTo>
                  <a:pt x="886" y="150"/>
                  <a:pt x="886" y="150"/>
                  <a:pt x="886" y="150"/>
                </a:cubicBezTo>
                <a:cubicBezTo>
                  <a:pt x="902" y="140"/>
                  <a:pt x="902" y="140"/>
                  <a:pt x="902" y="140"/>
                </a:cubicBezTo>
                <a:cubicBezTo>
                  <a:pt x="935" y="149"/>
                  <a:pt x="935" y="149"/>
                  <a:pt x="935" y="149"/>
                </a:cubicBezTo>
                <a:cubicBezTo>
                  <a:pt x="919" y="159"/>
                  <a:pt x="919" y="159"/>
                  <a:pt x="919" y="159"/>
                </a:cubicBezTo>
                <a:moveTo>
                  <a:pt x="617" y="158"/>
                </a:moveTo>
                <a:cubicBezTo>
                  <a:pt x="587" y="150"/>
                  <a:pt x="587" y="150"/>
                  <a:pt x="587" y="150"/>
                </a:cubicBezTo>
                <a:cubicBezTo>
                  <a:pt x="606" y="139"/>
                  <a:pt x="606" y="139"/>
                  <a:pt x="606" y="139"/>
                </a:cubicBezTo>
                <a:cubicBezTo>
                  <a:pt x="635" y="148"/>
                  <a:pt x="635" y="148"/>
                  <a:pt x="635" y="148"/>
                </a:cubicBezTo>
                <a:cubicBezTo>
                  <a:pt x="617" y="158"/>
                  <a:pt x="617" y="158"/>
                  <a:pt x="617" y="158"/>
                </a:cubicBezTo>
                <a:moveTo>
                  <a:pt x="673" y="156"/>
                </a:moveTo>
                <a:cubicBezTo>
                  <a:pt x="641" y="147"/>
                  <a:pt x="641" y="147"/>
                  <a:pt x="641" y="147"/>
                </a:cubicBezTo>
                <a:cubicBezTo>
                  <a:pt x="656" y="138"/>
                  <a:pt x="656" y="138"/>
                  <a:pt x="656" y="138"/>
                </a:cubicBezTo>
                <a:cubicBezTo>
                  <a:pt x="688" y="147"/>
                  <a:pt x="688" y="147"/>
                  <a:pt x="688" y="147"/>
                </a:cubicBezTo>
                <a:cubicBezTo>
                  <a:pt x="673" y="156"/>
                  <a:pt x="673" y="156"/>
                  <a:pt x="673" y="156"/>
                </a:cubicBezTo>
                <a:moveTo>
                  <a:pt x="971" y="157"/>
                </a:moveTo>
                <a:cubicBezTo>
                  <a:pt x="941" y="148"/>
                  <a:pt x="941" y="148"/>
                  <a:pt x="941" y="148"/>
                </a:cubicBezTo>
                <a:cubicBezTo>
                  <a:pt x="957" y="138"/>
                  <a:pt x="957" y="138"/>
                  <a:pt x="957" y="138"/>
                </a:cubicBezTo>
                <a:cubicBezTo>
                  <a:pt x="988" y="146"/>
                  <a:pt x="988" y="146"/>
                  <a:pt x="988" y="146"/>
                </a:cubicBezTo>
                <a:cubicBezTo>
                  <a:pt x="971" y="157"/>
                  <a:pt x="971" y="157"/>
                  <a:pt x="971" y="157"/>
                </a:cubicBezTo>
                <a:moveTo>
                  <a:pt x="724" y="155"/>
                </a:moveTo>
                <a:cubicBezTo>
                  <a:pt x="694" y="146"/>
                  <a:pt x="694" y="146"/>
                  <a:pt x="694" y="146"/>
                </a:cubicBezTo>
                <a:cubicBezTo>
                  <a:pt x="712" y="136"/>
                  <a:pt x="712" y="136"/>
                  <a:pt x="712" y="136"/>
                </a:cubicBezTo>
                <a:cubicBezTo>
                  <a:pt x="743" y="144"/>
                  <a:pt x="743" y="144"/>
                  <a:pt x="743" y="144"/>
                </a:cubicBezTo>
                <a:cubicBezTo>
                  <a:pt x="724" y="155"/>
                  <a:pt x="724" y="155"/>
                  <a:pt x="724" y="155"/>
                </a:cubicBezTo>
                <a:moveTo>
                  <a:pt x="780" y="152"/>
                </a:moveTo>
                <a:cubicBezTo>
                  <a:pt x="748" y="143"/>
                  <a:pt x="748" y="143"/>
                  <a:pt x="748" y="143"/>
                </a:cubicBezTo>
                <a:cubicBezTo>
                  <a:pt x="765" y="133"/>
                  <a:pt x="765" y="133"/>
                  <a:pt x="765" y="133"/>
                </a:cubicBezTo>
                <a:cubicBezTo>
                  <a:pt x="797" y="142"/>
                  <a:pt x="797" y="142"/>
                  <a:pt x="797" y="142"/>
                </a:cubicBezTo>
                <a:cubicBezTo>
                  <a:pt x="780" y="152"/>
                  <a:pt x="780" y="152"/>
                  <a:pt x="780" y="152"/>
                </a:cubicBezTo>
                <a:moveTo>
                  <a:pt x="832" y="150"/>
                </a:moveTo>
                <a:cubicBezTo>
                  <a:pt x="802" y="141"/>
                  <a:pt x="802" y="141"/>
                  <a:pt x="802" y="141"/>
                </a:cubicBezTo>
                <a:cubicBezTo>
                  <a:pt x="817" y="132"/>
                  <a:pt x="817" y="132"/>
                  <a:pt x="817" y="132"/>
                </a:cubicBezTo>
                <a:cubicBezTo>
                  <a:pt x="846" y="141"/>
                  <a:pt x="846" y="141"/>
                  <a:pt x="846" y="141"/>
                </a:cubicBezTo>
                <a:cubicBezTo>
                  <a:pt x="832" y="150"/>
                  <a:pt x="832" y="150"/>
                  <a:pt x="832" y="150"/>
                </a:cubicBezTo>
                <a:moveTo>
                  <a:pt x="883" y="149"/>
                </a:moveTo>
                <a:cubicBezTo>
                  <a:pt x="852" y="140"/>
                  <a:pt x="852" y="140"/>
                  <a:pt x="852" y="140"/>
                </a:cubicBezTo>
                <a:cubicBezTo>
                  <a:pt x="868" y="130"/>
                  <a:pt x="868" y="130"/>
                  <a:pt x="868" y="130"/>
                </a:cubicBezTo>
                <a:cubicBezTo>
                  <a:pt x="900" y="139"/>
                  <a:pt x="900" y="139"/>
                  <a:pt x="900" y="139"/>
                </a:cubicBezTo>
                <a:cubicBezTo>
                  <a:pt x="883" y="149"/>
                  <a:pt x="883" y="149"/>
                  <a:pt x="883" y="149"/>
                </a:cubicBezTo>
                <a:moveTo>
                  <a:pt x="638" y="146"/>
                </a:moveTo>
                <a:cubicBezTo>
                  <a:pt x="609" y="138"/>
                  <a:pt x="609" y="138"/>
                  <a:pt x="609" y="138"/>
                </a:cubicBezTo>
                <a:cubicBezTo>
                  <a:pt x="624" y="129"/>
                  <a:pt x="624" y="129"/>
                  <a:pt x="624" y="129"/>
                </a:cubicBezTo>
                <a:cubicBezTo>
                  <a:pt x="653" y="138"/>
                  <a:pt x="653" y="138"/>
                  <a:pt x="653" y="138"/>
                </a:cubicBezTo>
                <a:cubicBezTo>
                  <a:pt x="638" y="146"/>
                  <a:pt x="638" y="146"/>
                  <a:pt x="638" y="146"/>
                </a:cubicBezTo>
                <a:moveTo>
                  <a:pt x="585" y="149"/>
                </a:moveTo>
                <a:cubicBezTo>
                  <a:pt x="549" y="138"/>
                  <a:pt x="549" y="138"/>
                  <a:pt x="549" y="138"/>
                </a:cubicBezTo>
                <a:cubicBezTo>
                  <a:pt x="567" y="128"/>
                  <a:pt x="567" y="128"/>
                  <a:pt x="567" y="128"/>
                </a:cubicBezTo>
                <a:cubicBezTo>
                  <a:pt x="603" y="139"/>
                  <a:pt x="603" y="139"/>
                  <a:pt x="603" y="139"/>
                </a:cubicBezTo>
                <a:cubicBezTo>
                  <a:pt x="585" y="149"/>
                  <a:pt x="585" y="149"/>
                  <a:pt x="585" y="149"/>
                </a:cubicBezTo>
                <a:moveTo>
                  <a:pt x="938" y="147"/>
                </a:moveTo>
                <a:cubicBezTo>
                  <a:pt x="905" y="138"/>
                  <a:pt x="905" y="138"/>
                  <a:pt x="905" y="138"/>
                </a:cubicBezTo>
                <a:cubicBezTo>
                  <a:pt x="922" y="128"/>
                  <a:pt x="922" y="128"/>
                  <a:pt x="922" y="128"/>
                </a:cubicBezTo>
                <a:cubicBezTo>
                  <a:pt x="955" y="137"/>
                  <a:pt x="955" y="137"/>
                  <a:pt x="955" y="137"/>
                </a:cubicBezTo>
                <a:cubicBezTo>
                  <a:pt x="938" y="147"/>
                  <a:pt x="938" y="147"/>
                  <a:pt x="938" y="147"/>
                </a:cubicBezTo>
                <a:moveTo>
                  <a:pt x="990" y="144"/>
                </a:moveTo>
                <a:cubicBezTo>
                  <a:pt x="960" y="136"/>
                  <a:pt x="960" y="136"/>
                  <a:pt x="960" y="136"/>
                </a:cubicBezTo>
                <a:cubicBezTo>
                  <a:pt x="975" y="127"/>
                  <a:pt x="975" y="127"/>
                  <a:pt x="975" y="127"/>
                </a:cubicBezTo>
                <a:cubicBezTo>
                  <a:pt x="1006" y="135"/>
                  <a:pt x="1006" y="135"/>
                  <a:pt x="1006" y="135"/>
                </a:cubicBezTo>
                <a:cubicBezTo>
                  <a:pt x="990" y="144"/>
                  <a:pt x="990" y="144"/>
                  <a:pt x="990" y="144"/>
                </a:cubicBezTo>
                <a:moveTo>
                  <a:pt x="691" y="146"/>
                </a:moveTo>
                <a:cubicBezTo>
                  <a:pt x="659" y="137"/>
                  <a:pt x="659" y="137"/>
                  <a:pt x="659" y="137"/>
                </a:cubicBezTo>
                <a:cubicBezTo>
                  <a:pt x="677" y="126"/>
                  <a:pt x="677" y="126"/>
                  <a:pt x="677" y="126"/>
                </a:cubicBezTo>
                <a:cubicBezTo>
                  <a:pt x="710" y="135"/>
                  <a:pt x="710" y="135"/>
                  <a:pt x="710" y="135"/>
                </a:cubicBezTo>
                <a:cubicBezTo>
                  <a:pt x="691" y="146"/>
                  <a:pt x="691" y="146"/>
                  <a:pt x="691" y="146"/>
                </a:cubicBezTo>
                <a:moveTo>
                  <a:pt x="746" y="143"/>
                </a:moveTo>
                <a:cubicBezTo>
                  <a:pt x="715" y="134"/>
                  <a:pt x="715" y="134"/>
                  <a:pt x="715" y="134"/>
                </a:cubicBezTo>
                <a:cubicBezTo>
                  <a:pt x="733" y="124"/>
                  <a:pt x="733" y="124"/>
                  <a:pt x="733" y="124"/>
                </a:cubicBezTo>
                <a:cubicBezTo>
                  <a:pt x="763" y="133"/>
                  <a:pt x="763" y="133"/>
                  <a:pt x="763" y="133"/>
                </a:cubicBezTo>
                <a:cubicBezTo>
                  <a:pt x="746" y="143"/>
                  <a:pt x="746" y="143"/>
                  <a:pt x="746" y="143"/>
                </a:cubicBezTo>
                <a:moveTo>
                  <a:pt x="800" y="140"/>
                </a:moveTo>
                <a:cubicBezTo>
                  <a:pt x="768" y="132"/>
                  <a:pt x="768" y="132"/>
                  <a:pt x="768" y="132"/>
                </a:cubicBezTo>
                <a:cubicBezTo>
                  <a:pt x="784" y="123"/>
                  <a:pt x="784" y="123"/>
                  <a:pt x="784" y="123"/>
                </a:cubicBezTo>
                <a:cubicBezTo>
                  <a:pt x="815" y="132"/>
                  <a:pt x="815" y="132"/>
                  <a:pt x="815" y="132"/>
                </a:cubicBezTo>
                <a:cubicBezTo>
                  <a:pt x="800" y="140"/>
                  <a:pt x="800" y="140"/>
                  <a:pt x="800" y="140"/>
                </a:cubicBezTo>
                <a:moveTo>
                  <a:pt x="849" y="139"/>
                </a:moveTo>
                <a:cubicBezTo>
                  <a:pt x="820" y="131"/>
                  <a:pt x="820" y="131"/>
                  <a:pt x="820" y="131"/>
                </a:cubicBezTo>
                <a:cubicBezTo>
                  <a:pt x="836" y="121"/>
                  <a:pt x="836" y="121"/>
                  <a:pt x="836" y="121"/>
                </a:cubicBezTo>
                <a:cubicBezTo>
                  <a:pt x="865" y="129"/>
                  <a:pt x="865" y="129"/>
                  <a:pt x="865" y="129"/>
                </a:cubicBezTo>
                <a:cubicBezTo>
                  <a:pt x="849" y="139"/>
                  <a:pt x="849" y="139"/>
                  <a:pt x="849" y="139"/>
                </a:cubicBezTo>
                <a:moveTo>
                  <a:pt x="606" y="137"/>
                </a:moveTo>
                <a:cubicBezTo>
                  <a:pt x="570" y="127"/>
                  <a:pt x="570" y="127"/>
                  <a:pt x="570" y="127"/>
                </a:cubicBezTo>
                <a:cubicBezTo>
                  <a:pt x="585" y="119"/>
                  <a:pt x="585" y="119"/>
                  <a:pt x="585" y="119"/>
                </a:cubicBezTo>
                <a:cubicBezTo>
                  <a:pt x="621" y="129"/>
                  <a:pt x="621" y="129"/>
                  <a:pt x="621" y="129"/>
                </a:cubicBezTo>
                <a:cubicBezTo>
                  <a:pt x="606" y="137"/>
                  <a:pt x="606" y="137"/>
                  <a:pt x="606" y="137"/>
                </a:cubicBezTo>
                <a:moveTo>
                  <a:pt x="902" y="137"/>
                </a:moveTo>
                <a:cubicBezTo>
                  <a:pt x="871" y="128"/>
                  <a:pt x="871" y="128"/>
                  <a:pt x="871" y="128"/>
                </a:cubicBezTo>
                <a:cubicBezTo>
                  <a:pt x="887" y="118"/>
                  <a:pt x="887" y="118"/>
                  <a:pt x="887" y="118"/>
                </a:cubicBezTo>
                <a:cubicBezTo>
                  <a:pt x="919" y="127"/>
                  <a:pt x="919" y="127"/>
                  <a:pt x="919" y="127"/>
                </a:cubicBezTo>
                <a:cubicBezTo>
                  <a:pt x="902" y="137"/>
                  <a:pt x="902" y="137"/>
                  <a:pt x="902" y="137"/>
                </a:cubicBezTo>
                <a:moveTo>
                  <a:pt x="656" y="136"/>
                </a:moveTo>
                <a:cubicBezTo>
                  <a:pt x="627" y="128"/>
                  <a:pt x="627" y="128"/>
                  <a:pt x="627" y="128"/>
                </a:cubicBezTo>
                <a:cubicBezTo>
                  <a:pt x="645" y="118"/>
                  <a:pt x="645" y="118"/>
                  <a:pt x="645" y="118"/>
                </a:cubicBezTo>
                <a:cubicBezTo>
                  <a:pt x="675" y="126"/>
                  <a:pt x="675" y="126"/>
                  <a:pt x="675" y="126"/>
                </a:cubicBezTo>
                <a:cubicBezTo>
                  <a:pt x="656" y="136"/>
                  <a:pt x="656" y="136"/>
                  <a:pt x="656" y="136"/>
                </a:cubicBezTo>
                <a:moveTo>
                  <a:pt x="958" y="135"/>
                </a:moveTo>
                <a:cubicBezTo>
                  <a:pt x="924" y="126"/>
                  <a:pt x="924" y="126"/>
                  <a:pt x="924" y="126"/>
                </a:cubicBezTo>
                <a:cubicBezTo>
                  <a:pt x="939" y="117"/>
                  <a:pt x="939" y="117"/>
                  <a:pt x="939" y="117"/>
                </a:cubicBezTo>
                <a:cubicBezTo>
                  <a:pt x="973" y="126"/>
                  <a:pt x="973" y="126"/>
                  <a:pt x="973" y="126"/>
                </a:cubicBezTo>
                <a:cubicBezTo>
                  <a:pt x="958" y="135"/>
                  <a:pt x="958" y="135"/>
                  <a:pt x="958" y="135"/>
                </a:cubicBezTo>
                <a:moveTo>
                  <a:pt x="712" y="134"/>
                </a:moveTo>
                <a:cubicBezTo>
                  <a:pt x="680" y="125"/>
                  <a:pt x="680" y="125"/>
                  <a:pt x="680" y="125"/>
                </a:cubicBezTo>
                <a:cubicBezTo>
                  <a:pt x="699" y="115"/>
                  <a:pt x="699" y="115"/>
                  <a:pt x="699" y="115"/>
                </a:cubicBezTo>
                <a:cubicBezTo>
                  <a:pt x="730" y="123"/>
                  <a:pt x="730" y="123"/>
                  <a:pt x="730" y="123"/>
                </a:cubicBezTo>
                <a:cubicBezTo>
                  <a:pt x="712" y="134"/>
                  <a:pt x="712" y="134"/>
                  <a:pt x="712" y="134"/>
                </a:cubicBezTo>
                <a:moveTo>
                  <a:pt x="766" y="131"/>
                </a:moveTo>
                <a:cubicBezTo>
                  <a:pt x="736" y="122"/>
                  <a:pt x="736" y="122"/>
                  <a:pt x="736" y="122"/>
                </a:cubicBezTo>
                <a:cubicBezTo>
                  <a:pt x="751" y="113"/>
                  <a:pt x="751" y="113"/>
                  <a:pt x="751" y="113"/>
                </a:cubicBezTo>
                <a:cubicBezTo>
                  <a:pt x="781" y="122"/>
                  <a:pt x="781" y="122"/>
                  <a:pt x="781" y="122"/>
                </a:cubicBezTo>
                <a:cubicBezTo>
                  <a:pt x="766" y="131"/>
                  <a:pt x="766" y="131"/>
                  <a:pt x="766" y="131"/>
                </a:cubicBezTo>
                <a:moveTo>
                  <a:pt x="817" y="130"/>
                </a:moveTo>
                <a:cubicBezTo>
                  <a:pt x="787" y="121"/>
                  <a:pt x="787" y="121"/>
                  <a:pt x="787" y="121"/>
                </a:cubicBezTo>
                <a:cubicBezTo>
                  <a:pt x="803" y="111"/>
                  <a:pt x="803" y="111"/>
                  <a:pt x="803" y="111"/>
                </a:cubicBezTo>
                <a:cubicBezTo>
                  <a:pt x="834" y="120"/>
                  <a:pt x="834" y="120"/>
                  <a:pt x="834" y="120"/>
                </a:cubicBezTo>
                <a:cubicBezTo>
                  <a:pt x="817" y="130"/>
                  <a:pt x="817" y="130"/>
                  <a:pt x="817" y="130"/>
                </a:cubicBezTo>
                <a:moveTo>
                  <a:pt x="868" y="127"/>
                </a:moveTo>
                <a:cubicBezTo>
                  <a:pt x="839" y="119"/>
                  <a:pt x="839" y="119"/>
                  <a:pt x="839" y="119"/>
                </a:cubicBezTo>
                <a:cubicBezTo>
                  <a:pt x="856" y="109"/>
                  <a:pt x="856" y="109"/>
                  <a:pt x="856" y="109"/>
                </a:cubicBezTo>
                <a:cubicBezTo>
                  <a:pt x="885" y="118"/>
                  <a:pt x="885" y="118"/>
                  <a:pt x="885" y="118"/>
                </a:cubicBezTo>
                <a:cubicBezTo>
                  <a:pt x="868" y="127"/>
                  <a:pt x="868" y="127"/>
                  <a:pt x="868" y="127"/>
                </a:cubicBezTo>
                <a:moveTo>
                  <a:pt x="922" y="125"/>
                </a:moveTo>
                <a:cubicBezTo>
                  <a:pt x="890" y="117"/>
                  <a:pt x="890" y="117"/>
                  <a:pt x="890" y="117"/>
                </a:cubicBezTo>
                <a:cubicBezTo>
                  <a:pt x="905" y="108"/>
                  <a:pt x="905" y="108"/>
                  <a:pt x="905" y="108"/>
                </a:cubicBezTo>
                <a:cubicBezTo>
                  <a:pt x="937" y="116"/>
                  <a:pt x="937" y="116"/>
                  <a:pt x="937" y="116"/>
                </a:cubicBezTo>
                <a:cubicBezTo>
                  <a:pt x="922" y="125"/>
                  <a:pt x="922" y="125"/>
                  <a:pt x="922" y="125"/>
                </a:cubicBezTo>
                <a:moveTo>
                  <a:pt x="624" y="127"/>
                </a:moveTo>
                <a:cubicBezTo>
                  <a:pt x="588" y="117"/>
                  <a:pt x="588" y="117"/>
                  <a:pt x="588" y="117"/>
                </a:cubicBezTo>
                <a:cubicBezTo>
                  <a:pt x="606" y="107"/>
                  <a:pt x="606" y="107"/>
                  <a:pt x="606" y="107"/>
                </a:cubicBezTo>
                <a:cubicBezTo>
                  <a:pt x="642" y="117"/>
                  <a:pt x="642" y="117"/>
                  <a:pt x="642" y="117"/>
                </a:cubicBezTo>
                <a:cubicBezTo>
                  <a:pt x="624" y="127"/>
                  <a:pt x="624" y="127"/>
                  <a:pt x="624" y="127"/>
                </a:cubicBezTo>
                <a:moveTo>
                  <a:pt x="678" y="124"/>
                </a:moveTo>
                <a:cubicBezTo>
                  <a:pt x="648" y="116"/>
                  <a:pt x="648" y="116"/>
                  <a:pt x="648" y="116"/>
                </a:cubicBezTo>
                <a:cubicBezTo>
                  <a:pt x="666" y="105"/>
                  <a:pt x="666" y="105"/>
                  <a:pt x="666" y="105"/>
                </a:cubicBezTo>
                <a:cubicBezTo>
                  <a:pt x="696" y="114"/>
                  <a:pt x="696" y="114"/>
                  <a:pt x="696" y="114"/>
                </a:cubicBezTo>
                <a:cubicBezTo>
                  <a:pt x="678" y="124"/>
                  <a:pt x="678" y="124"/>
                  <a:pt x="678" y="124"/>
                </a:cubicBezTo>
                <a:moveTo>
                  <a:pt x="733" y="122"/>
                </a:moveTo>
                <a:cubicBezTo>
                  <a:pt x="702" y="113"/>
                  <a:pt x="702" y="113"/>
                  <a:pt x="702" y="113"/>
                </a:cubicBezTo>
                <a:cubicBezTo>
                  <a:pt x="718" y="104"/>
                  <a:pt x="718" y="104"/>
                  <a:pt x="718" y="104"/>
                </a:cubicBezTo>
                <a:cubicBezTo>
                  <a:pt x="749" y="113"/>
                  <a:pt x="749" y="113"/>
                  <a:pt x="749" y="113"/>
                </a:cubicBezTo>
                <a:cubicBezTo>
                  <a:pt x="733" y="122"/>
                  <a:pt x="733" y="122"/>
                  <a:pt x="733" y="122"/>
                </a:cubicBezTo>
                <a:moveTo>
                  <a:pt x="784" y="120"/>
                </a:moveTo>
                <a:cubicBezTo>
                  <a:pt x="754" y="112"/>
                  <a:pt x="754" y="112"/>
                  <a:pt x="754" y="112"/>
                </a:cubicBezTo>
                <a:cubicBezTo>
                  <a:pt x="771" y="102"/>
                  <a:pt x="771" y="102"/>
                  <a:pt x="771" y="102"/>
                </a:cubicBezTo>
                <a:cubicBezTo>
                  <a:pt x="800" y="111"/>
                  <a:pt x="800" y="111"/>
                  <a:pt x="800" y="111"/>
                </a:cubicBezTo>
                <a:cubicBezTo>
                  <a:pt x="784" y="120"/>
                  <a:pt x="784" y="120"/>
                  <a:pt x="784" y="120"/>
                </a:cubicBezTo>
                <a:moveTo>
                  <a:pt x="837" y="118"/>
                </a:moveTo>
                <a:cubicBezTo>
                  <a:pt x="806" y="110"/>
                  <a:pt x="806" y="110"/>
                  <a:pt x="806" y="110"/>
                </a:cubicBezTo>
                <a:cubicBezTo>
                  <a:pt x="822" y="100"/>
                  <a:pt x="822" y="100"/>
                  <a:pt x="822" y="100"/>
                </a:cubicBezTo>
                <a:cubicBezTo>
                  <a:pt x="853" y="109"/>
                  <a:pt x="853" y="109"/>
                  <a:pt x="853" y="109"/>
                </a:cubicBezTo>
                <a:cubicBezTo>
                  <a:pt x="837" y="118"/>
                  <a:pt x="837" y="118"/>
                  <a:pt x="837" y="118"/>
                </a:cubicBezTo>
                <a:moveTo>
                  <a:pt x="887" y="116"/>
                </a:moveTo>
                <a:cubicBezTo>
                  <a:pt x="858" y="108"/>
                  <a:pt x="858" y="108"/>
                  <a:pt x="858" y="108"/>
                </a:cubicBezTo>
                <a:cubicBezTo>
                  <a:pt x="873" y="99"/>
                  <a:pt x="873" y="99"/>
                  <a:pt x="873" y="99"/>
                </a:cubicBezTo>
                <a:cubicBezTo>
                  <a:pt x="902" y="107"/>
                  <a:pt x="902" y="107"/>
                  <a:pt x="902" y="107"/>
                </a:cubicBezTo>
                <a:cubicBezTo>
                  <a:pt x="887" y="116"/>
                  <a:pt x="887" y="116"/>
                  <a:pt x="887" y="116"/>
                </a:cubicBezTo>
                <a:moveTo>
                  <a:pt x="645" y="115"/>
                </a:moveTo>
                <a:cubicBezTo>
                  <a:pt x="609" y="105"/>
                  <a:pt x="609" y="105"/>
                  <a:pt x="609" y="105"/>
                </a:cubicBezTo>
                <a:cubicBezTo>
                  <a:pt x="628" y="95"/>
                  <a:pt x="628" y="95"/>
                  <a:pt x="628" y="95"/>
                </a:cubicBezTo>
                <a:cubicBezTo>
                  <a:pt x="664" y="105"/>
                  <a:pt x="664" y="105"/>
                  <a:pt x="664" y="105"/>
                </a:cubicBezTo>
                <a:cubicBezTo>
                  <a:pt x="645" y="115"/>
                  <a:pt x="645" y="115"/>
                  <a:pt x="645" y="115"/>
                </a:cubicBezTo>
                <a:moveTo>
                  <a:pt x="699" y="112"/>
                </a:moveTo>
                <a:cubicBezTo>
                  <a:pt x="670" y="104"/>
                  <a:pt x="670" y="104"/>
                  <a:pt x="670" y="104"/>
                </a:cubicBezTo>
                <a:cubicBezTo>
                  <a:pt x="686" y="94"/>
                  <a:pt x="686" y="94"/>
                  <a:pt x="686" y="94"/>
                </a:cubicBezTo>
                <a:cubicBezTo>
                  <a:pt x="715" y="103"/>
                  <a:pt x="715" y="103"/>
                  <a:pt x="715" y="103"/>
                </a:cubicBezTo>
                <a:cubicBezTo>
                  <a:pt x="699" y="112"/>
                  <a:pt x="699" y="112"/>
                  <a:pt x="699" y="112"/>
                </a:cubicBezTo>
                <a:moveTo>
                  <a:pt x="752" y="111"/>
                </a:moveTo>
                <a:cubicBezTo>
                  <a:pt x="721" y="102"/>
                  <a:pt x="721" y="102"/>
                  <a:pt x="721" y="102"/>
                </a:cubicBezTo>
                <a:cubicBezTo>
                  <a:pt x="738" y="93"/>
                  <a:pt x="738" y="93"/>
                  <a:pt x="738" y="93"/>
                </a:cubicBezTo>
                <a:cubicBezTo>
                  <a:pt x="768" y="101"/>
                  <a:pt x="768" y="101"/>
                  <a:pt x="768" y="101"/>
                </a:cubicBezTo>
                <a:cubicBezTo>
                  <a:pt x="752" y="111"/>
                  <a:pt x="752" y="111"/>
                  <a:pt x="752" y="111"/>
                </a:cubicBezTo>
                <a:moveTo>
                  <a:pt x="803" y="109"/>
                </a:moveTo>
                <a:cubicBezTo>
                  <a:pt x="774" y="100"/>
                  <a:pt x="774" y="100"/>
                  <a:pt x="774" y="100"/>
                </a:cubicBezTo>
                <a:cubicBezTo>
                  <a:pt x="790" y="91"/>
                  <a:pt x="790" y="91"/>
                  <a:pt x="790" y="91"/>
                </a:cubicBezTo>
                <a:cubicBezTo>
                  <a:pt x="819" y="99"/>
                  <a:pt x="819" y="99"/>
                  <a:pt x="819" y="99"/>
                </a:cubicBezTo>
                <a:cubicBezTo>
                  <a:pt x="803" y="109"/>
                  <a:pt x="803" y="109"/>
                  <a:pt x="803" y="109"/>
                </a:cubicBezTo>
                <a:moveTo>
                  <a:pt x="856" y="107"/>
                </a:moveTo>
                <a:cubicBezTo>
                  <a:pt x="825" y="98"/>
                  <a:pt x="825" y="98"/>
                  <a:pt x="825" y="98"/>
                </a:cubicBezTo>
                <a:cubicBezTo>
                  <a:pt x="839" y="90"/>
                  <a:pt x="839" y="90"/>
                  <a:pt x="839" y="90"/>
                </a:cubicBezTo>
                <a:cubicBezTo>
                  <a:pt x="870" y="98"/>
                  <a:pt x="870" y="98"/>
                  <a:pt x="870" y="98"/>
                </a:cubicBezTo>
                <a:cubicBezTo>
                  <a:pt x="856" y="107"/>
                  <a:pt x="856" y="107"/>
                  <a:pt x="856" y="107"/>
                </a:cubicBezTo>
                <a:moveTo>
                  <a:pt x="667" y="103"/>
                </a:moveTo>
                <a:cubicBezTo>
                  <a:pt x="632" y="93"/>
                  <a:pt x="632" y="93"/>
                  <a:pt x="632" y="93"/>
                </a:cubicBezTo>
                <a:cubicBezTo>
                  <a:pt x="649" y="84"/>
                  <a:pt x="649" y="84"/>
                  <a:pt x="649" y="84"/>
                </a:cubicBezTo>
                <a:cubicBezTo>
                  <a:pt x="684" y="94"/>
                  <a:pt x="684" y="94"/>
                  <a:pt x="684" y="94"/>
                </a:cubicBezTo>
                <a:cubicBezTo>
                  <a:pt x="667" y="103"/>
                  <a:pt x="667" y="103"/>
                  <a:pt x="667" y="103"/>
                </a:cubicBezTo>
                <a:moveTo>
                  <a:pt x="718" y="101"/>
                </a:moveTo>
                <a:cubicBezTo>
                  <a:pt x="689" y="93"/>
                  <a:pt x="689" y="93"/>
                  <a:pt x="689" y="93"/>
                </a:cubicBezTo>
                <a:cubicBezTo>
                  <a:pt x="706" y="84"/>
                  <a:pt x="706" y="84"/>
                  <a:pt x="706" y="84"/>
                </a:cubicBezTo>
                <a:cubicBezTo>
                  <a:pt x="735" y="92"/>
                  <a:pt x="735" y="92"/>
                  <a:pt x="735" y="92"/>
                </a:cubicBezTo>
                <a:cubicBezTo>
                  <a:pt x="718" y="101"/>
                  <a:pt x="718" y="101"/>
                  <a:pt x="718" y="101"/>
                </a:cubicBezTo>
                <a:moveTo>
                  <a:pt x="771" y="100"/>
                </a:moveTo>
                <a:cubicBezTo>
                  <a:pt x="741" y="91"/>
                  <a:pt x="741" y="91"/>
                  <a:pt x="741" y="91"/>
                </a:cubicBezTo>
                <a:cubicBezTo>
                  <a:pt x="756" y="82"/>
                  <a:pt x="756" y="82"/>
                  <a:pt x="756" y="82"/>
                </a:cubicBezTo>
                <a:cubicBezTo>
                  <a:pt x="787" y="90"/>
                  <a:pt x="787" y="90"/>
                  <a:pt x="787" y="90"/>
                </a:cubicBezTo>
                <a:cubicBezTo>
                  <a:pt x="771" y="100"/>
                  <a:pt x="771" y="100"/>
                  <a:pt x="771" y="100"/>
                </a:cubicBezTo>
                <a:moveTo>
                  <a:pt x="822" y="98"/>
                </a:moveTo>
                <a:cubicBezTo>
                  <a:pt x="793" y="89"/>
                  <a:pt x="793" y="89"/>
                  <a:pt x="793" y="89"/>
                </a:cubicBezTo>
                <a:cubicBezTo>
                  <a:pt x="807" y="81"/>
                  <a:pt x="807" y="81"/>
                  <a:pt x="807" y="81"/>
                </a:cubicBezTo>
                <a:cubicBezTo>
                  <a:pt x="837" y="89"/>
                  <a:pt x="837" y="89"/>
                  <a:pt x="837" y="89"/>
                </a:cubicBezTo>
                <a:cubicBezTo>
                  <a:pt x="822" y="98"/>
                  <a:pt x="822" y="98"/>
                  <a:pt x="822" y="98"/>
                </a:cubicBezTo>
                <a:moveTo>
                  <a:pt x="738" y="90"/>
                </a:moveTo>
                <a:cubicBezTo>
                  <a:pt x="709" y="82"/>
                  <a:pt x="709" y="82"/>
                  <a:pt x="709" y="82"/>
                </a:cubicBezTo>
                <a:cubicBezTo>
                  <a:pt x="725" y="73"/>
                  <a:pt x="725" y="73"/>
                  <a:pt x="725" y="73"/>
                </a:cubicBezTo>
                <a:cubicBezTo>
                  <a:pt x="754" y="81"/>
                  <a:pt x="754" y="81"/>
                  <a:pt x="754" y="81"/>
                </a:cubicBezTo>
                <a:cubicBezTo>
                  <a:pt x="738" y="90"/>
                  <a:pt x="738" y="90"/>
                  <a:pt x="738" y="90"/>
                </a:cubicBezTo>
                <a:moveTo>
                  <a:pt x="687" y="92"/>
                </a:moveTo>
                <a:cubicBezTo>
                  <a:pt x="652" y="82"/>
                  <a:pt x="652" y="82"/>
                  <a:pt x="652" y="82"/>
                </a:cubicBezTo>
                <a:cubicBezTo>
                  <a:pt x="669" y="73"/>
                  <a:pt x="669" y="73"/>
                  <a:pt x="669" y="73"/>
                </a:cubicBezTo>
                <a:cubicBezTo>
                  <a:pt x="703" y="83"/>
                  <a:pt x="703" y="83"/>
                  <a:pt x="703" y="83"/>
                </a:cubicBezTo>
                <a:cubicBezTo>
                  <a:pt x="687" y="92"/>
                  <a:pt x="687" y="92"/>
                  <a:pt x="687" y="92"/>
                </a:cubicBezTo>
                <a:moveTo>
                  <a:pt x="790" y="89"/>
                </a:moveTo>
                <a:cubicBezTo>
                  <a:pt x="759" y="80"/>
                  <a:pt x="759" y="80"/>
                  <a:pt x="759" y="80"/>
                </a:cubicBezTo>
                <a:cubicBezTo>
                  <a:pt x="773" y="72"/>
                  <a:pt x="773" y="72"/>
                  <a:pt x="773" y="72"/>
                </a:cubicBezTo>
                <a:cubicBezTo>
                  <a:pt x="804" y="81"/>
                  <a:pt x="804" y="81"/>
                  <a:pt x="804" y="81"/>
                </a:cubicBezTo>
                <a:cubicBezTo>
                  <a:pt x="790" y="89"/>
                  <a:pt x="790" y="89"/>
                  <a:pt x="790" y="89"/>
                </a:cubicBezTo>
                <a:moveTo>
                  <a:pt x="757" y="79"/>
                </a:moveTo>
                <a:cubicBezTo>
                  <a:pt x="728" y="71"/>
                  <a:pt x="728" y="71"/>
                  <a:pt x="728" y="71"/>
                </a:cubicBezTo>
                <a:cubicBezTo>
                  <a:pt x="741" y="64"/>
                  <a:pt x="741" y="64"/>
                  <a:pt x="741" y="64"/>
                </a:cubicBezTo>
                <a:cubicBezTo>
                  <a:pt x="771" y="72"/>
                  <a:pt x="771" y="72"/>
                  <a:pt x="771" y="72"/>
                </a:cubicBezTo>
                <a:cubicBezTo>
                  <a:pt x="757" y="79"/>
                  <a:pt x="757" y="79"/>
                  <a:pt x="757" y="79"/>
                </a:cubicBezTo>
                <a:moveTo>
                  <a:pt x="706" y="81"/>
                </a:moveTo>
                <a:cubicBezTo>
                  <a:pt x="672" y="71"/>
                  <a:pt x="672" y="71"/>
                  <a:pt x="672" y="71"/>
                </a:cubicBezTo>
                <a:cubicBezTo>
                  <a:pt x="687" y="63"/>
                  <a:pt x="687" y="63"/>
                  <a:pt x="687" y="63"/>
                </a:cubicBezTo>
                <a:cubicBezTo>
                  <a:pt x="722" y="72"/>
                  <a:pt x="722" y="72"/>
                  <a:pt x="722" y="72"/>
                </a:cubicBezTo>
                <a:cubicBezTo>
                  <a:pt x="706" y="81"/>
                  <a:pt x="706" y="81"/>
                  <a:pt x="706" y="81"/>
                </a:cubicBezTo>
                <a:moveTo>
                  <a:pt x="725" y="71"/>
                </a:moveTo>
                <a:cubicBezTo>
                  <a:pt x="690" y="61"/>
                  <a:pt x="690" y="61"/>
                  <a:pt x="690" y="61"/>
                </a:cubicBezTo>
                <a:cubicBezTo>
                  <a:pt x="703" y="54"/>
                  <a:pt x="703" y="54"/>
                  <a:pt x="703" y="54"/>
                </a:cubicBezTo>
                <a:cubicBezTo>
                  <a:pt x="739" y="63"/>
                  <a:pt x="739" y="63"/>
                  <a:pt x="739" y="63"/>
                </a:cubicBezTo>
                <a:cubicBezTo>
                  <a:pt x="725" y="71"/>
                  <a:pt x="725" y="71"/>
                  <a:pt x="725" y="71"/>
                </a:cubicBezTo>
                <a:moveTo>
                  <a:pt x="797" y="0"/>
                </a:moveTo>
                <a:cubicBezTo>
                  <a:pt x="704" y="51"/>
                  <a:pt x="704" y="51"/>
                  <a:pt x="704" y="51"/>
                </a:cubicBezTo>
                <a:cubicBezTo>
                  <a:pt x="703" y="52"/>
                  <a:pt x="702" y="52"/>
                  <a:pt x="701" y="53"/>
                </a:cubicBezTo>
                <a:cubicBezTo>
                  <a:pt x="688" y="60"/>
                  <a:pt x="688" y="60"/>
                  <a:pt x="688" y="60"/>
                </a:cubicBezTo>
                <a:cubicBezTo>
                  <a:pt x="687" y="61"/>
                  <a:pt x="686" y="61"/>
                  <a:pt x="684" y="62"/>
                </a:cubicBezTo>
                <a:cubicBezTo>
                  <a:pt x="673" y="68"/>
                  <a:pt x="673" y="68"/>
                  <a:pt x="673" y="68"/>
                </a:cubicBezTo>
                <a:cubicBezTo>
                  <a:pt x="671" y="69"/>
                  <a:pt x="668" y="71"/>
                  <a:pt x="666" y="72"/>
                </a:cubicBezTo>
                <a:cubicBezTo>
                  <a:pt x="649" y="81"/>
                  <a:pt x="649" y="81"/>
                  <a:pt x="649" y="81"/>
                </a:cubicBezTo>
                <a:cubicBezTo>
                  <a:pt x="648" y="82"/>
                  <a:pt x="646" y="83"/>
                  <a:pt x="644" y="84"/>
                </a:cubicBezTo>
                <a:cubicBezTo>
                  <a:pt x="629" y="92"/>
                  <a:pt x="629" y="92"/>
                  <a:pt x="629" y="92"/>
                </a:cubicBezTo>
                <a:cubicBezTo>
                  <a:pt x="628" y="93"/>
                  <a:pt x="627" y="93"/>
                  <a:pt x="626" y="94"/>
                </a:cubicBezTo>
                <a:cubicBezTo>
                  <a:pt x="626" y="94"/>
                  <a:pt x="626" y="94"/>
                  <a:pt x="626" y="94"/>
                </a:cubicBezTo>
                <a:cubicBezTo>
                  <a:pt x="606" y="105"/>
                  <a:pt x="606" y="105"/>
                  <a:pt x="606" y="105"/>
                </a:cubicBezTo>
                <a:cubicBezTo>
                  <a:pt x="605" y="105"/>
                  <a:pt x="604" y="106"/>
                  <a:pt x="603" y="106"/>
                </a:cubicBezTo>
                <a:cubicBezTo>
                  <a:pt x="585" y="116"/>
                  <a:pt x="585" y="116"/>
                  <a:pt x="585" y="116"/>
                </a:cubicBezTo>
                <a:cubicBezTo>
                  <a:pt x="585" y="116"/>
                  <a:pt x="585" y="116"/>
                  <a:pt x="585" y="116"/>
                </a:cubicBezTo>
                <a:cubicBezTo>
                  <a:pt x="583" y="118"/>
                  <a:pt x="580" y="119"/>
                  <a:pt x="577" y="120"/>
                </a:cubicBezTo>
                <a:cubicBezTo>
                  <a:pt x="568" y="126"/>
                  <a:pt x="568" y="126"/>
                  <a:pt x="568" y="126"/>
                </a:cubicBezTo>
                <a:cubicBezTo>
                  <a:pt x="567" y="126"/>
                  <a:pt x="566" y="127"/>
                  <a:pt x="565" y="127"/>
                </a:cubicBezTo>
                <a:cubicBezTo>
                  <a:pt x="546" y="137"/>
                  <a:pt x="546" y="137"/>
                  <a:pt x="546" y="137"/>
                </a:cubicBezTo>
                <a:cubicBezTo>
                  <a:pt x="545" y="138"/>
                  <a:pt x="544" y="139"/>
                  <a:pt x="543" y="139"/>
                </a:cubicBezTo>
                <a:cubicBezTo>
                  <a:pt x="543" y="139"/>
                  <a:pt x="543" y="139"/>
                  <a:pt x="543" y="139"/>
                </a:cubicBezTo>
                <a:cubicBezTo>
                  <a:pt x="523" y="150"/>
                  <a:pt x="523" y="150"/>
                  <a:pt x="523" y="150"/>
                </a:cubicBezTo>
                <a:cubicBezTo>
                  <a:pt x="522" y="151"/>
                  <a:pt x="521" y="151"/>
                  <a:pt x="520" y="152"/>
                </a:cubicBezTo>
                <a:cubicBezTo>
                  <a:pt x="503" y="161"/>
                  <a:pt x="503" y="161"/>
                  <a:pt x="503" y="161"/>
                </a:cubicBezTo>
                <a:cubicBezTo>
                  <a:pt x="502" y="162"/>
                  <a:pt x="501" y="162"/>
                  <a:pt x="500" y="163"/>
                </a:cubicBezTo>
                <a:cubicBezTo>
                  <a:pt x="481" y="173"/>
                  <a:pt x="481" y="173"/>
                  <a:pt x="481" y="173"/>
                </a:cubicBezTo>
                <a:cubicBezTo>
                  <a:pt x="480" y="174"/>
                  <a:pt x="479" y="174"/>
                  <a:pt x="478" y="175"/>
                </a:cubicBezTo>
                <a:cubicBezTo>
                  <a:pt x="471" y="178"/>
                  <a:pt x="471" y="178"/>
                  <a:pt x="471" y="178"/>
                </a:cubicBezTo>
                <a:cubicBezTo>
                  <a:pt x="466" y="181"/>
                  <a:pt x="461" y="184"/>
                  <a:pt x="456" y="187"/>
                </a:cubicBezTo>
                <a:cubicBezTo>
                  <a:pt x="456" y="187"/>
                  <a:pt x="456" y="187"/>
                  <a:pt x="456" y="187"/>
                </a:cubicBezTo>
                <a:cubicBezTo>
                  <a:pt x="435" y="198"/>
                  <a:pt x="435" y="198"/>
                  <a:pt x="435" y="198"/>
                </a:cubicBezTo>
                <a:cubicBezTo>
                  <a:pt x="434" y="199"/>
                  <a:pt x="433" y="199"/>
                  <a:pt x="432" y="200"/>
                </a:cubicBezTo>
                <a:cubicBezTo>
                  <a:pt x="412" y="211"/>
                  <a:pt x="412" y="211"/>
                  <a:pt x="412" y="211"/>
                </a:cubicBezTo>
                <a:cubicBezTo>
                  <a:pt x="408" y="213"/>
                  <a:pt x="404" y="215"/>
                  <a:pt x="400" y="217"/>
                </a:cubicBezTo>
                <a:cubicBezTo>
                  <a:pt x="388" y="224"/>
                  <a:pt x="388" y="224"/>
                  <a:pt x="388" y="224"/>
                </a:cubicBezTo>
                <a:cubicBezTo>
                  <a:pt x="387" y="225"/>
                  <a:pt x="386" y="225"/>
                  <a:pt x="385" y="226"/>
                </a:cubicBezTo>
                <a:cubicBezTo>
                  <a:pt x="373" y="232"/>
                  <a:pt x="373" y="232"/>
                  <a:pt x="373" y="232"/>
                </a:cubicBezTo>
                <a:cubicBezTo>
                  <a:pt x="366" y="236"/>
                  <a:pt x="360" y="240"/>
                  <a:pt x="353" y="243"/>
                </a:cubicBezTo>
                <a:cubicBezTo>
                  <a:pt x="342" y="249"/>
                  <a:pt x="342" y="249"/>
                  <a:pt x="342" y="249"/>
                </a:cubicBezTo>
                <a:cubicBezTo>
                  <a:pt x="341" y="250"/>
                  <a:pt x="340" y="250"/>
                  <a:pt x="339" y="251"/>
                </a:cubicBezTo>
                <a:cubicBezTo>
                  <a:pt x="319" y="262"/>
                  <a:pt x="319" y="262"/>
                  <a:pt x="319" y="262"/>
                </a:cubicBezTo>
                <a:cubicBezTo>
                  <a:pt x="318" y="262"/>
                  <a:pt x="317" y="263"/>
                  <a:pt x="316" y="264"/>
                </a:cubicBezTo>
                <a:cubicBezTo>
                  <a:pt x="294" y="276"/>
                  <a:pt x="294" y="276"/>
                  <a:pt x="294" y="276"/>
                </a:cubicBezTo>
                <a:cubicBezTo>
                  <a:pt x="293" y="276"/>
                  <a:pt x="292" y="277"/>
                  <a:pt x="291" y="277"/>
                </a:cubicBezTo>
                <a:cubicBezTo>
                  <a:pt x="267" y="290"/>
                  <a:pt x="267" y="290"/>
                  <a:pt x="267" y="290"/>
                </a:cubicBezTo>
                <a:cubicBezTo>
                  <a:pt x="266" y="291"/>
                  <a:pt x="265" y="291"/>
                  <a:pt x="264" y="292"/>
                </a:cubicBezTo>
                <a:cubicBezTo>
                  <a:pt x="244" y="303"/>
                  <a:pt x="244" y="303"/>
                  <a:pt x="244" y="303"/>
                </a:cubicBezTo>
                <a:cubicBezTo>
                  <a:pt x="243" y="303"/>
                  <a:pt x="242" y="304"/>
                  <a:pt x="241" y="305"/>
                </a:cubicBezTo>
                <a:cubicBezTo>
                  <a:pt x="221" y="316"/>
                  <a:pt x="221" y="316"/>
                  <a:pt x="221" y="316"/>
                </a:cubicBezTo>
                <a:cubicBezTo>
                  <a:pt x="212" y="320"/>
                  <a:pt x="203" y="325"/>
                  <a:pt x="195" y="330"/>
                </a:cubicBezTo>
                <a:cubicBezTo>
                  <a:pt x="193" y="331"/>
                  <a:pt x="193" y="331"/>
                  <a:pt x="193" y="331"/>
                </a:cubicBezTo>
                <a:cubicBezTo>
                  <a:pt x="157" y="351"/>
                  <a:pt x="123" y="369"/>
                  <a:pt x="95" y="384"/>
                </a:cubicBezTo>
                <a:cubicBezTo>
                  <a:pt x="89" y="388"/>
                  <a:pt x="89" y="388"/>
                  <a:pt x="89" y="388"/>
                </a:cubicBezTo>
                <a:cubicBezTo>
                  <a:pt x="83" y="391"/>
                  <a:pt x="78" y="394"/>
                  <a:pt x="73" y="396"/>
                </a:cubicBezTo>
                <a:cubicBezTo>
                  <a:pt x="60" y="404"/>
                  <a:pt x="60" y="404"/>
                  <a:pt x="60" y="404"/>
                </a:cubicBezTo>
                <a:cubicBezTo>
                  <a:pt x="25" y="423"/>
                  <a:pt x="3" y="435"/>
                  <a:pt x="3" y="435"/>
                </a:cubicBezTo>
                <a:cubicBezTo>
                  <a:pt x="0" y="436"/>
                  <a:pt x="2" y="437"/>
                  <a:pt x="2" y="437"/>
                </a:cubicBezTo>
                <a:cubicBezTo>
                  <a:pt x="121" y="478"/>
                  <a:pt x="121" y="478"/>
                  <a:pt x="121" y="478"/>
                </a:cubicBezTo>
                <a:cubicBezTo>
                  <a:pt x="121" y="478"/>
                  <a:pt x="121" y="478"/>
                  <a:pt x="121" y="478"/>
                </a:cubicBezTo>
                <a:cubicBezTo>
                  <a:pt x="121" y="478"/>
                  <a:pt x="121" y="478"/>
                  <a:pt x="121" y="478"/>
                </a:cubicBezTo>
                <a:cubicBezTo>
                  <a:pt x="395" y="574"/>
                  <a:pt x="395" y="574"/>
                  <a:pt x="395" y="574"/>
                </a:cubicBezTo>
                <a:cubicBezTo>
                  <a:pt x="397" y="572"/>
                  <a:pt x="397" y="572"/>
                  <a:pt x="397" y="572"/>
                </a:cubicBezTo>
                <a:cubicBezTo>
                  <a:pt x="348" y="554"/>
                  <a:pt x="348" y="554"/>
                  <a:pt x="348" y="554"/>
                </a:cubicBezTo>
                <a:cubicBezTo>
                  <a:pt x="371" y="540"/>
                  <a:pt x="371" y="540"/>
                  <a:pt x="371" y="540"/>
                </a:cubicBezTo>
                <a:cubicBezTo>
                  <a:pt x="420" y="557"/>
                  <a:pt x="420" y="557"/>
                  <a:pt x="420" y="557"/>
                </a:cubicBezTo>
                <a:cubicBezTo>
                  <a:pt x="423" y="556"/>
                  <a:pt x="423" y="556"/>
                  <a:pt x="423" y="556"/>
                </a:cubicBezTo>
                <a:cubicBezTo>
                  <a:pt x="374" y="538"/>
                  <a:pt x="374" y="538"/>
                  <a:pt x="374" y="538"/>
                </a:cubicBezTo>
                <a:cubicBezTo>
                  <a:pt x="397" y="523"/>
                  <a:pt x="397" y="523"/>
                  <a:pt x="397" y="523"/>
                </a:cubicBezTo>
                <a:cubicBezTo>
                  <a:pt x="445" y="540"/>
                  <a:pt x="445" y="540"/>
                  <a:pt x="445" y="540"/>
                </a:cubicBezTo>
                <a:cubicBezTo>
                  <a:pt x="448" y="539"/>
                  <a:pt x="448" y="539"/>
                  <a:pt x="448" y="539"/>
                </a:cubicBezTo>
                <a:cubicBezTo>
                  <a:pt x="400" y="521"/>
                  <a:pt x="400" y="521"/>
                  <a:pt x="400" y="521"/>
                </a:cubicBezTo>
                <a:cubicBezTo>
                  <a:pt x="423" y="506"/>
                  <a:pt x="423" y="506"/>
                  <a:pt x="423" y="506"/>
                </a:cubicBezTo>
                <a:cubicBezTo>
                  <a:pt x="471" y="524"/>
                  <a:pt x="471" y="524"/>
                  <a:pt x="471" y="524"/>
                </a:cubicBezTo>
                <a:cubicBezTo>
                  <a:pt x="473" y="522"/>
                  <a:pt x="473" y="522"/>
                  <a:pt x="473" y="522"/>
                </a:cubicBezTo>
                <a:cubicBezTo>
                  <a:pt x="426" y="505"/>
                  <a:pt x="426" y="505"/>
                  <a:pt x="426" y="505"/>
                </a:cubicBezTo>
                <a:cubicBezTo>
                  <a:pt x="449" y="490"/>
                  <a:pt x="449" y="490"/>
                  <a:pt x="449" y="490"/>
                </a:cubicBezTo>
                <a:cubicBezTo>
                  <a:pt x="496" y="507"/>
                  <a:pt x="496" y="507"/>
                  <a:pt x="496" y="507"/>
                </a:cubicBezTo>
                <a:cubicBezTo>
                  <a:pt x="498" y="505"/>
                  <a:pt x="498" y="505"/>
                  <a:pt x="498" y="505"/>
                </a:cubicBezTo>
                <a:cubicBezTo>
                  <a:pt x="452" y="488"/>
                  <a:pt x="452" y="488"/>
                  <a:pt x="452" y="488"/>
                </a:cubicBezTo>
                <a:cubicBezTo>
                  <a:pt x="475" y="474"/>
                  <a:pt x="475" y="474"/>
                  <a:pt x="475" y="474"/>
                </a:cubicBezTo>
                <a:cubicBezTo>
                  <a:pt x="521" y="490"/>
                  <a:pt x="521" y="490"/>
                  <a:pt x="521" y="490"/>
                </a:cubicBezTo>
                <a:cubicBezTo>
                  <a:pt x="523" y="488"/>
                  <a:pt x="523" y="488"/>
                  <a:pt x="523" y="488"/>
                </a:cubicBezTo>
                <a:cubicBezTo>
                  <a:pt x="477" y="472"/>
                  <a:pt x="477" y="472"/>
                  <a:pt x="477" y="472"/>
                </a:cubicBezTo>
                <a:cubicBezTo>
                  <a:pt x="500" y="457"/>
                  <a:pt x="500" y="457"/>
                  <a:pt x="500" y="457"/>
                </a:cubicBezTo>
                <a:cubicBezTo>
                  <a:pt x="547" y="473"/>
                  <a:pt x="547" y="473"/>
                  <a:pt x="547" y="473"/>
                </a:cubicBezTo>
                <a:cubicBezTo>
                  <a:pt x="550" y="471"/>
                  <a:pt x="550" y="471"/>
                  <a:pt x="550" y="471"/>
                </a:cubicBezTo>
                <a:cubicBezTo>
                  <a:pt x="503" y="456"/>
                  <a:pt x="503" y="456"/>
                  <a:pt x="503" y="456"/>
                </a:cubicBezTo>
                <a:cubicBezTo>
                  <a:pt x="527" y="440"/>
                  <a:pt x="527" y="440"/>
                  <a:pt x="527" y="440"/>
                </a:cubicBezTo>
                <a:cubicBezTo>
                  <a:pt x="573" y="455"/>
                  <a:pt x="573" y="455"/>
                  <a:pt x="573" y="455"/>
                </a:cubicBezTo>
                <a:cubicBezTo>
                  <a:pt x="576" y="454"/>
                  <a:pt x="576" y="454"/>
                  <a:pt x="576" y="454"/>
                </a:cubicBezTo>
                <a:cubicBezTo>
                  <a:pt x="530" y="439"/>
                  <a:pt x="530" y="439"/>
                  <a:pt x="530" y="439"/>
                </a:cubicBezTo>
                <a:cubicBezTo>
                  <a:pt x="551" y="426"/>
                  <a:pt x="551" y="426"/>
                  <a:pt x="551" y="426"/>
                </a:cubicBezTo>
                <a:cubicBezTo>
                  <a:pt x="596" y="440"/>
                  <a:pt x="596" y="440"/>
                  <a:pt x="596" y="440"/>
                </a:cubicBezTo>
                <a:cubicBezTo>
                  <a:pt x="599" y="438"/>
                  <a:pt x="599" y="438"/>
                  <a:pt x="599" y="438"/>
                </a:cubicBezTo>
                <a:cubicBezTo>
                  <a:pt x="554" y="424"/>
                  <a:pt x="554" y="424"/>
                  <a:pt x="554" y="424"/>
                </a:cubicBezTo>
                <a:cubicBezTo>
                  <a:pt x="575" y="410"/>
                  <a:pt x="575" y="410"/>
                  <a:pt x="575" y="410"/>
                </a:cubicBezTo>
                <a:cubicBezTo>
                  <a:pt x="619" y="425"/>
                  <a:pt x="619" y="425"/>
                  <a:pt x="619" y="425"/>
                </a:cubicBezTo>
                <a:cubicBezTo>
                  <a:pt x="622" y="423"/>
                  <a:pt x="622" y="423"/>
                  <a:pt x="622" y="423"/>
                </a:cubicBezTo>
                <a:cubicBezTo>
                  <a:pt x="578" y="408"/>
                  <a:pt x="578" y="408"/>
                  <a:pt x="578" y="408"/>
                </a:cubicBezTo>
                <a:cubicBezTo>
                  <a:pt x="598" y="395"/>
                  <a:pt x="598" y="395"/>
                  <a:pt x="598" y="395"/>
                </a:cubicBezTo>
                <a:cubicBezTo>
                  <a:pt x="642" y="410"/>
                  <a:pt x="642" y="410"/>
                  <a:pt x="642" y="410"/>
                </a:cubicBezTo>
                <a:cubicBezTo>
                  <a:pt x="645" y="408"/>
                  <a:pt x="645" y="408"/>
                  <a:pt x="645" y="408"/>
                </a:cubicBezTo>
                <a:cubicBezTo>
                  <a:pt x="601" y="394"/>
                  <a:pt x="601" y="394"/>
                  <a:pt x="601" y="394"/>
                </a:cubicBezTo>
                <a:cubicBezTo>
                  <a:pt x="622" y="380"/>
                  <a:pt x="622" y="380"/>
                  <a:pt x="622" y="380"/>
                </a:cubicBezTo>
                <a:cubicBezTo>
                  <a:pt x="665" y="394"/>
                  <a:pt x="665" y="394"/>
                  <a:pt x="665" y="394"/>
                </a:cubicBezTo>
                <a:cubicBezTo>
                  <a:pt x="668" y="393"/>
                  <a:pt x="668" y="393"/>
                  <a:pt x="668" y="393"/>
                </a:cubicBezTo>
                <a:cubicBezTo>
                  <a:pt x="625" y="379"/>
                  <a:pt x="625" y="379"/>
                  <a:pt x="625" y="379"/>
                </a:cubicBezTo>
                <a:cubicBezTo>
                  <a:pt x="646" y="365"/>
                  <a:pt x="646" y="365"/>
                  <a:pt x="646" y="365"/>
                </a:cubicBezTo>
                <a:cubicBezTo>
                  <a:pt x="688" y="379"/>
                  <a:pt x="688" y="379"/>
                  <a:pt x="688" y="379"/>
                </a:cubicBezTo>
                <a:cubicBezTo>
                  <a:pt x="691" y="377"/>
                  <a:pt x="691" y="377"/>
                  <a:pt x="691" y="377"/>
                </a:cubicBezTo>
                <a:cubicBezTo>
                  <a:pt x="649" y="364"/>
                  <a:pt x="649" y="364"/>
                  <a:pt x="649" y="364"/>
                </a:cubicBezTo>
                <a:cubicBezTo>
                  <a:pt x="667" y="352"/>
                  <a:pt x="667" y="352"/>
                  <a:pt x="667" y="352"/>
                </a:cubicBezTo>
                <a:cubicBezTo>
                  <a:pt x="709" y="365"/>
                  <a:pt x="709" y="365"/>
                  <a:pt x="709" y="365"/>
                </a:cubicBezTo>
                <a:cubicBezTo>
                  <a:pt x="712" y="363"/>
                  <a:pt x="712" y="363"/>
                  <a:pt x="712" y="363"/>
                </a:cubicBezTo>
                <a:cubicBezTo>
                  <a:pt x="670" y="350"/>
                  <a:pt x="670" y="350"/>
                  <a:pt x="670" y="350"/>
                </a:cubicBezTo>
                <a:cubicBezTo>
                  <a:pt x="689" y="338"/>
                  <a:pt x="689" y="338"/>
                  <a:pt x="689" y="338"/>
                </a:cubicBezTo>
                <a:cubicBezTo>
                  <a:pt x="730" y="351"/>
                  <a:pt x="730" y="351"/>
                  <a:pt x="730" y="351"/>
                </a:cubicBezTo>
                <a:cubicBezTo>
                  <a:pt x="732" y="350"/>
                  <a:pt x="732" y="350"/>
                  <a:pt x="732" y="350"/>
                </a:cubicBezTo>
                <a:cubicBezTo>
                  <a:pt x="691" y="336"/>
                  <a:pt x="691" y="336"/>
                  <a:pt x="691" y="336"/>
                </a:cubicBezTo>
                <a:cubicBezTo>
                  <a:pt x="714" y="322"/>
                  <a:pt x="714" y="322"/>
                  <a:pt x="714" y="322"/>
                </a:cubicBezTo>
                <a:cubicBezTo>
                  <a:pt x="754" y="335"/>
                  <a:pt x="754" y="335"/>
                  <a:pt x="754" y="335"/>
                </a:cubicBezTo>
                <a:cubicBezTo>
                  <a:pt x="757" y="333"/>
                  <a:pt x="757" y="333"/>
                  <a:pt x="757" y="333"/>
                </a:cubicBezTo>
                <a:cubicBezTo>
                  <a:pt x="716" y="321"/>
                  <a:pt x="716" y="321"/>
                  <a:pt x="716" y="321"/>
                </a:cubicBezTo>
                <a:cubicBezTo>
                  <a:pt x="735" y="309"/>
                  <a:pt x="735" y="309"/>
                  <a:pt x="735" y="309"/>
                </a:cubicBezTo>
                <a:cubicBezTo>
                  <a:pt x="775" y="321"/>
                  <a:pt x="775" y="321"/>
                  <a:pt x="775" y="321"/>
                </a:cubicBezTo>
                <a:cubicBezTo>
                  <a:pt x="777" y="320"/>
                  <a:pt x="777" y="320"/>
                  <a:pt x="777" y="320"/>
                </a:cubicBezTo>
                <a:cubicBezTo>
                  <a:pt x="738" y="307"/>
                  <a:pt x="738" y="307"/>
                  <a:pt x="738" y="307"/>
                </a:cubicBezTo>
                <a:cubicBezTo>
                  <a:pt x="753" y="297"/>
                  <a:pt x="753" y="297"/>
                  <a:pt x="753" y="297"/>
                </a:cubicBezTo>
                <a:cubicBezTo>
                  <a:pt x="792" y="310"/>
                  <a:pt x="792" y="310"/>
                  <a:pt x="792" y="310"/>
                </a:cubicBezTo>
                <a:cubicBezTo>
                  <a:pt x="794" y="308"/>
                  <a:pt x="794" y="308"/>
                  <a:pt x="794" y="308"/>
                </a:cubicBezTo>
                <a:cubicBezTo>
                  <a:pt x="755" y="296"/>
                  <a:pt x="755" y="296"/>
                  <a:pt x="755" y="296"/>
                </a:cubicBezTo>
                <a:cubicBezTo>
                  <a:pt x="776" y="283"/>
                  <a:pt x="776" y="283"/>
                  <a:pt x="776" y="283"/>
                </a:cubicBezTo>
                <a:cubicBezTo>
                  <a:pt x="814" y="295"/>
                  <a:pt x="814" y="295"/>
                  <a:pt x="814" y="295"/>
                </a:cubicBezTo>
                <a:cubicBezTo>
                  <a:pt x="817" y="293"/>
                  <a:pt x="817" y="293"/>
                  <a:pt x="817" y="293"/>
                </a:cubicBezTo>
                <a:cubicBezTo>
                  <a:pt x="779" y="281"/>
                  <a:pt x="779" y="281"/>
                  <a:pt x="779" y="281"/>
                </a:cubicBezTo>
                <a:cubicBezTo>
                  <a:pt x="798" y="269"/>
                  <a:pt x="798" y="269"/>
                  <a:pt x="798" y="269"/>
                </a:cubicBezTo>
                <a:cubicBezTo>
                  <a:pt x="836" y="281"/>
                  <a:pt x="836" y="281"/>
                  <a:pt x="836" y="281"/>
                </a:cubicBezTo>
                <a:cubicBezTo>
                  <a:pt x="838" y="279"/>
                  <a:pt x="838" y="279"/>
                  <a:pt x="838" y="279"/>
                </a:cubicBezTo>
                <a:cubicBezTo>
                  <a:pt x="801" y="267"/>
                  <a:pt x="801" y="267"/>
                  <a:pt x="801" y="267"/>
                </a:cubicBezTo>
                <a:cubicBezTo>
                  <a:pt x="817" y="257"/>
                  <a:pt x="817" y="257"/>
                  <a:pt x="817" y="257"/>
                </a:cubicBezTo>
                <a:cubicBezTo>
                  <a:pt x="854" y="268"/>
                  <a:pt x="854" y="268"/>
                  <a:pt x="854" y="268"/>
                </a:cubicBezTo>
                <a:cubicBezTo>
                  <a:pt x="857" y="267"/>
                  <a:pt x="857" y="267"/>
                  <a:pt x="857" y="267"/>
                </a:cubicBezTo>
                <a:cubicBezTo>
                  <a:pt x="820" y="255"/>
                  <a:pt x="820" y="255"/>
                  <a:pt x="820" y="255"/>
                </a:cubicBezTo>
                <a:cubicBezTo>
                  <a:pt x="840" y="242"/>
                  <a:pt x="840" y="242"/>
                  <a:pt x="840" y="242"/>
                </a:cubicBezTo>
                <a:cubicBezTo>
                  <a:pt x="876" y="254"/>
                  <a:pt x="876" y="254"/>
                  <a:pt x="876" y="254"/>
                </a:cubicBezTo>
                <a:cubicBezTo>
                  <a:pt x="879" y="252"/>
                  <a:pt x="879" y="252"/>
                  <a:pt x="879" y="252"/>
                </a:cubicBezTo>
                <a:cubicBezTo>
                  <a:pt x="842" y="241"/>
                  <a:pt x="842" y="241"/>
                  <a:pt x="842" y="241"/>
                </a:cubicBezTo>
                <a:cubicBezTo>
                  <a:pt x="857" y="231"/>
                  <a:pt x="857" y="231"/>
                  <a:pt x="857" y="231"/>
                </a:cubicBezTo>
                <a:cubicBezTo>
                  <a:pt x="893" y="243"/>
                  <a:pt x="893" y="243"/>
                  <a:pt x="893" y="243"/>
                </a:cubicBezTo>
                <a:cubicBezTo>
                  <a:pt x="896" y="241"/>
                  <a:pt x="896" y="241"/>
                  <a:pt x="896" y="241"/>
                </a:cubicBezTo>
                <a:cubicBezTo>
                  <a:pt x="860" y="229"/>
                  <a:pt x="860" y="229"/>
                  <a:pt x="860" y="229"/>
                </a:cubicBezTo>
                <a:cubicBezTo>
                  <a:pt x="877" y="218"/>
                  <a:pt x="877" y="218"/>
                  <a:pt x="877" y="218"/>
                </a:cubicBezTo>
                <a:cubicBezTo>
                  <a:pt x="913" y="229"/>
                  <a:pt x="913" y="229"/>
                  <a:pt x="913" y="229"/>
                </a:cubicBezTo>
                <a:cubicBezTo>
                  <a:pt x="915" y="228"/>
                  <a:pt x="915" y="228"/>
                  <a:pt x="915" y="228"/>
                </a:cubicBezTo>
                <a:cubicBezTo>
                  <a:pt x="880" y="217"/>
                  <a:pt x="880" y="217"/>
                  <a:pt x="880" y="217"/>
                </a:cubicBezTo>
                <a:cubicBezTo>
                  <a:pt x="897" y="206"/>
                  <a:pt x="897" y="206"/>
                  <a:pt x="897" y="206"/>
                </a:cubicBezTo>
                <a:cubicBezTo>
                  <a:pt x="932" y="217"/>
                  <a:pt x="932" y="217"/>
                  <a:pt x="932" y="217"/>
                </a:cubicBezTo>
                <a:cubicBezTo>
                  <a:pt x="935" y="215"/>
                  <a:pt x="935" y="215"/>
                  <a:pt x="935" y="215"/>
                </a:cubicBezTo>
                <a:cubicBezTo>
                  <a:pt x="900" y="204"/>
                  <a:pt x="900" y="204"/>
                  <a:pt x="900" y="204"/>
                </a:cubicBezTo>
                <a:cubicBezTo>
                  <a:pt x="918" y="192"/>
                  <a:pt x="918" y="192"/>
                  <a:pt x="918" y="192"/>
                </a:cubicBezTo>
                <a:cubicBezTo>
                  <a:pt x="953" y="203"/>
                  <a:pt x="953" y="203"/>
                  <a:pt x="953" y="203"/>
                </a:cubicBezTo>
                <a:cubicBezTo>
                  <a:pt x="955" y="201"/>
                  <a:pt x="955" y="201"/>
                  <a:pt x="955" y="201"/>
                </a:cubicBezTo>
                <a:cubicBezTo>
                  <a:pt x="921" y="191"/>
                  <a:pt x="921" y="191"/>
                  <a:pt x="921" y="191"/>
                </a:cubicBezTo>
                <a:cubicBezTo>
                  <a:pt x="936" y="181"/>
                  <a:pt x="936" y="181"/>
                  <a:pt x="936" y="181"/>
                </a:cubicBezTo>
                <a:cubicBezTo>
                  <a:pt x="969" y="192"/>
                  <a:pt x="969" y="192"/>
                  <a:pt x="969" y="192"/>
                </a:cubicBezTo>
                <a:cubicBezTo>
                  <a:pt x="972" y="190"/>
                  <a:pt x="972" y="190"/>
                  <a:pt x="972" y="190"/>
                </a:cubicBezTo>
                <a:cubicBezTo>
                  <a:pt x="939" y="180"/>
                  <a:pt x="939" y="180"/>
                  <a:pt x="939" y="180"/>
                </a:cubicBezTo>
                <a:cubicBezTo>
                  <a:pt x="952" y="171"/>
                  <a:pt x="952" y="171"/>
                  <a:pt x="952" y="171"/>
                </a:cubicBezTo>
                <a:cubicBezTo>
                  <a:pt x="1000" y="186"/>
                  <a:pt x="1000" y="186"/>
                  <a:pt x="1000" y="186"/>
                </a:cubicBezTo>
                <a:cubicBezTo>
                  <a:pt x="1003" y="185"/>
                  <a:pt x="1003" y="185"/>
                  <a:pt x="1003" y="185"/>
                </a:cubicBezTo>
                <a:cubicBezTo>
                  <a:pt x="955" y="170"/>
                  <a:pt x="955" y="170"/>
                  <a:pt x="955" y="170"/>
                </a:cubicBezTo>
                <a:cubicBezTo>
                  <a:pt x="971" y="159"/>
                  <a:pt x="971" y="159"/>
                  <a:pt x="971" y="159"/>
                </a:cubicBezTo>
                <a:cubicBezTo>
                  <a:pt x="1019" y="174"/>
                  <a:pt x="1019" y="174"/>
                  <a:pt x="1019" y="174"/>
                </a:cubicBezTo>
                <a:cubicBezTo>
                  <a:pt x="1021" y="173"/>
                  <a:pt x="1021" y="173"/>
                  <a:pt x="1021" y="173"/>
                </a:cubicBezTo>
                <a:cubicBezTo>
                  <a:pt x="973" y="158"/>
                  <a:pt x="973" y="158"/>
                  <a:pt x="973" y="158"/>
                </a:cubicBezTo>
                <a:cubicBezTo>
                  <a:pt x="990" y="147"/>
                  <a:pt x="990" y="147"/>
                  <a:pt x="990" y="147"/>
                </a:cubicBezTo>
                <a:cubicBezTo>
                  <a:pt x="1038" y="162"/>
                  <a:pt x="1038" y="162"/>
                  <a:pt x="1038" y="162"/>
                </a:cubicBezTo>
                <a:cubicBezTo>
                  <a:pt x="1041" y="160"/>
                  <a:pt x="1041" y="160"/>
                  <a:pt x="1041" y="160"/>
                </a:cubicBezTo>
                <a:cubicBezTo>
                  <a:pt x="993" y="145"/>
                  <a:pt x="993" y="145"/>
                  <a:pt x="993" y="145"/>
                </a:cubicBezTo>
                <a:cubicBezTo>
                  <a:pt x="1008" y="135"/>
                  <a:pt x="1008" y="135"/>
                  <a:pt x="1008" y="135"/>
                </a:cubicBezTo>
                <a:cubicBezTo>
                  <a:pt x="1057" y="150"/>
                  <a:pt x="1057" y="150"/>
                  <a:pt x="1057" y="150"/>
                </a:cubicBezTo>
                <a:cubicBezTo>
                  <a:pt x="1059" y="148"/>
                  <a:pt x="1059" y="148"/>
                  <a:pt x="1059" y="148"/>
                </a:cubicBezTo>
                <a:cubicBezTo>
                  <a:pt x="1011" y="134"/>
                  <a:pt x="1011" y="134"/>
                  <a:pt x="1011" y="134"/>
                </a:cubicBezTo>
                <a:cubicBezTo>
                  <a:pt x="1039" y="116"/>
                  <a:pt x="1039" y="116"/>
                  <a:pt x="1039" y="116"/>
                </a:cubicBezTo>
                <a:cubicBezTo>
                  <a:pt x="1037" y="115"/>
                  <a:pt x="1037" y="115"/>
                  <a:pt x="1037" y="115"/>
                </a:cubicBezTo>
                <a:cubicBezTo>
                  <a:pt x="1008" y="133"/>
                  <a:pt x="1008" y="133"/>
                  <a:pt x="1008" y="133"/>
                </a:cubicBezTo>
                <a:cubicBezTo>
                  <a:pt x="978" y="125"/>
                  <a:pt x="978" y="125"/>
                  <a:pt x="978" y="125"/>
                </a:cubicBezTo>
                <a:cubicBezTo>
                  <a:pt x="1000" y="111"/>
                  <a:pt x="1000" y="111"/>
                  <a:pt x="1000" y="111"/>
                </a:cubicBezTo>
                <a:cubicBezTo>
                  <a:pt x="999" y="110"/>
                  <a:pt x="999" y="110"/>
                  <a:pt x="999" y="110"/>
                </a:cubicBezTo>
                <a:cubicBezTo>
                  <a:pt x="976" y="124"/>
                  <a:pt x="976" y="124"/>
                  <a:pt x="976" y="124"/>
                </a:cubicBezTo>
                <a:cubicBezTo>
                  <a:pt x="942" y="115"/>
                  <a:pt x="942" y="115"/>
                  <a:pt x="942" y="115"/>
                </a:cubicBezTo>
                <a:cubicBezTo>
                  <a:pt x="968" y="100"/>
                  <a:pt x="968" y="100"/>
                  <a:pt x="968" y="100"/>
                </a:cubicBezTo>
                <a:cubicBezTo>
                  <a:pt x="966" y="98"/>
                  <a:pt x="966" y="98"/>
                  <a:pt x="966" y="98"/>
                </a:cubicBezTo>
                <a:cubicBezTo>
                  <a:pt x="940" y="114"/>
                  <a:pt x="940" y="114"/>
                  <a:pt x="940" y="114"/>
                </a:cubicBezTo>
                <a:cubicBezTo>
                  <a:pt x="908" y="106"/>
                  <a:pt x="908" y="106"/>
                  <a:pt x="908" y="106"/>
                </a:cubicBezTo>
                <a:cubicBezTo>
                  <a:pt x="960" y="74"/>
                  <a:pt x="960" y="74"/>
                  <a:pt x="960" y="74"/>
                </a:cubicBezTo>
                <a:cubicBezTo>
                  <a:pt x="959" y="73"/>
                  <a:pt x="959" y="73"/>
                  <a:pt x="959" y="73"/>
                </a:cubicBezTo>
                <a:cubicBezTo>
                  <a:pt x="905" y="105"/>
                  <a:pt x="905" y="105"/>
                  <a:pt x="905" y="105"/>
                </a:cubicBezTo>
                <a:cubicBezTo>
                  <a:pt x="876" y="97"/>
                  <a:pt x="876" y="97"/>
                  <a:pt x="876" y="97"/>
                </a:cubicBezTo>
                <a:cubicBezTo>
                  <a:pt x="932" y="64"/>
                  <a:pt x="932" y="64"/>
                  <a:pt x="932" y="64"/>
                </a:cubicBezTo>
                <a:cubicBezTo>
                  <a:pt x="931" y="62"/>
                  <a:pt x="931" y="62"/>
                  <a:pt x="931" y="62"/>
                </a:cubicBezTo>
                <a:cubicBezTo>
                  <a:pt x="873" y="97"/>
                  <a:pt x="873" y="97"/>
                  <a:pt x="873" y="97"/>
                </a:cubicBezTo>
                <a:cubicBezTo>
                  <a:pt x="842" y="88"/>
                  <a:pt x="842" y="88"/>
                  <a:pt x="842" y="88"/>
                </a:cubicBezTo>
                <a:cubicBezTo>
                  <a:pt x="902" y="54"/>
                  <a:pt x="902" y="54"/>
                  <a:pt x="902" y="54"/>
                </a:cubicBezTo>
                <a:cubicBezTo>
                  <a:pt x="901" y="52"/>
                  <a:pt x="901" y="52"/>
                  <a:pt x="901" y="52"/>
                </a:cubicBezTo>
                <a:cubicBezTo>
                  <a:pt x="840" y="88"/>
                  <a:pt x="840" y="88"/>
                  <a:pt x="840" y="88"/>
                </a:cubicBezTo>
                <a:cubicBezTo>
                  <a:pt x="810" y="80"/>
                  <a:pt x="810" y="80"/>
                  <a:pt x="810" y="80"/>
                </a:cubicBezTo>
                <a:cubicBezTo>
                  <a:pt x="877" y="41"/>
                  <a:pt x="877" y="41"/>
                  <a:pt x="877" y="41"/>
                </a:cubicBezTo>
                <a:cubicBezTo>
                  <a:pt x="876" y="39"/>
                  <a:pt x="876" y="39"/>
                  <a:pt x="876" y="39"/>
                </a:cubicBezTo>
                <a:cubicBezTo>
                  <a:pt x="807" y="79"/>
                  <a:pt x="807" y="79"/>
                  <a:pt x="807" y="79"/>
                </a:cubicBezTo>
                <a:cubicBezTo>
                  <a:pt x="776" y="71"/>
                  <a:pt x="776" y="71"/>
                  <a:pt x="776" y="71"/>
                </a:cubicBezTo>
                <a:cubicBezTo>
                  <a:pt x="848" y="30"/>
                  <a:pt x="848" y="30"/>
                  <a:pt x="848" y="30"/>
                </a:cubicBezTo>
                <a:cubicBezTo>
                  <a:pt x="847" y="29"/>
                  <a:pt x="847" y="29"/>
                  <a:pt x="847" y="29"/>
                </a:cubicBezTo>
                <a:cubicBezTo>
                  <a:pt x="774" y="70"/>
                  <a:pt x="774" y="70"/>
                  <a:pt x="774" y="70"/>
                </a:cubicBezTo>
                <a:cubicBezTo>
                  <a:pt x="744" y="62"/>
                  <a:pt x="744" y="62"/>
                  <a:pt x="744" y="62"/>
                </a:cubicBezTo>
                <a:cubicBezTo>
                  <a:pt x="820" y="20"/>
                  <a:pt x="820" y="20"/>
                  <a:pt x="820" y="20"/>
                </a:cubicBezTo>
                <a:cubicBezTo>
                  <a:pt x="818" y="19"/>
                  <a:pt x="818" y="19"/>
                  <a:pt x="818" y="19"/>
                </a:cubicBezTo>
                <a:cubicBezTo>
                  <a:pt x="742" y="61"/>
                  <a:pt x="742" y="61"/>
                  <a:pt x="742" y="61"/>
                </a:cubicBezTo>
                <a:cubicBezTo>
                  <a:pt x="707" y="52"/>
                  <a:pt x="707" y="52"/>
                  <a:pt x="707" y="52"/>
                </a:cubicBezTo>
                <a:cubicBezTo>
                  <a:pt x="798" y="2"/>
                  <a:pt x="798" y="2"/>
                  <a:pt x="798" y="2"/>
                </a:cubicBezTo>
                <a:cubicBezTo>
                  <a:pt x="797" y="0"/>
                  <a:pt x="797" y="0"/>
                  <a:pt x="797" y="0"/>
                </a:cubicBezTo>
              </a:path>
            </a:pathLst>
          </a:custGeom>
          <a:solidFill>
            <a:srgbClr val="D5D6F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161C67A9-BC85-42F5-BC42-BC7A46E4890B}"/>
              </a:ext>
            </a:extLst>
          </p:cNvPr>
          <p:cNvSpPr>
            <a:spLocks noEditPoints="1"/>
          </p:cNvSpPr>
          <p:nvPr/>
        </p:nvSpPr>
        <p:spPr bwMode="auto">
          <a:xfrm>
            <a:off x="300038" y="4021138"/>
            <a:ext cx="5734050" cy="2579688"/>
          </a:xfrm>
          <a:custGeom>
            <a:avLst/>
            <a:gdLst>
              <a:gd name="T0" fmla="*/ 282 w 1302"/>
              <a:gd name="T1" fmla="*/ 487 h 584"/>
              <a:gd name="T2" fmla="*/ 312 w 1302"/>
              <a:gd name="T3" fmla="*/ 491 h 584"/>
              <a:gd name="T4" fmla="*/ 326 w 1302"/>
              <a:gd name="T5" fmla="*/ 490 h 584"/>
              <a:gd name="T6" fmla="*/ 259 w 1302"/>
              <a:gd name="T7" fmla="*/ 484 h 584"/>
              <a:gd name="T8" fmla="*/ 273 w 1302"/>
              <a:gd name="T9" fmla="*/ 483 h 584"/>
              <a:gd name="T10" fmla="*/ 291 w 1302"/>
              <a:gd name="T11" fmla="*/ 483 h 584"/>
              <a:gd name="T12" fmla="*/ 300 w 1302"/>
              <a:gd name="T13" fmla="*/ 487 h 584"/>
              <a:gd name="T14" fmla="*/ 247 w 1302"/>
              <a:gd name="T15" fmla="*/ 472 h 584"/>
              <a:gd name="T16" fmla="*/ 282 w 1302"/>
              <a:gd name="T17" fmla="*/ 479 h 584"/>
              <a:gd name="T18" fmla="*/ 290 w 1302"/>
              <a:gd name="T19" fmla="*/ 476 h 584"/>
              <a:gd name="T20" fmla="*/ 232 w 1302"/>
              <a:gd name="T21" fmla="*/ 466 h 584"/>
              <a:gd name="T22" fmla="*/ 264 w 1302"/>
              <a:gd name="T23" fmla="*/ 472 h 584"/>
              <a:gd name="T24" fmla="*/ 272 w 1302"/>
              <a:gd name="T25" fmla="*/ 469 h 584"/>
              <a:gd name="T26" fmla="*/ 239 w 1302"/>
              <a:gd name="T27" fmla="*/ 461 h 584"/>
              <a:gd name="T28" fmla="*/ 247 w 1302"/>
              <a:gd name="T29" fmla="*/ 465 h 584"/>
              <a:gd name="T30" fmla="*/ 1245 w 1302"/>
              <a:gd name="T31" fmla="*/ 8 h 584"/>
              <a:gd name="T32" fmla="*/ 1228 w 1302"/>
              <a:gd name="T33" fmla="*/ 19 h 584"/>
              <a:gd name="T34" fmla="*/ 1226 w 1302"/>
              <a:gd name="T35" fmla="*/ 21 h 584"/>
              <a:gd name="T36" fmla="*/ 1206 w 1302"/>
              <a:gd name="T37" fmla="*/ 35 h 584"/>
              <a:gd name="T38" fmla="*/ 1189 w 1302"/>
              <a:gd name="T39" fmla="*/ 46 h 584"/>
              <a:gd name="T40" fmla="*/ 1169 w 1302"/>
              <a:gd name="T41" fmla="*/ 59 h 584"/>
              <a:gd name="T42" fmla="*/ 1166 w 1302"/>
              <a:gd name="T43" fmla="*/ 61 h 584"/>
              <a:gd name="T44" fmla="*/ 1150 w 1302"/>
              <a:gd name="T45" fmla="*/ 72 h 584"/>
              <a:gd name="T46" fmla="*/ 1130 w 1302"/>
              <a:gd name="T47" fmla="*/ 85 h 584"/>
              <a:gd name="T48" fmla="*/ 1111 w 1302"/>
              <a:gd name="T49" fmla="*/ 97 h 584"/>
              <a:gd name="T50" fmla="*/ 1109 w 1302"/>
              <a:gd name="T51" fmla="*/ 99 h 584"/>
              <a:gd name="T52" fmla="*/ 1088 w 1302"/>
              <a:gd name="T53" fmla="*/ 113 h 584"/>
              <a:gd name="T54" fmla="*/ 1068 w 1302"/>
              <a:gd name="T55" fmla="*/ 126 h 584"/>
              <a:gd name="T56" fmla="*/ 1050 w 1302"/>
              <a:gd name="T57" fmla="*/ 138 h 584"/>
              <a:gd name="T58" fmla="*/ 1048 w 1302"/>
              <a:gd name="T59" fmla="*/ 139 h 584"/>
              <a:gd name="T60" fmla="*/ 1027 w 1302"/>
              <a:gd name="T61" fmla="*/ 153 h 584"/>
              <a:gd name="T62" fmla="*/ 1006 w 1302"/>
              <a:gd name="T63" fmla="*/ 168 h 584"/>
              <a:gd name="T64" fmla="*/ 985 w 1302"/>
              <a:gd name="T65" fmla="*/ 181 h 584"/>
              <a:gd name="T66" fmla="*/ 982 w 1302"/>
              <a:gd name="T67" fmla="*/ 183 h 584"/>
              <a:gd name="T68" fmla="*/ 961 w 1302"/>
              <a:gd name="T69" fmla="*/ 197 h 584"/>
              <a:gd name="T70" fmla="*/ 941 w 1302"/>
              <a:gd name="T71" fmla="*/ 211 h 584"/>
              <a:gd name="T72" fmla="*/ 918 w 1302"/>
              <a:gd name="T73" fmla="*/ 226 h 584"/>
              <a:gd name="T74" fmla="*/ 915 w 1302"/>
              <a:gd name="T75" fmla="*/ 228 h 584"/>
              <a:gd name="T76" fmla="*/ 893 w 1302"/>
              <a:gd name="T77" fmla="*/ 243 h 584"/>
              <a:gd name="T78" fmla="*/ 872 w 1302"/>
              <a:gd name="T79" fmla="*/ 257 h 584"/>
              <a:gd name="T80" fmla="*/ 849 w 1302"/>
              <a:gd name="T81" fmla="*/ 272 h 584"/>
              <a:gd name="T82" fmla="*/ 846 w 1302"/>
              <a:gd name="T83" fmla="*/ 273 h 584"/>
              <a:gd name="T84" fmla="*/ 820 w 1302"/>
              <a:gd name="T85" fmla="*/ 291 h 584"/>
              <a:gd name="T86" fmla="*/ 797 w 1302"/>
              <a:gd name="T87" fmla="*/ 307 h 584"/>
              <a:gd name="T88" fmla="*/ 771 w 1302"/>
              <a:gd name="T89" fmla="*/ 323 h 584"/>
              <a:gd name="T90" fmla="*/ 769 w 1302"/>
              <a:gd name="T91" fmla="*/ 325 h 584"/>
              <a:gd name="T92" fmla="*/ 744 w 1302"/>
              <a:gd name="T93" fmla="*/ 342 h 584"/>
              <a:gd name="T94" fmla="*/ 721 w 1302"/>
              <a:gd name="T95" fmla="*/ 357 h 584"/>
              <a:gd name="T96" fmla="*/ 696 w 1302"/>
              <a:gd name="T97" fmla="*/ 374 h 584"/>
              <a:gd name="T98" fmla="*/ 693 w 1302"/>
              <a:gd name="T99" fmla="*/ 375 h 584"/>
              <a:gd name="T100" fmla="*/ 668 w 1302"/>
              <a:gd name="T101" fmla="*/ 392 h 584"/>
              <a:gd name="T102" fmla="*/ 197 w 1302"/>
              <a:gd name="T103" fmla="*/ 308 h 584"/>
              <a:gd name="T104" fmla="*/ 194 w 1302"/>
              <a:gd name="T105" fmla="*/ 466 h 584"/>
              <a:gd name="T106" fmla="*/ 312 w 1302"/>
              <a:gd name="T107" fmla="*/ 510 h 584"/>
              <a:gd name="T108" fmla="*/ 610 w 1302"/>
              <a:gd name="T109" fmla="*/ 584 h 584"/>
              <a:gd name="T110" fmla="*/ 1302 w 1302"/>
              <a:gd name="T111" fmla="*/ 19 h 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302" h="584">
                <a:moveTo>
                  <a:pt x="288" y="490"/>
                </a:moveTo>
                <a:cubicBezTo>
                  <a:pt x="286" y="489"/>
                  <a:pt x="283" y="489"/>
                  <a:pt x="280" y="488"/>
                </a:cubicBezTo>
                <a:cubicBezTo>
                  <a:pt x="282" y="487"/>
                  <a:pt x="282" y="487"/>
                  <a:pt x="282" y="487"/>
                </a:cubicBezTo>
                <a:cubicBezTo>
                  <a:pt x="288" y="490"/>
                  <a:pt x="288" y="490"/>
                  <a:pt x="288" y="490"/>
                </a:cubicBezTo>
                <a:moveTo>
                  <a:pt x="312" y="491"/>
                </a:moveTo>
                <a:cubicBezTo>
                  <a:pt x="312" y="491"/>
                  <a:pt x="312" y="491"/>
                  <a:pt x="312" y="491"/>
                </a:cubicBezTo>
                <a:cubicBezTo>
                  <a:pt x="309" y="490"/>
                  <a:pt x="309" y="490"/>
                  <a:pt x="309" y="490"/>
                </a:cubicBezTo>
                <a:cubicBezTo>
                  <a:pt x="318" y="486"/>
                  <a:pt x="318" y="486"/>
                  <a:pt x="318" y="486"/>
                </a:cubicBezTo>
                <a:cubicBezTo>
                  <a:pt x="326" y="490"/>
                  <a:pt x="326" y="490"/>
                  <a:pt x="326" y="490"/>
                </a:cubicBezTo>
                <a:cubicBezTo>
                  <a:pt x="326" y="490"/>
                  <a:pt x="323" y="491"/>
                  <a:pt x="312" y="491"/>
                </a:cubicBezTo>
                <a:moveTo>
                  <a:pt x="267" y="486"/>
                </a:moveTo>
                <a:cubicBezTo>
                  <a:pt x="265" y="485"/>
                  <a:pt x="262" y="485"/>
                  <a:pt x="259" y="484"/>
                </a:cubicBezTo>
                <a:cubicBezTo>
                  <a:pt x="258" y="484"/>
                  <a:pt x="257" y="484"/>
                  <a:pt x="256" y="484"/>
                </a:cubicBezTo>
                <a:cubicBezTo>
                  <a:pt x="265" y="480"/>
                  <a:pt x="265" y="480"/>
                  <a:pt x="265" y="480"/>
                </a:cubicBezTo>
                <a:cubicBezTo>
                  <a:pt x="273" y="483"/>
                  <a:pt x="273" y="483"/>
                  <a:pt x="273" y="483"/>
                </a:cubicBezTo>
                <a:cubicBezTo>
                  <a:pt x="267" y="486"/>
                  <a:pt x="267" y="486"/>
                  <a:pt x="267" y="486"/>
                </a:cubicBezTo>
                <a:moveTo>
                  <a:pt x="300" y="487"/>
                </a:moveTo>
                <a:cubicBezTo>
                  <a:pt x="291" y="483"/>
                  <a:pt x="291" y="483"/>
                  <a:pt x="291" y="483"/>
                </a:cubicBezTo>
                <a:cubicBezTo>
                  <a:pt x="299" y="479"/>
                  <a:pt x="299" y="479"/>
                  <a:pt x="299" y="479"/>
                </a:cubicBezTo>
                <a:cubicBezTo>
                  <a:pt x="308" y="483"/>
                  <a:pt x="308" y="483"/>
                  <a:pt x="308" y="483"/>
                </a:cubicBezTo>
                <a:cubicBezTo>
                  <a:pt x="300" y="487"/>
                  <a:pt x="300" y="487"/>
                  <a:pt x="300" y="487"/>
                </a:cubicBezTo>
                <a:moveTo>
                  <a:pt x="245" y="481"/>
                </a:moveTo>
                <a:cubicBezTo>
                  <a:pt x="241" y="479"/>
                  <a:pt x="239" y="478"/>
                  <a:pt x="236" y="477"/>
                </a:cubicBezTo>
                <a:cubicBezTo>
                  <a:pt x="247" y="472"/>
                  <a:pt x="247" y="472"/>
                  <a:pt x="247" y="472"/>
                </a:cubicBezTo>
                <a:cubicBezTo>
                  <a:pt x="256" y="476"/>
                  <a:pt x="256" y="476"/>
                  <a:pt x="256" y="476"/>
                </a:cubicBezTo>
                <a:cubicBezTo>
                  <a:pt x="245" y="481"/>
                  <a:pt x="245" y="481"/>
                  <a:pt x="245" y="481"/>
                </a:cubicBezTo>
                <a:moveTo>
                  <a:pt x="282" y="479"/>
                </a:moveTo>
                <a:cubicBezTo>
                  <a:pt x="274" y="476"/>
                  <a:pt x="274" y="476"/>
                  <a:pt x="274" y="476"/>
                </a:cubicBezTo>
                <a:cubicBezTo>
                  <a:pt x="281" y="472"/>
                  <a:pt x="281" y="472"/>
                  <a:pt x="281" y="472"/>
                </a:cubicBezTo>
                <a:cubicBezTo>
                  <a:pt x="290" y="476"/>
                  <a:pt x="290" y="476"/>
                  <a:pt x="290" y="476"/>
                </a:cubicBezTo>
                <a:cubicBezTo>
                  <a:pt x="282" y="479"/>
                  <a:pt x="282" y="479"/>
                  <a:pt x="282" y="479"/>
                </a:cubicBezTo>
                <a:moveTo>
                  <a:pt x="231" y="472"/>
                </a:moveTo>
                <a:cubicBezTo>
                  <a:pt x="230" y="470"/>
                  <a:pt x="231" y="468"/>
                  <a:pt x="232" y="466"/>
                </a:cubicBezTo>
                <a:cubicBezTo>
                  <a:pt x="238" y="469"/>
                  <a:pt x="238" y="469"/>
                  <a:pt x="238" y="469"/>
                </a:cubicBezTo>
                <a:cubicBezTo>
                  <a:pt x="231" y="472"/>
                  <a:pt x="231" y="472"/>
                  <a:pt x="231" y="472"/>
                </a:cubicBezTo>
                <a:moveTo>
                  <a:pt x="264" y="472"/>
                </a:moveTo>
                <a:cubicBezTo>
                  <a:pt x="256" y="468"/>
                  <a:pt x="256" y="468"/>
                  <a:pt x="256" y="468"/>
                </a:cubicBezTo>
                <a:cubicBezTo>
                  <a:pt x="263" y="465"/>
                  <a:pt x="263" y="465"/>
                  <a:pt x="263" y="465"/>
                </a:cubicBezTo>
                <a:cubicBezTo>
                  <a:pt x="272" y="469"/>
                  <a:pt x="272" y="469"/>
                  <a:pt x="272" y="469"/>
                </a:cubicBezTo>
                <a:cubicBezTo>
                  <a:pt x="264" y="472"/>
                  <a:pt x="264" y="472"/>
                  <a:pt x="264" y="472"/>
                </a:cubicBezTo>
                <a:moveTo>
                  <a:pt x="247" y="465"/>
                </a:moveTo>
                <a:cubicBezTo>
                  <a:pt x="239" y="461"/>
                  <a:pt x="239" y="461"/>
                  <a:pt x="239" y="461"/>
                </a:cubicBezTo>
                <a:cubicBezTo>
                  <a:pt x="243" y="460"/>
                  <a:pt x="246" y="458"/>
                  <a:pt x="246" y="458"/>
                </a:cubicBezTo>
                <a:cubicBezTo>
                  <a:pt x="254" y="462"/>
                  <a:pt x="254" y="462"/>
                  <a:pt x="254" y="462"/>
                </a:cubicBezTo>
                <a:cubicBezTo>
                  <a:pt x="247" y="465"/>
                  <a:pt x="247" y="465"/>
                  <a:pt x="247" y="465"/>
                </a:cubicBezTo>
                <a:moveTo>
                  <a:pt x="1257" y="0"/>
                </a:moveTo>
                <a:cubicBezTo>
                  <a:pt x="1245" y="8"/>
                  <a:pt x="1245" y="8"/>
                  <a:pt x="1245" y="8"/>
                </a:cubicBezTo>
                <a:cubicBezTo>
                  <a:pt x="1245" y="8"/>
                  <a:pt x="1245" y="8"/>
                  <a:pt x="1245" y="8"/>
                </a:cubicBezTo>
                <a:cubicBezTo>
                  <a:pt x="1243" y="10"/>
                  <a:pt x="1243" y="10"/>
                  <a:pt x="1243" y="10"/>
                </a:cubicBezTo>
                <a:cubicBezTo>
                  <a:pt x="1242" y="10"/>
                  <a:pt x="1242" y="10"/>
                  <a:pt x="1242" y="10"/>
                </a:cubicBezTo>
                <a:cubicBezTo>
                  <a:pt x="1228" y="19"/>
                  <a:pt x="1228" y="19"/>
                  <a:pt x="1228" y="19"/>
                </a:cubicBezTo>
                <a:cubicBezTo>
                  <a:pt x="1229" y="19"/>
                  <a:pt x="1229" y="19"/>
                  <a:pt x="1229" y="19"/>
                </a:cubicBezTo>
                <a:cubicBezTo>
                  <a:pt x="1226" y="21"/>
                  <a:pt x="1226" y="21"/>
                  <a:pt x="1226" y="21"/>
                </a:cubicBezTo>
                <a:cubicBezTo>
                  <a:pt x="1226" y="21"/>
                  <a:pt x="1226" y="21"/>
                  <a:pt x="1226" y="21"/>
                </a:cubicBezTo>
                <a:cubicBezTo>
                  <a:pt x="1208" y="33"/>
                  <a:pt x="1208" y="33"/>
                  <a:pt x="1208" y="33"/>
                </a:cubicBezTo>
                <a:cubicBezTo>
                  <a:pt x="1208" y="33"/>
                  <a:pt x="1208" y="33"/>
                  <a:pt x="1208" y="33"/>
                </a:cubicBezTo>
                <a:cubicBezTo>
                  <a:pt x="1206" y="35"/>
                  <a:pt x="1206" y="35"/>
                  <a:pt x="1206" y="35"/>
                </a:cubicBezTo>
                <a:cubicBezTo>
                  <a:pt x="1205" y="35"/>
                  <a:pt x="1205" y="35"/>
                  <a:pt x="1205" y="35"/>
                </a:cubicBezTo>
                <a:cubicBezTo>
                  <a:pt x="1188" y="46"/>
                  <a:pt x="1188" y="46"/>
                  <a:pt x="1188" y="46"/>
                </a:cubicBezTo>
                <a:cubicBezTo>
                  <a:pt x="1189" y="46"/>
                  <a:pt x="1189" y="46"/>
                  <a:pt x="1189" y="46"/>
                </a:cubicBezTo>
                <a:cubicBezTo>
                  <a:pt x="1186" y="48"/>
                  <a:pt x="1186" y="48"/>
                  <a:pt x="1186" y="48"/>
                </a:cubicBezTo>
                <a:cubicBezTo>
                  <a:pt x="1186" y="47"/>
                  <a:pt x="1186" y="47"/>
                  <a:pt x="1186" y="47"/>
                </a:cubicBezTo>
                <a:cubicBezTo>
                  <a:pt x="1169" y="59"/>
                  <a:pt x="1169" y="59"/>
                  <a:pt x="1169" y="59"/>
                </a:cubicBezTo>
                <a:cubicBezTo>
                  <a:pt x="1169" y="59"/>
                  <a:pt x="1169" y="59"/>
                  <a:pt x="1169" y="59"/>
                </a:cubicBezTo>
                <a:cubicBezTo>
                  <a:pt x="1166" y="61"/>
                  <a:pt x="1166" y="61"/>
                  <a:pt x="1166" y="61"/>
                </a:cubicBezTo>
                <a:cubicBezTo>
                  <a:pt x="1166" y="61"/>
                  <a:pt x="1166" y="61"/>
                  <a:pt x="1166" y="61"/>
                </a:cubicBezTo>
                <a:cubicBezTo>
                  <a:pt x="1152" y="70"/>
                  <a:pt x="1152" y="70"/>
                  <a:pt x="1152" y="70"/>
                </a:cubicBezTo>
                <a:cubicBezTo>
                  <a:pt x="1152" y="70"/>
                  <a:pt x="1152" y="70"/>
                  <a:pt x="1152" y="70"/>
                </a:cubicBezTo>
                <a:cubicBezTo>
                  <a:pt x="1150" y="72"/>
                  <a:pt x="1150" y="72"/>
                  <a:pt x="1150" y="72"/>
                </a:cubicBezTo>
                <a:cubicBezTo>
                  <a:pt x="1149" y="72"/>
                  <a:pt x="1149" y="72"/>
                  <a:pt x="1149" y="72"/>
                </a:cubicBezTo>
                <a:cubicBezTo>
                  <a:pt x="1130" y="85"/>
                  <a:pt x="1130" y="85"/>
                  <a:pt x="1130" y="85"/>
                </a:cubicBezTo>
                <a:cubicBezTo>
                  <a:pt x="1130" y="85"/>
                  <a:pt x="1130" y="85"/>
                  <a:pt x="1130" y="85"/>
                </a:cubicBezTo>
                <a:cubicBezTo>
                  <a:pt x="1128" y="87"/>
                  <a:pt x="1128" y="87"/>
                  <a:pt x="1128" y="87"/>
                </a:cubicBezTo>
                <a:cubicBezTo>
                  <a:pt x="1127" y="86"/>
                  <a:pt x="1127" y="86"/>
                  <a:pt x="1127" y="86"/>
                </a:cubicBezTo>
                <a:cubicBezTo>
                  <a:pt x="1111" y="97"/>
                  <a:pt x="1111" y="97"/>
                  <a:pt x="1111" y="97"/>
                </a:cubicBezTo>
                <a:cubicBezTo>
                  <a:pt x="1112" y="97"/>
                  <a:pt x="1112" y="97"/>
                  <a:pt x="1112" y="97"/>
                </a:cubicBezTo>
                <a:cubicBezTo>
                  <a:pt x="1109" y="99"/>
                  <a:pt x="1109" y="99"/>
                  <a:pt x="1109" y="99"/>
                </a:cubicBezTo>
                <a:cubicBezTo>
                  <a:pt x="1109" y="99"/>
                  <a:pt x="1109" y="99"/>
                  <a:pt x="1109" y="99"/>
                </a:cubicBezTo>
                <a:cubicBezTo>
                  <a:pt x="1090" y="111"/>
                  <a:pt x="1090" y="111"/>
                  <a:pt x="1090" y="111"/>
                </a:cubicBezTo>
                <a:cubicBezTo>
                  <a:pt x="1090" y="111"/>
                  <a:pt x="1090" y="111"/>
                  <a:pt x="1090" y="111"/>
                </a:cubicBezTo>
                <a:cubicBezTo>
                  <a:pt x="1088" y="113"/>
                  <a:pt x="1088" y="113"/>
                  <a:pt x="1088" y="113"/>
                </a:cubicBezTo>
                <a:cubicBezTo>
                  <a:pt x="1087" y="113"/>
                  <a:pt x="1087" y="113"/>
                  <a:pt x="1087" y="113"/>
                </a:cubicBezTo>
                <a:cubicBezTo>
                  <a:pt x="1067" y="126"/>
                  <a:pt x="1067" y="126"/>
                  <a:pt x="1067" y="126"/>
                </a:cubicBezTo>
                <a:cubicBezTo>
                  <a:pt x="1068" y="126"/>
                  <a:pt x="1068" y="126"/>
                  <a:pt x="1068" y="126"/>
                </a:cubicBezTo>
                <a:cubicBezTo>
                  <a:pt x="1065" y="128"/>
                  <a:pt x="1065" y="128"/>
                  <a:pt x="1065" y="128"/>
                </a:cubicBezTo>
                <a:cubicBezTo>
                  <a:pt x="1065" y="128"/>
                  <a:pt x="1065" y="128"/>
                  <a:pt x="1065" y="128"/>
                </a:cubicBezTo>
                <a:cubicBezTo>
                  <a:pt x="1050" y="138"/>
                  <a:pt x="1050" y="138"/>
                  <a:pt x="1050" y="138"/>
                </a:cubicBezTo>
                <a:cubicBezTo>
                  <a:pt x="1050" y="138"/>
                  <a:pt x="1050" y="138"/>
                  <a:pt x="1050" y="138"/>
                </a:cubicBezTo>
                <a:cubicBezTo>
                  <a:pt x="1048" y="140"/>
                  <a:pt x="1048" y="140"/>
                  <a:pt x="1048" y="140"/>
                </a:cubicBezTo>
                <a:cubicBezTo>
                  <a:pt x="1048" y="139"/>
                  <a:pt x="1048" y="139"/>
                  <a:pt x="1048" y="139"/>
                </a:cubicBezTo>
                <a:cubicBezTo>
                  <a:pt x="1030" y="151"/>
                  <a:pt x="1030" y="151"/>
                  <a:pt x="1030" y="151"/>
                </a:cubicBezTo>
                <a:cubicBezTo>
                  <a:pt x="1030" y="151"/>
                  <a:pt x="1030" y="151"/>
                  <a:pt x="1030" y="151"/>
                </a:cubicBezTo>
                <a:cubicBezTo>
                  <a:pt x="1027" y="153"/>
                  <a:pt x="1027" y="153"/>
                  <a:pt x="1027" y="153"/>
                </a:cubicBezTo>
                <a:cubicBezTo>
                  <a:pt x="1027" y="153"/>
                  <a:pt x="1027" y="153"/>
                  <a:pt x="1027" y="153"/>
                </a:cubicBezTo>
                <a:cubicBezTo>
                  <a:pt x="1005" y="168"/>
                  <a:pt x="1005" y="168"/>
                  <a:pt x="1005" y="168"/>
                </a:cubicBezTo>
                <a:cubicBezTo>
                  <a:pt x="1006" y="168"/>
                  <a:pt x="1006" y="168"/>
                  <a:pt x="1006" y="168"/>
                </a:cubicBezTo>
                <a:cubicBezTo>
                  <a:pt x="1003" y="169"/>
                  <a:pt x="1003" y="169"/>
                  <a:pt x="1003" y="169"/>
                </a:cubicBezTo>
                <a:cubicBezTo>
                  <a:pt x="1003" y="169"/>
                  <a:pt x="1003" y="169"/>
                  <a:pt x="1003" y="169"/>
                </a:cubicBezTo>
                <a:cubicBezTo>
                  <a:pt x="985" y="181"/>
                  <a:pt x="985" y="181"/>
                  <a:pt x="985" y="181"/>
                </a:cubicBezTo>
                <a:cubicBezTo>
                  <a:pt x="985" y="181"/>
                  <a:pt x="985" y="181"/>
                  <a:pt x="985" y="181"/>
                </a:cubicBezTo>
                <a:cubicBezTo>
                  <a:pt x="982" y="183"/>
                  <a:pt x="982" y="183"/>
                  <a:pt x="982" y="183"/>
                </a:cubicBezTo>
                <a:cubicBezTo>
                  <a:pt x="982" y="183"/>
                  <a:pt x="982" y="183"/>
                  <a:pt x="982" y="183"/>
                </a:cubicBezTo>
                <a:cubicBezTo>
                  <a:pt x="964" y="195"/>
                  <a:pt x="964" y="195"/>
                  <a:pt x="964" y="195"/>
                </a:cubicBezTo>
                <a:cubicBezTo>
                  <a:pt x="964" y="195"/>
                  <a:pt x="964" y="195"/>
                  <a:pt x="964" y="195"/>
                </a:cubicBezTo>
                <a:cubicBezTo>
                  <a:pt x="961" y="197"/>
                  <a:pt x="961" y="197"/>
                  <a:pt x="961" y="197"/>
                </a:cubicBezTo>
                <a:cubicBezTo>
                  <a:pt x="961" y="197"/>
                  <a:pt x="961" y="197"/>
                  <a:pt x="961" y="197"/>
                </a:cubicBezTo>
                <a:cubicBezTo>
                  <a:pt x="941" y="211"/>
                  <a:pt x="941" y="211"/>
                  <a:pt x="941" y="211"/>
                </a:cubicBezTo>
                <a:cubicBezTo>
                  <a:pt x="941" y="211"/>
                  <a:pt x="941" y="211"/>
                  <a:pt x="941" y="211"/>
                </a:cubicBezTo>
                <a:cubicBezTo>
                  <a:pt x="938" y="212"/>
                  <a:pt x="938" y="212"/>
                  <a:pt x="938" y="212"/>
                </a:cubicBezTo>
                <a:cubicBezTo>
                  <a:pt x="938" y="212"/>
                  <a:pt x="938" y="212"/>
                  <a:pt x="938" y="212"/>
                </a:cubicBezTo>
                <a:cubicBezTo>
                  <a:pt x="918" y="226"/>
                  <a:pt x="918" y="226"/>
                  <a:pt x="918" y="226"/>
                </a:cubicBezTo>
                <a:cubicBezTo>
                  <a:pt x="918" y="226"/>
                  <a:pt x="918" y="226"/>
                  <a:pt x="918" y="226"/>
                </a:cubicBezTo>
                <a:cubicBezTo>
                  <a:pt x="915" y="228"/>
                  <a:pt x="915" y="228"/>
                  <a:pt x="915" y="228"/>
                </a:cubicBezTo>
                <a:cubicBezTo>
                  <a:pt x="915" y="228"/>
                  <a:pt x="915" y="228"/>
                  <a:pt x="915" y="228"/>
                </a:cubicBezTo>
                <a:cubicBezTo>
                  <a:pt x="895" y="241"/>
                  <a:pt x="895" y="241"/>
                  <a:pt x="895" y="241"/>
                </a:cubicBezTo>
                <a:cubicBezTo>
                  <a:pt x="895" y="241"/>
                  <a:pt x="895" y="241"/>
                  <a:pt x="895" y="241"/>
                </a:cubicBezTo>
                <a:cubicBezTo>
                  <a:pt x="893" y="243"/>
                  <a:pt x="893" y="243"/>
                  <a:pt x="893" y="243"/>
                </a:cubicBezTo>
                <a:cubicBezTo>
                  <a:pt x="892" y="243"/>
                  <a:pt x="892" y="243"/>
                  <a:pt x="892" y="243"/>
                </a:cubicBezTo>
                <a:cubicBezTo>
                  <a:pt x="872" y="256"/>
                  <a:pt x="872" y="256"/>
                  <a:pt x="872" y="256"/>
                </a:cubicBezTo>
                <a:cubicBezTo>
                  <a:pt x="872" y="257"/>
                  <a:pt x="872" y="257"/>
                  <a:pt x="872" y="257"/>
                </a:cubicBezTo>
                <a:cubicBezTo>
                  <a:pt x="869" y="258"/>
                  <a:pt x="869" y="258"/>
                  <a:pt x="869" y="258"/>
                </a:cubicBezTo>
                <a:cubicBezTo>
                  <a:pt x="869" y="258"/>
                  <a:pt x="869" y="258"/>
                  <a:pt x="869" y="258"/>
                </a:cubicBezTo>
                <a:cubicBezTo>
                  <a:pt x="849" y="272"/>
                  <a:pt x="849" y="272"/>
                  <a:pt x="849" y="272"/>
                </a:cubicBezTo>
                <a:cubicBezTo>
                  <a:pt x="849" y="272"/>
                  <a:pt x="849" y="272"/>
                  <a:pt x="849" y="272"/>
                </a:cubicBezTo>
                <a:cubicBezTo>
                  <a:pt x="847" y="273"/>
                  <a:pt x="847" y="273"/>
                  <a:pt x="847" y="273"/>
                </a:cubicBezTo>
                <a:cubicBezTo>
                  <a:pt x="846" y="273"/>
                  <a:pt x="846" y="273"/>
                  <a:pt x="846" y="273"/>
                </a:cubicBezTo>
                <a:cubicBezTo>
                  <a:pt x="823" y="289"/>
                  <a:pt x="823" y="289"/>
                  <a:pt x="823" y="289"/>
                </a:cubicBezTo>
                <a:cubicBezTo>
                  <a:pt x="823" y="289"/>
                  <a:pt x="823" y="289"/>
                  <a:pt x="823" y="289"/>
                </a:cubicBezTo>
                <a:cubicBezTo>
                  <a:pt x="820" y="291"/>
                  <a:pt x="820" y="291"/>
                  <a:pt x="820" y="291"/>
                </a:cubicBezTo>
                <a:cubicBezTo>
                  <a:pt x="820" y="291"/>
                  <a:pt x="820" y="291"/>
                  <a:pt x="820" y="291"/>
                </a:cubicBezTo>
                <a:cubicBezTo>
                  <a:pt x="796" y="306"/>
                  <a:pt x="796" y="306"/>
                  <a:pt x="796" y="306"/>
                </a:cubicBezTo>
                <a:cubicBezTo>
                  <a:pt x="797" y="307"/>
                  <a:pt x="797" y="307"/>
                  <a:pt x="797" y="307"/>
                </a:cubicBezTo>
                <a:cubicBezTo>
                  <a:pt x="794" y="308"/>
                  <a:pt x="794" y="308"/>
                  <a:pt x="794" y="308"/>
                </a:cubicBezTo>
                <a:cubicBezTo>
                  <a:pt x="794" y="308"/>
                  <a:pt x="794" y="308"/>
                  <a:pt x="794" y="308"/>
                </a:cubicBezTo>
                <a:cubicBezTo>
                  <a:pt x="771" y="323"/>
                  <a:pt x="771" y="323"/>
                  <a:pt x="771" y="323"/>
                </a:cubicBezTo>
                <a:cubicBezTo>
                  <a:pt x="772" y="323"/>
                  <a:pt x="772" y="323"/>
                  <a:pt x="772" y="323"/>
                </a:cubicBezTo>
                <a:cubicBezTo>
                  <a:pt x="769" y="325"/>
                  <a:pt x="769" y="325"/>
                  <a:pt x="769" y="325"/>
                </a:cubicBezTo>
                <a:cubicBezTo>
                  <a:pt x="769" y="325"/>
                  <a:pt x="769" y="325"/>
                  <a:pt x="769" y="325"/>
                </a:cubicBezTo>
                <a:cubicBezTo>
                  <a:pt x="746" y="340"/>
                  <a:pt x="746" y="340"/>
                  <a:pt x="746" y="340"/>
                </a:cubicBezTo>
                <a:cubicBezTo>
                  <a:pt x="747" y="340"/>
                  <a:pt x="747" y="340"/>
                  <a:pt x="747" y="340"/>
                </a:cubicBezTo>
                <a:cubicBezTo>
                  <a:pt x="744" y="342"/>
                  <a:pt x="744" y="342"/>
                  <a:pt x="744" y="342"/>
                </a:cubicBezTo>
                <a:cubicBezTo>
                  <a:pt x="744" y="342"/>
                  <a:pt x="744" y="342"/>
                  <a:pt x="744" y="342"/>
                </a:cubicBezTo>
                <a:cubicBezTo>
                  <a:pt x="721" y="357"/>
                  <a:pt x="721" y="357"/>
                  <a:pt x="721" y="357"/>
                </a:cubicBezTo>
                <a:cubicBezTo>
                  <a:pt x="721" y="357"/>
                  <a:pt x="721" y="357"/>
                  <a:pt x="721" y="357"/>
                </a:cubicBezTo>
                <a:cubicBezTo>
                  <a:pt x="719" y="359"/>
                  <a:pt x="719" y="359"/>
                  <a:pt x="719" y="359"/>
                </a:cubicBezTo>
                <a:cubicBezTo>
                  <a:pt x="718" y="358"/>
                  <a:pt x="718" y="358"/>
                  <a:pt x="718" y="358"/>
                </a:cubicBezTo>
                <a:cubicBezTo>
                  <a:pt x="696" y="374"/>
                  <a:pt x="696" y="374"/>
                  <a:pt x="696" y="374"/>
                </a:cubicBezTo>
                <a:cubicBezTo>
                  <a:pt x="696" y="374"/>
                  <a:pt x="696" y="374"/>
                  <a:pt x="696" y="374"/>
                </a:cubicBezTo>
                <a:cubicBezTo>
                  <a:pt x="693" y="375"/>
                  <a:pt x="693" y="375"/>
                  <a:pt x="693" y="375"/>
                </a:cubicBezTo>
                <a:cubicBezTo>
                  <a:pt x="693" y="375"/>
                  <a:pt x="693" y="375"/>
                  <a:pt x="693" y="375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0" y="391"/>
                  <a:pt x="670" y="391"/>
                  <a:pt x="670" y="391"/>
                </a:cubicBezTo>
                <a:cubicBezTo>
                  <a:pt x="668" y="392"/>
                  <a:pt x="668" y="392"/>
                  <a:pt x="668" y="392"/>
                </a:cubicBezTo>
                <a:cubicBezTo>
                  <a:pt x="668" y="392"/>
                  <a:pt x="668" y="392"/>
                  <a:pt x="668" y="392"/>
                </a:cubicBezTo>
                <a:cubicBezTo>
                  <a:pt x="577" y="453"/>
                  <a:pt x="577" y="453"/>
                  <a:pt x="577" y="453"/>
                </a:cubicBezTo>
                <a:cubicBezTo>
                  <a:pt x="197" y="308"/>
                  <a:pt x="197" y="308"/>
                  <a:pt x="197" y="308"/>
                </a:cubicBezTo>
                <a:cubicBezTo>
                  <a:pt x="0" y="355"/>
                  <a:pt x="0" y="355"/>
                  <a:pt x="0" y="355"/>
                </a:cubicBezTo>
                <a:cubicBezTo>
                  <a:pt x="215" y="446"/>
                  <a:pt x="215" y="446"/>
                  <a:pt x="215" y="446"/>
                </a:cubicBezTo>
                <a:cubicBezTo>
                  <a:pt x="215" y="446"/>
                  <a:pt x="198" y="455"/>
                  <a:pt x="194" y="466"/>
                </a:cubicBezTo>
                <a:cubicBezTo>
                  <a:pt x="203" y="471"/>
                  <a:pt x="210" y="480"/>
                  <a:pt x="212" y="490"/>
                </a:cubicBezTo>
                <a:cubicBezTo>
                  <a:pt x="217" y="493"/>
                  <a:pt x="224" y="495"/>
                  <a:pt x="232" y="498"/>
                </a:cubicBezTo>
                <a:cubicBezTo>
                  <a:pt x="264" y="507"/>
                  <a:pt x="291" y="510"/>
                  <a:pt x="312" y="510"/>
                </a:cubicBezTo>
                <a:cubicBezTo>
                  <a:pt x="342" y="510"/>
                  <a:pt x="359" y="504"/>
                  <a:pt x="359" y="504"/>
                </a:cubicBezTo>
                <a:cubicBezTo>
                  <a:pt x="528" y="574"/>
                  <a:pt x="528" y="574"/>
                  <a:pt x="528" y="574"/>
                </a:cubicBezTo>
                <a:cubicBezTo>
                  <a:pt x="528" y="574"/>
                  <a:pt x="567" y="584"/>
                  <a:pt x="610" y="584"/>
                </a:cubicBezTo>
                <a:cubicBezTo>
                  <a:pt x="640" y="584"/>
                  <a:pt x="673" y="579"/>
                  <a:pt x="694" y="562"/>
                </a:cubicBezTo>
                <a:cubicBezTo>
                  <a:pt x="745" y="521"/>
                  <a:pt x="653" y="482"/>
                  <a:pt x="653" y="482"/>
                </a:cubicBezTo>
                <a:cubicBezTo>
                  <a:pt x="1302" y="19"/>
                  <a:pt x="1302" y="19"/>
                  <a:pt x="1302" y="19"/>
                </a:cubicBezTo>
                <a:cubicBezTo>
                  <a:pt x="1257" y="0"/>
                  <a:pt x="1257" y="0"/>
                  <a:pt x="1257" y="0"/>
                </a:cubicBezTo>
              </a:path>
            </a:pathLst>
          </a:custGeom>
          <a:solidFill>
            <a:srgbClr val="B4DE8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Freeform 14">
            <a:extLst>
              <a:ext uri="{FF2B5EF4-FFF2-40B4-BE49-F238E27FC236}">
                <a16:creationId xmlns:a16="http://schemas.microsoft.com/office/drawing/2014/main" id="{BCF4441F-0D8F-4595-9B40-EDE6809320E0}"/>
              </a:ext>
            </a:extLst>
          </p:cNvPr>
          <p:cNvSpPr>
            <a:spLocks noEditPoints="1"/>
          </p:cNvSpPr>
          <p:nvPr/>
        </p:nvSpPr>
        <p:spPr bwMode="auto">
          <a:xfrm>
            <a:off x="3241675" y="4057651"/>
            <a:ext cx="2541587" cy="1695450"/>
          </a:xfrm>
          <a:custGeom>
            <a:avLst/>
            <a:gdLst>
              <a:gd name="T0" fmla="*/ 0 w 1601"/>
              <a:gd name="T1" fmla="*/ 1068 h 1068"/>
              <a:gd name="T2" fmla="*/ 78 w 1601"/>
              <a:gd name="T3" fmla="*/ 1018 h 1068"/>
              <a:gd name="T4" fmla="*/ 78 w 1601"/>
              <a:gd name="T5" fmla="*/ 1018 h 1068"/>
              <a:gd name="T6" fmla="*/ 139 w 1601"/>
              <a:gd name="T7" fmla="*/ 973 h 1068"/>
              <a:gd name="T8" fmla="*/ 147 w 1601"/>
              <a:gd name="T9" fmla="*/ 970 h 1068"/>
              <a:gd name="T10" fmla="*/ 211 w 1601"/>
              <a:gd name="T11" fmla="*/ 929 h 1068"/>
              <a:gd name="T12" fmla="*/ 286 w 1601"/>
              <a:gd name="T13" fmla="*/ 876 h 1068"/>
              <a:gd name="T14" fmla="*/ 289 w 1601"/>
              <a:gd name="T15" fmla="*/ 876 h 1068"/>
              <a:gd name="T16" fmla="*/ 350 w 1601"/>
              <a:gd name="T17" fmla="*/ 834 h 1068"/>
              <a:gd name="T18" fmla="*/ 355 w 1601"/>
              <a:gd name="T19" fmla="*/ 828 h 1068"/>
              <a:gd name="T20" fmla="*/ 422 w 1601"/>
              <a:gd name="T21" fmla="*/ 787 h 1068"/>
              <a:gd name="T22" fmla="*/ 502 w 1601"/>
              <a:gd name="T23" fmla="*/ 734 h 1068"/>
              <a:gd name="T24" fmla="*/ 502 w 1601"/>
              <a:gd name="T25" fmla="*/ 734 h 1068"/>
              <a:gd name="T26" fmla="*/ 558 w 1601"/>
              <a:gd name="T27" fmla="*/ 695 h 1068"/>
              <a:gd name="T28" fmla="*/ 566 w 1601"/>
              <a:gd name="T29" fmla="*/ 689 h 1068"/>
              <a:gd name="T30" fmla="*/ 624 w 1601"/>
              <a:gd name="T31" fmla="*/ 653 h 1068"/>
              <a:gd name="T32" fmla="*/ 694 w 1601"/>
              <a:gd name="T33" fmla="*/ 606 h 1068"/>
              <a:gd name="T34" fmla="*/ 694 w 1601"/>
              <a:gd name="T35" fmla="*/ 606 h 1068"/>
              <a:gd name="T36" fmla="*/ 749 w 1601"/>
              <a:gd name="T37" fmla="*/ 567 h 1068"/>
              <a:gd name="T38" fmla="*/ 757 w 1601"/>
              <a:gd name="T39" fmla="*/ 564 h 1068"/>
              <a:gd name="T40" fmla="*/ 813 w 1601"/>
              <a:gd name="T41" fmla="*/ 525 h 1068"/>
              <a:gd name="T42" fmla="*/ 879 w 1601"/>
              <a:gd name="T43" fmla="*/ 481 h 1068"/>
              <a:gd name="T44" fmla="*/ 879 w 1601"/>
              <a:gd name="T45" fmla="*/ 481 h 1068"/>
              <a:gd name="T46" fmla="*/ 929 w 1601"/>
              <a:gd name="T47" fmla="*/ 447 h 1068"/>
              <a:gd name="T48" fmla="*/ 935 w 1601"/>
              <a:gd name="T49" fmla="*/ 445 h 1068"/>
              <a:gd name="T50" fmla="*/ 996 w 1601"/>
              <a:gd name="T51" fmla="*/ 403 h 1068"/>
              <a:gd name="T52" fmla="*/ 1060 w 1601"/>
              <a:gd name="T53" fmla="*/ 361 h 1068"/>
              <a:gd name="T54" fmla="*/ 1060 w 1601"/>
              <a:gd name="T55" fmla="*/ 361 h 1068"/>
              <a:gd name="T56" fmla="*/ 1101 w 1601"/>
              <a:gd name="T57" fmla="*/ 333 h 1068"/>
              <a:gd name="T58" fmla="*/ 1107 w 1601"/>
              <a:gd name="T59" fmla="*/ 328 h 1068"/>
              <a:gd name="T60" fmla="*/ 1165 w 1601"/>
              <a:gd name="T61" fmla="*/ 292 h 1068"/>
              <a:gd name="T62" fmla="*/ 1229 w 1601"/>
              <a:gd name="T63" fmla="*/ 247 h 1068"/>
              <a:gd name="T64" fmla="*/ 1232 w 1601"/>
              <a:gd name="T65" fmla="*/ 247 h 1068"/>
              <a:gd name="T66" fmla="*/ 1273 w 1601"/>
              <a:gd name="T67" fmla="*/ 217 h 1068"/>
              <a:gd name="T68" fmla="*/ 1282 w 1601"/>
              <a:gd name="T69" fmla="*/ 214 h 1068"/>
              <a:gd name="T70" fmla="*/ 1337 w 1601"/>
              <a:gd name="T71" fmla="*/ 178 h 1068"/>
              <a:gd name="T72" fmla="*/ 1390 w 1601"/>
              <a:gd name="T73" fmla="*/ 141 h 1068"/>
              <a:gd name="T74" fmla="*/ 1390 w 1601"/>
              <a:gd name="T75" fmla="*/ 141 h 1068"/>
              <a:gd name="T76" fmla="*/ 1437 w 1601"/>
              <a:gd name="T77" fmla="*/ 108 h 1068"/>
              <a:gd name="T78" fmla="*/ 1443 w 1601"/>
              <a:gd name="T79" fmla="*/ 105 h 1068"/>
              <a:gd name="T80" fmla="*/ 1492 w 1601"/>
              <a:gd name="T81" fmla="*/ 75 h 1068"/>
              <a:gd name="T82" fmla="*/ 1554 w 1601"/>
              <a:gd name="T83" fmla="*/ 30 h 1068"/>
              <a:gd name="T84" fmla="*/ 1556 w 1601"/>
              <a:gd name="T85" fmla="*/ 30 h 1068"/>
              <a:gd name="T86" fmla="*/ 1592 w 1601"/>
              <a:gd name="T87" fmla="*/ 5 h 1068"/>
              <a:gd name="T88" fmla="*/ 1601 w 1601"/>
              <a:gd name="T89" fmla="*/ 0 h 10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601" h="1068">
                <a:moveTo>
                  <a:pt x="6" y="1062"/>
                </a:moveTo>
                <a:lnTo>
                  <a:pt x="0" y="1068"/>
                </a:lnTo>
                <a:lnTo>
                  <a:pt x="0" y="1068"/>
                </a:lnTo>
                <a:lnTo>
                  <a:pt x="6" y="1065"/>
                </a:lnTo>
                <a:lnTo>
                  <a:pt x="6" y="1062"/>
                </a:lnTo>
                <a:close/>
                <a:moveTo>
                  <a:pt x="78" y="1018"/>
                </a:moveTo>
                <a:lnTo>
                  <a:pt x="69" y="1020"/>
                </a:lnTo>
                <a:lnTo>
                  <a:pt x="69" y="1020"/>
                </a:lnTo>
                <a:lnTo>
                  <a:pt x="78" y="1018"/>
                </a:lnTo>
                <a:lnTo>
                  <a:pt x="78" y="1018"/>
                </a:lnTo>
                <a:close/>
                <a:moveTo>
                  <a:pt x="147" y="970"/>
                </a:moveTo>
                <a:lnTo>
                  <a:pt x="139" y="973"/>
                </a:lnTo>
                <a:lnTo>
                  <a:pt x="141" y="976"/>
                </a:lnTo>
                <a:lnTo>
                  <a:pt x="147" y="970"/>
                </a:lnTo>
                <a:lnTo>
                  <a:pt x="147" y="970"/>
                </a:lnTo>
                <a:close/>
                <a:moveTo>
                  <a:pt x="216" y="923"/>
                </a:moveTo>
                <a:lnTo>
                  <a:pt x="211" y="929"/>
                </a:lnTo>
                <a:lnTo>
                  <a:pt x="211" y="929"/>
                </a:lnTo>
                <a:lnTo>
                  <a:pt x="219" y="923"/>
                </a:lnTo>
                <a:lnTo>
                  <a:pt x="216" y="923"/>
                </a:lnTo>
                <a:close/>
                <a:moveTo>
                  <a:pt x="286" y="876"/>
                </a:moveTo>
                <a:lnTo>
                  <a:pt x="280" y="881"/>
                </a:lnTo>
                <a:lnTo>
                  <a:pt x="280" y="881"/>
                </a:lnTo>
                <a:lnTo>
                  <a:pt x="289" y="876"/>
                </a:lnTo>
                <a:lnTo>
                  <a:pt x="286" y="876"/>
                </a:lnTo>
                <a:close/>
                <a:moveTo>
                  <a:pt x="355" y="828"/>
                </a:moveTo>
                <a:lnTo>
                  <a:pt x="350" y="834"/>
                </a:lnTo>
                <a:lnTo>
                  <a:pt x="350" y="834"/>
                </a:lnTo>
                <a:lnTo>
                  <a:pt x="358" y="831"/>
                </a:lnTo>
                <a:lnTo>
                  <a:pt x="355" y="828"/>
                </a:lnTo>
                <a:close/>
                <a:moveTo>
                  <a:pt x="430" y="781"/>
                </a:moveTo>
                <a:lnTo>
                  <a:pt x="422" y="787"/>
                </a:lnTo>
                <a:lnTo>
                  <a:pt x="422" y="787"/>
                </a:lnTo>
                <a:lnTo>
                  <a:pt x="430" y="781"/>
                </a:lnTo>
                <a:lnTo>
                  <a:pt x="430" y="781"/>
                </a:lnTo>
                <a:close/>
                <a:moveTo>
                  <a:pt x="502" y="734"/>
                </a:moveTo>
                <a:lnTo>
                  <a:pt x="494" y="737"/>
                </a:lnTo>
                <a:lnTo>
                  <a:pt x="497" y="737"/>
                </a:lnTo>
                <a:lnTo>
                  <a:pt x="502" y="734"/>
                </a:lnTo>
                <a:lnTo>
                  <a:pt x="502" y="734"/>
                </a:lnTo>
                <a:close/>
                <a:moveTo>
                  <a:pt x="566" y="689"/>
                </a:moveTo>
                <a:lnTo>
                  <a:pt x="558" y="695"/>
                </a:lnTo>
                <a:lnTo>
                  <a:pt x="558" y="695"/>
                </a:lnTo>
                <a:lnTo>
                  <a:pt x="566" y="692"/>
                </a:lnTo>
                <a:lnTo>
                  <a:pt x="566" y="689"/>
                </a:lnTo>
                <a:close/>
                <a:moveTo>
                  <a:pt x="630" y="648"/>
                </a:moveTo>
                <a:lnTo>
                  <a:pt x="621" y="653"/>
                </a:lnTo>
                <a:lnTo>
                  <a:pt x="624" y="653"/>
                </a:lnTo>
                <a:lnTo>
                  <a:pt x="630" y="648"/>
                </a:lnTo>
                <a:lnTo>
                  <a:pt x="630" y="648"/>
                </a:lnTo>
                <a:close/>
                <a:moveTo>
                  <a:pt x="694" y="606"/>
                </a:moveTo>
                <a:lnTo>
                  <a:pt x="685" y="611"/>
                </a:lnTo>
                <a:lnTo>
                  <a:pt x="685" y="611"/>
                </a:lnTo>
                <a:lnTo>
                  <a:pt x="694" y="606"/>
                </a:lnTo>
                <a:lnTo>
                  <a:pt x="694" y="606"/>
                </a:lnTo>
                <a:close/>
                <a:moveTo>
                  <a:pt x="757" y="564"/>
                </a:moveTo>
                <a:lnTo>
                  <a:pt x="749" y="567"/>
                </a:lnTo>
                <a:lnTo>
                  <a:pt x="749" y="567"/>
                </a:lnTo>
                <a:lnTo>
                  <a:pt x="757" y="564"/>
                </a:lnTo>
                <a:lnTo>
                  <a:pt x="757" y="564"/>
                </a:lnTo>
                <a:close/>
                <a:moveTo>
                  <a:pt x="821" y="520"/>
                </a:moveTo>
                <a:lnTo>
                  <a:pt x="813" y="525"/>
                </a:lnTo>
                <a:lnTo>
                  <a:pt x="813" y="525"/>
                </a:lnTo>
                <a:lnTo>
                  <a:pt x="821" y="520"/>
                </a:lnTo>
                <a:lnTo>
                  <a:pt x="821" y="520"/>
                </a:lnTo>
                <a:close/>
                <a:moveTo>
                  <a:pt x="879" y="481"/>
                </a:moveTo>
                <a:lnTo>
                  <a:pt x="871" y="486"/>
                </a:lnTo>
                <a:lnTo>
                  <a:pt x="871" y="486"/>
                </a:lnTo>
                <a:lnTo>
                  <a:pt x="879" y="481"/>
                </a:lnTo>
                <a:lnTo>
                  <a:pt x="879" y="481"/>
                </a:lnTo>
                <a:close/>
                <a:moveTo>
                  <a:pt x="935" y="445"/>
                </a:moveTo>
                <a:lnTo>
                  <a:pt x="929" y="447"/>
                </a:lnTo>
                <a:lnTo>
                  <a:pt x="929" y="447"/>
                </a:lnTo>
                <a:lnTo>
                  <a:pt x="938" y="445"/>
                </a:lnTo>
                <a:lnTo>
                  <a:pt x="935" y="445"/>
                </a:lnTo>
                <a:close/>
                <a:moveTo>
                  <a:pt x="1004" y="397"/>
                </a:moveTo>
                <a:lnTo>
                  <a:pt x="996" y="403"/>
                </a:lnTo>
                <a:lnTo>
                  <a:pt x="996" y="403"/>
                </a:lnTo>
                <a:lnTo>
                  <a:pt x="1004" y="397"/>
                </a:lnTo>
                <a:lnTo>
                  <a:pt x="1004" y="397"/>
                </a:lnTo>
                <a:close/>
                <a:moveTo>
                  <a:pt x="1060" y="361"/>
                </a:moveTo>
                <a:lnTo>
                  <a:pt x="1054" y="364"/>
                </a:lnTo>
                <a:lnTo>
                  <a:pt x="1054" y="367"/>
                </a:lnTo>
                <a:lnTo>
                  <a:pt x="1060" y="361"/>
                </a:lnTo>
                <a:lnTo>
                  <a:pt x="1060" y="361"/>
                </a:lnTo>
                <a:close/>
                <a:moveTo>
                  <a:pt x="1107" y="328"/>
                </a:moveTo>
                <a:lnTo>
                  <a:pt x="1101" y="333"/>
                </a:lnTo>
                <a:lnTo>
                  <a:pt x="1101" y="333"/>
                </a:lnTo>
                <a:lnTo>
                  <a:pt x="1110" y="328"/>
                </a:lnTo>
                <a:lnTo>
                  <a:pt x="1107" y="328"/>
                </a:lnTo>
                <a:close/>
                <a:moveTo>
                  <a:pt x="1171" y="286"/>
                </a:moveTo>
                <a:lnTo>
                  <a:pt x="1162" y="292"/>
                </a:lnTo>
                <a:lnTo>
                  <a:pt x="1165" y="292"/>
                </a:lnTo>
                <a:lnTo>
                  <a:pt x="1171" y="286"/>
                </a:lnTo>
                <a:lnTo>
                  <a:pt x="1171" y="286"/>
                </a:lnTo>
                <a:close/>
                <a:moveTo>
                  <a:pt x="1229" y="247"/>
                </a:moveTo>
                <a:lnTo>
                  <a:pt x="1223" y="253"/>
                </a:lnTo>
                <a:lnTo>
                  <a:pt x="1223" y="253"/>
                </a:lnTo>
                <a:lnTo>
                  <a:pt x="1232" y="247"/>
                </a:lnTo>
                <a:lnTo>
                  <a:pt x="1229" y="247"/>
                </a:lnTo>
                <a:close/>
                <a:moveTo>
                  <a:pt x="1282" y="214"/>
                </a:moveTo>
                <a:lnTo>
                  <a:pt x="1273" y="217"/>
                </a:lnTo>
                <a:lnTo>
                  <a:pt x="1276" y="219"/>
                </a:lnTo>
                <a:lnTo>
                  <a:pt x="1282" y="214"/>
                </a:lnTo>
                <a:lnTo>
                  <a:pt x="1282" y="214"/>
                </a:lnTo>
                <a:close/>
                <a:moveTo>
                  <a:pt x="1343" y="172"/>
                </a:moveTo>
                <a:lnTo>
                  <a:pt x="1334" y="178"/>
                </a:lnTo>
                <a:lnTo>
                  <a:pt x="1337" y="178"/>
                </a:lnTo>
                <a:lnTo>
                  <a:pt x="1343" y="172"/>
                </a:lnTo>
                <a:lnTo>
                  <a:pt x="1343" y="172"/>
                </a:lnTo>
                <a:close/>
                <a:moveTo>
                  <a:pt x="1390" y="141"/>
                </a:moveTo>
                <a:lnTo>
                  <a:pt x="1382" y="147"/>
                </a:lnTo>
                <a:lnTo>
                  <a:pt x="1382" y="147"/>
                </a:lnTo>
                <a:lnTo>
                  <a:pt x="1390" y="141"/>
                </a:lnTo>
                <a:lnTo>
                  <a:pt x="1390" y="141"/>
                </a:lnTo>
                <a:close/>
                <a:moveTo>
                  <a:pt x="1443" y="105"/>
                </a:moveTo>
                <a:lnTo>
                  <a:pt x="1437" y="108"/>
                </a:lnTo>
                <a:lnTo>
                  <a:pt x="1437" y="111"/>
                </a:lnTo>
                <a:lnTo>
                  <a:pt x="1445" y="105"/>
                </a:lnTo>
                <a:lnTo>
                  <a:pt x="1443" y="105"/>
                </a:lnTo>
                <a:close/>
                <a:moveTo>
                  <a:pt x="1498" y="69"/>
                </a:moveTo>
                <a:lnTo>
                  <a:pt x="1490" y="75"/>
                </a:lnTo>
                <a:lnTo>
                  <a:pt x="1492" y="75"/>
                </a:lnTo>
                <a:lnTo>
                  <a:pt x="1498" y="69"/>
                </a:lnTo>
                <a:lnTo>
                  <a:pt x="1498" y="69"/>
                </a:lnTo>
                <a:close/>
                <a:moveTo>
                  <a:pt x="1554" y="30"/>
                </a:moveTo>
                <a:lnTo>
                  <a:pt x="1548" y="36"/>
                </a:lnTo>
                <a:lnTo>
                  <a:pt x="1548" y="36"/>
                </a:lnTo>
                <a:lnTo>
                  <a:pt x="1556" y="30"/>
                </a:lnTo>
                <a:lnTo>
                  <a:pt x="1554" y="30"/>
                </a:lnTo>
                <a:close/>
                <a:moveTo>
                  <a:pt x="1601" y="0"/>
                </a:moveTo>
                <a:lnTo>
                  <a:pt x="1592" y="5"/>
                </a:lnTo>
                <a:lnTo>
                  <a:pt x="1595" y="5"/>
                </a:lnTo>
                <a:lnTo>
                  <a:pt x="1601" y="0"/>
                </a:lnTo>
                <a:lnTo>
                  <a:pt x="1601" y="0"/>
                </a:lnTo>
                <a:close/>
              </a:path>
            </a:pathLst>
          </a:custGeom>
          <a:solidFill>
            <a:srgbClr val="B2B3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Freeform 15">
            <a:extLst>
              <a:ext uri="{FF2B5EF4-FFF2-40B4-BE49-F238E27FC236}">
                <a16:creationId xmlns:a16="http://schemas.microsoft.com/office/drawing/2014/main" id="{44E3A38B-8010-44FF-ABBD-51AE4168BA39}"/>
              </a:ext>
            </a:extLst>
          </p:cNvPr>
          <p:cNvSpPr>
            <a:spLocks noEditPoints="1"/>
          </p:cNvSpPr>
          <p:nvPr/>
        </p:nvSpPr>
        <p:spPr bwMode="auto">
          <a:xfrm>
            <a:off x="3241675" y="4057651"/>
            <a:ext cx="2541587" cy="1695450"/>
          </a:xfrm>
          <a:custGeom>
            <a:avLst/>
            <a:gdLst>
              <a:gd name="T0" fmla="*/ 0 w 1601"/>
              <a:gd name="T1" fmla="*/ 1068 h 1068"/>
              <a:gd name="T2" fmla="*/ 78 w 1601"/>
              <a:gd name="T3" fmla="*/ 1018 h 1068"/>
              <a:gd name="T4" fmla="*/ 78 w 1601"/>
              <a:gd name="T5" fmla="*/ 1018 h 1068"/>
              <a:gd name="T6" fmla="*/ 139 w 1601"/>
              <a:gd name="T7" fmla="*/ 973 h 1068"/>
              <a:gd name="T8" fmla="*/ 147 w 1601"/>
              <a:gd name="T9" fmla="*/ 970 h 1068"/>
              <a:gd name="T10" fmla="*/ 211 w 1601"/>
              <a:gd name="T11" fmla="*/ 929 h 1068"/>
              <a:gd name="T12" fmla="*/ 286 w 1601"/>
              <a:gd name="T13" fmla="*/ 876 h 1068"/>
              <a:gd name="T14" fmla="*/ 289 w 1601"/>
              <a:gd name="T15" fmla="*/ 876 h 1068"/>
              <a:gd name="T16" fmla="*/ 350 w 1601"/>
              <a:gd name="T17" fmla="*/ 834 h 1068"/>
              <a:gd name="T18" fmla="*/ 355 w 1601"/>
              <a:gd name="T19" fmla="*/ 828 h 1068"/>
              <a:gd name="T20" fmla="*/ 422 w 1601"/>
              <a:gd name="T21" fmla="*/ 787 h 1068"/>
              <a:gd name="T22" fmla="*/ 502 w 1601"/>
              <a:gd name="T23" fmla="*/ 734 h 1068"/>
              <a:gd name="T24" fmla="*/ 502 w 1601"/>
              <a:gd name="T25" fmla="*/ 734 h 1068"/>
              <a:gd name="T26" fmla="*/ 558 w 1601"/>
              <a:gd name="T27" fmla="*/ 695 h 1068"/>
              <a:gd name="T28" fmla="*/ 566 w 1601"/>
              <a:gd name="T29" fmla="*/ 689 h 1068"/>
              <a:gd name="T30" fmla="*/ 624 w 1601"/>
              <a:gd name="T31" fmla="*/ 653 h 1068"/>
              <a:gd name="T32" fmla="*/ 694 w 1601"/>
              <a:gd name="T33" fmla="*/ 606 h 1068"/>
              <a:gd name="T34" fmla="*/ 694 w 1601"/>
              <a:gd name="T35" fmla="*/ 606 h 1068"/>
              <a:gd name="T36" fmla="*/ 749 w 1601"/>
              <a:gd name="T37" fmla="*/ 567 h 1068"/>
              <a:gd name="T38" fmla="*/ 757 w 1601"/>
              <a:gd name="T39" fmla="*/ 564 h 1068"/>
              <a:gd name="T40" fmla="*/ 813 w 1601"/>
              <a:gd name="T41" fmla="*/ 525 h 1068"/>
              <a:gd name="T42" fmla="*/ 879 w 1601"/>
              <a:gd name="T43" fmla="*/ 481 h 1068"/>
              <a:gd name="T44" fmla="*/ 879 w 1601"/>
              <a:gd name="T45" fmla="*/ 481 h 1068"/>
              <a:gd name="T46" fmla="*/ 929 w 1601"/>
              <a:gd name="T47" fmla="*/ 447 h 1068"/>
              <a:gd name="T48" fmla="*/ 935 w 1601"/>
              <a:gd name="T49" fmla="*/ 445 h 1068"/>
              <a:gd name="T50" fmla="*/ 996 w 1601"/>
              <a:gd name="T51" fmla="*/ 403 h 1068"/>
              <a:gd name="T52" fmla="*/ 1060 w 1601"/>
              <a:gd name="T53" fmla="*/ 361 h 1068"/>
              <a:gd name="T54" fmla="*/ 1060 w 1601"/>
              <a:gd name="T55" fmla="*/ 361 h 1068"/>
              <a:gd name="T56" fmla="*/ 1101 w 1601"/>
              <a:gd name="T57" fmla="*/ 333 h 1068"/>
              <a:gd name="T58" fmla="*/ 1107 w 1601"/>
              <a:gd name="T59" fmla="*/ 328 h 1068"/>
              <a:gd name="T60" fmla="*/ 1165 w 1601"/>
              <a:gd name="T61" fmla="*/ 292 h 1068"/>
              <a:gd name="T62" fmla="*/ 1229 w 1601"/>
              <a:gd name="T63" fmla="*/ 247 h 1068"/>
              <a:gd name="T64" fmla="*/ 1232 w 1601"/>
              <a:gd name="T65" fmla="*/ 247 h 1068"/>
              <a:gd name="T66" fmla="*/ 1273 w 1601"/>
              <a:gd name="T67" fmla="*/ 217 h 1068"/>
              <a:gd name="T68" fmla="*/ 1282 w 1601"/>
              <a:gd name="T69" fmla="*/ 214 h 1068"/>
              <a:gd name="T70" fmla="*/ 1337 w 1601"/>
              <a:gd name="T71" fmla="*/ 178 h 1068"/>
              <a:gd name="T72" fmla="*/ 1390 w 1601"/>
              <a:gd name="T73" fmla="*/ 141 h 1068"/>
              <a:gd name="T74" fmla="*/ 1390 w 1601"/>
              <a:gd name="T75" fmla="*/ 141 h 1068"/>
              <a:gd name="T76" fmla="*/ 1437 w 1601"/>
              <a:gd name="T77" fmla="*/ 108 h 1068"/>
              <a:gd name="T78" fmla="*/ 1443 w 1601"/>
              <a:gd name="T79" fmla="*/ 105 h 1068"/>
              <a:gd name="T80" fmla="*/ 1492 w 1601"/>
              <a:gd name="T81" fmla="*/ 75 h 1068"/>
              <a:gd name="T82" fmla="*/ 1554 w 1601"/>
              <a:gd name="T83" fmla="*/ 30 h 1068"/>
              <a:gd name="T84" fmla="*/ 1556 w 1601"/>
              <a:gd name="T85" fmla="*/ 30 h 1068"/>
              <a:gd name="T86" fmla="*/ 1592 w 1601"/>
              <a:gd name="T87" fmla="*/ 5 h 1068"/>
              <a:gd name="T88" fmla="*/ 1601 w 1601"/>
              <a:gd name="T89" fmla="*/ 0 h 10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601" h="1068">
                <a:moveTo>
                  <a:pt x="6" y="1062"/>
                </a:moveTo>
                <a:lnTo>
                  <a:pt x="0" y="1068"/>
                </a:lnTo>
                <a:lnTo>
                  <a:pt x="0" y="1068"/>
                </a:lnTo>
                <a:lnTo>
                  <a:pt x="6" y="1065"/>
                </a:lnTo>
                <a:lnTo>
                  <a:pt x="6" y="1062"/>
                </a:lnTo>
                <a:moveTo>
                  <a:pt x="78" y="1018"/>
                </a:moveTo>
                <a:lnTo>
                  <a:pt x="69" y="1020"/>
                </a:lnTo>
                <a:lnTo>
                  <a:pt x="69" y="1020"/>
                </a:lnTo>
                <a:lnTo>
                  <a:pt x="78" y="1018"/>
                </a:lnTo>
                <a:lnTo>
                  <a:pt x="78" y="1018"/>
                </a:lnTo>
                <a:moveTo>
                  <a:pt x="147" y="970"/>
                </a:moveTo>
                <a:lnTo>
                  <a:pt x="139" y="973"/>
                </a:lnTo>
                <a:lnTo>
                  <a:pt x="141" y="976"/>
                </a:lnTo>
                <a:lnTo>
                  <a:pt x="147" y="970"/>
                </a:lnTo>
                <a:lnTo>
                  <a:pt x="147" y="970"/>
                </a:lnTo>
                <a:moveTo>
                  <a:pt x="216" y="923"/>
                </a:moveTo>
                <a:lnTo>
                  <a:pt x="211" y="929"/>
                </a:lnTo>
                <a:lnTo>
                  <a:pt x="211" y="929"/>
                </a:lnTo>
                <a:lnTo>
                  <a:pt x="219" y="923"/>
                </a:lnTo>
                <a:lnTo>
                  <a:pt x="216" y="923"/>
                </a:lnTo>
                <a:moveTo>
                  <a:pt x="286" y="876"/>
                </a:moveTo>
                <a:lnTo>
                  <a:pt x="280" y="881"/>
                </a:lnTo>
                <a:lnTo>
                  <a:pt x="280" y="881"/>
                </a:lnTo>
                <a:lnTo>
                  <a:pt x="289" y="876"/>
                </a:lnTo>
                <a:lnTo>
                  <a:pt x="286" y="876"/>
                </a:lnTo>
                <a:moveTo>
                  <a:pt x="355" y="828"/>
                </a:moveTo>
                <a:lnTo>
                  <a:pt x="350" y="834"/>
                </a:lnTo>
                <a:lnTo>
                  <a:pt x="350" y="834"/>
                </a:lnTo>
                <a:lnTo>
                  <a:pt x="358" y="831"/>
                </a:lnTo>
                <a:lnTo>
                  <a:pt x="355" y="828"/>
                </a:lnTo>
                <a:moveTo>
                  <a:pt x="430" y="781"/>
                </a:moveTo>
                <a:lnTo>
                  <a:pt x="422" y="787"/>
                </a:lnTo>
                <a:lnTo>
                  <a:pt x="422" y="787"/>
                </a:lnTo>
                <a:lnTo>
                  <a:pt x="430" y="781"/>
                </a:lnTo>
                <a:lnTo>
                  <a:pt x="430" y="781"/>
                </a:lnTo>
                <a:moveTo>
                  <a:pt x="502" y="734"/>
                </a:moveTo>
                <a:lnTo>
                  <a:pt x="494" y="737"/>
                </a:lnTo>
                <a:lnTo>
                  <a:pt x="497" y="737"/>
                </a:lnTo>
                <a:lnTo>
                  <a:pt x="502" y="734"/>
                </a:lnTo>
                <a:lnTo>
                  <a:pt x="502" y="734"/>
                </a:lnTo>
                <a:moveTo>
                  <a:pt x="566" y="689"/>
                </a:moveTo>
                <a:lnTo>
                  <a:pt x="558" y="695"/>
                </a:lnTo>
                <a:lnTo>
                  <a:pt x="558" y="695"/>
                </a:lnTo>
                <a:lnTo>
                  <a:pt x="566" y="692"/>
                </a:lnTo>
                <a:lnTo>
                  <a:pt x="566" y="689"/>
                </a:lnTo>
                <a:moveTo>
                  <a:pt x="630" y="648"/>
                </a:moveTo>
                <a:lnTo>
                  <a:pt x="621" y="653"/>
                </a:lnTo>
                <a:lnTo>
                  <a:pt x="624" y="653"/>
                </a:lnTo>
                <a:lnTo>
                  <a:pt x="630" y="648"/>
                </a:lnTo>
                <a:lnTo>
                  <a:pt x="630" y="648"/>
                </a:lnTo>
                <a:moveTo>
                  <a:pt x="694" y="606"/>
                </a:moveTo>
                <a:lnTo>
                  <a:pt x="685" y="611"/>
                </a:lnTo>
                <a:lnTo>
                  <a:pt x="685" y="611"/>
                </a:lnTo>
                <a:lnTo>
                  <a:pt x="694" y="606"/>
                </a:lnTo>
                <a:lnTo>
                  <a:pt x="694" y="606"/>
                </a:lnTo>
                <a:moveTo>
                  <a:pt x="757" y="564"/>
                </a:moveTo>
                <a:lnTo>
                  <a:pt x="749" y="567"/>
                </a:lnTo>
                <a:lnTo>
                  <a:pt x="749" y="567"/>
                </a:lnTo>
                <a:lnTo>
                  <a:pt x="757" y="564"/>
                </a:lnTo>
                <a:lnTo>
                  <a:pt x="757" y="564"/>
                </a:lnTo>
                <a:moveTo>
                  <a:pt x="821" y="520"/>
                </a:moveTo>
                <a:lnTo>
                  <a:pt x="813" y="525"/>
                </a:lnTo>
                <a:lnTo>
                  <a:pt x="813" y="525"/>
                </a:lnTo>
                <a:lnTo>
                  <a:pt x="821" y="520"/>
                </a:lnTo>
                <a:lnTo>
                  <a:pt x="821" y="520"/>
                </a:lnTo>
                <a:moveTo>
                  <a:pt x="879" y="481"/>
                </a:moveTo>
                <a:lnTo>
                  <a:pt x="871" y="486"/>
                </a:lnTo>
                <a:lnTo>
                  <a:pt x="871" y="486"/>
                </a:lnTo>
                <a:lnTo>
                  <a:pt x="879" y="481"/>
                </a:lnTo>
                <a:lnTo>
                  <a:pt x="879" y="481"/>
                </a:lnTo>
                <a:moveTo>
                  <a:pt x="935" y="445"/>
                </a:moveTo>
                <a:lnTo>
                  <a:pt x="929" y="447"/>
                </a:lnTo>
                <a:lnTo>
                  <a:pt x="929" y="447"/>
                </a:lnTo>
                <a:lnTo>
                  <a:pt x="938" y="445"/>
                </a:lnTo>
                <a:lnTo>
                  <a:pt x="935" y="445"/>
                </a:lnTo>
                <a:moveTo>
                  <a:pt x="1004" y="397"/>
                </a:moveTo>
                <a:lnTo>
                  <a:pt x="996" y="403"/>
                </a:lnTo>
                <a:lnTo>
                  <a:pt x="996" y="403"/>
                </a:lnTo>
                <a:lnTo>
                  <a:pt x="1004" y="397"/>
                </a:lnTo>
                <a:lnTo>
                  <a:pt x="1004" y="397"/>
                </a:lnTo>
                <a:moveTo>
                  <a:pt x="1060" y="361"/>
                </a:moveTo>
                <a:lnTo>
                  <a:pt x="1054" y="364"/>
                </a:lnTo>
                <a:lnTo>
                  <a:pt x="1054" y="367"/>
                </a:lnTo>
                <a:lnTo>
                  <a:pt x="1060" y="361"/>
                </a:lnTo>
                <a:lnTo>
                  <a:pt x="1060" y="361"/>
                </a:lnTo>
                <a:moveTo>
                  <a:pt x="1107" y="328"/>
                </a:moveTo>
                <a:lnTo>
                  <a:pt x="1101" y="333"/>
                </a:lnTo>
                <a:lnTo>
                  <a:pt x="1101" y="333"/>
                </a:lnTo>
                <a:lnTo>
                  <a:pt x="1110" y="328"/>
                </a:lnTo>
                <a:lnTo>
                  <a:pt x="1107" y="328"/>
                </a:lnTo>
                <a:moveTo>
                  <a:pt x="1171" y="286"/>
                </a:moveTo>
                <a:lnTo>
                  <a:pt x="1162" y="292"/>
                </a:lnTo>
                <a:lnTo>
                  <a:pt x="1165" y="292"/>
                </a:lnTo>
                <a:lnTo>
                  <a:pt x="1171" y="286"/>
                </a:lnTo>
                <a:lnTo>
                  <a:pt x="1171" y="286"/>
                </a:lnTo>
                <a:moveTo>
                  <a:pt x="1229" y="247"/>
                </a:moveTo>
                <a:lnTo>
                  <a:pt x="1223" y="253"/>
                </a:lnTo>
                <a:lnTo>
                  <a:pt x="1223" y="253"/>
                </a:lnTo>
                <a:lnTo>
                  <a:pt x="1232" y="247"/>
                </a:lnTo>
                <a:lnTo>
                  <a:pt x="1229" y="247"/>
                </a:lnTo>
                <a:moveTo>
                  <a:pt x="1282" y="214"/>
                </a:moveTo>
                <a:lnTo>
                  <a:pt x="1273" y="217"/>
                </a:lnTo>
                <a:lnTo>
                  <a:pt x="1276" y="219"/>
                </a:lnTo>
                <a:lnTo>
                  <a:pt x="1282" y="214"/>
                </a:lnTo>
                <a:lnTo>
                  <a:pt x="1282" y="214"/>
                </a:lnTo>
                <a:moveTo>
                  <a:pt x="1343" y="172"/>
                </a:moveTo>
                <a:lnTo>
                  <a:pt x="1334" y="178"/>
                </a:lnTo>
                <a:lnTo>
                  <a:pt x="1337" y="178"/>
                </a:lnTo>
                <a:lnTo>
                  <a:pt x="1343" y="172"/>
                </a:lnTo>
                <a:lnTo>
                  <a:pt x="1343" y="172"/>
                </a:lnTo>
                <a:moveTo>
                  <a:pt x="1390" y="141"/>
                </a:moveTo>
                <a:lnTo>
                  <a:pt x="1382" y="147"/>
                </a:lnTo>
                <a:lnTo>
                  <a:pt x="1382" y="147"/>
                </a:lnTo>
                <a:lnTo>
                  <a:pt x="1390" y="141"/>
                </a:lnTo>
                <a:lnTo>
                  <a:pt x="1390" y="141"/>
                </a:lnTo>
                <a:moveTo>
                  <a:pt x="1443" y="105"/>
                </a:moveTo>
                <a:lnTo>
                  <a:pt x="1437" y="108"/>
                </a:lnTo>
                <a:lnTo>
                  <a:pt x="1437" y="111"/>
                </a:lnTo>
                <a:lnTo>
                  <a:pt x="1445" y="105"/>
                </a:lnTo>
                <a:lnTo>
                  <a:pt x="1443" y="105"/>
                </a:lnTo>
                <a:moveTo>
                  <a:pt x="1498" y="69"/>
                </a:moveTo>
                <a:lnTo>
                  <a:pt x="1490" y="75"/>
                </a:lnTo>
                <a:lnTo>
                  <a:pt x="1492" y="75"/>
                </a:lnTo>
                <a:lnTo>
                  <a:pt x="1498" y="69"/>
                </a:lnTo>
                <a:lnTo>
                  <a:pt x="1498" y="69"/>
                </a:lnTo>
                <a:moveTo>
                  <a:pt x="1554" y="30"/>
                </a:moveTo>
                <a:lnTo>
                  <a:pt x="1548" y="36"/>
                </a:lnTo>
                <a:lnTo>
                  <a:pt x="1548" y="36"/>
                </a:lnTo>
                <a:lnTo>
                  <a:pt x="1556" y="30"/>
                </a:lnTo>
                <a:lnTo>
                  <a:pt x="1554" y="30"/>
                </a:lnTo>
                <a:moveTo>
                  <a:pt x="1601" y="0"/>
                </a:moveTo>
                <a:lnTo>
                  <a:pt x="1592" y="5"/>
                </a:lnTo>
                <a:lnTo>
                  <a:pt x="1595" y="5"/>
                </a:lnTo>
                <a:lnTo>
                  <a:pt x="1601" y="0"/>
                </a:lnTo>
                <a:lnTo>
                  <a:pt x="160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id="{63C2188D-4C8D-4474-9E20-A62AE4EF5398}"/>
              </a:ext>
            </a:extLst>
          </p:cNvPr>
          <p:cNvSpPr>
            <a:spLocks/>
          </p:cNvSpPr>
          <p:nvPr/>
        </p:nvSpPr>
        <p:spPr bwMode="auto">
          <a:xfrm>
            <a:off x="1106488" y="820738"/>
            <a:ext cx="4411662" cy="2079625"/>
          </a:xfrm>
          <a:custGeom>
            <a:avLst/>
            <a:gdLst>
              <a:gd name="T0" fmla="*/ 1002 w 1002"/>
              <a:gd name="T1" fmla="*/ 0 h 471"/>
              <a:gd name="T2" fmla="*/ 1002 w 1002"/>
              <a:gd name="T3" fmla="*/ 57 h 471"/>
              <a:gd name="T4" fmla="*/ 17 w 1002"/>
              <a:gd name="T5" fmla="*/ 471 h 471"/>
              <a:gd name="T6" fmla="*/ 17 w 1002"/>
              <a:gd name="T7" fmla="*/ 454 h 471"/>
              <a:gd name="T8" fmla="*/ 12 w 1002"/>
              <a:gd name="T9" fmla="*/ 425 h 471"/>
              <a:gd name="T10" fmla="*/ 0 w 1002"/>
              <a:gd name="T11" fmla="*/ 404 h 471"/>
              <a:gd name="T12" fmla="*/ 1002 w 1002"/>
              <a:gd name="T13" fmla="*/ 0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02" h="471">
                <a:moveTo>
                  <a:pt x="1002" y="0"/>
                </a:moveTo>
                <a:cubicBezTo>
                  <a:pt x="1002" y="57"/>
                  <a:pt x="1002" y="57"/>
                  <a:pt x="1002" y="57"/>
                </a:cubicBezTo>
                <a:cubicBezTo>
                  <a:pt x="17" y="471"/>
                  <a:pt x="17" y="471"/>
                  <a:pt x="17" y="471"/>
                </a:cubicBezTo>
                <a:cubicBezTo>
                  <a:pt x="17" y="454"/>
                  <a:pt x="17" y="454"/>
                  <a:pt x="17" y="454"/>
                </a:cubicBezTo>
                <a:cubicBezTo>
                  <a:pt x="17" y="444"/>
                  <a:pt x="15" y="434"/>
                  <a:pt x="12" y="425"/>
                </a:cubicBezTo>
                <a:cubicBezTo>
                  <a:pt x="9" y="418"/>
                  <a:pt x="5" y="410"/>
                  <a:pt x="0" y="404"/>
                </a:cubicBezTo>
                <a:lnTo>
                  <a:pt x="1002" y="0"/>
                </a:lnTo>
                <a:close/>
              </a:path>
            </a:pathLst>
          </a:custGeom>
          <a:solidFill>
            <a:srgbClr val="D1D2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6" name="Freeform 17">
            <a:extLst>
              <a:ext uri="{FF2B5EF4-FFF2-40B4-BE49-F238E27FC236}">
                <a16:creationId xmlns:a16="http://schemas.microsoft.com/office/drawing/2014/main" id="{ECCC0ED5-7D0B-4E1A-9FAF-893F2538D11D}"/>
              </a:ext>
            </a:extLst>
          </p:cNvPr>
          <p:cNvSpPr>
            <a:spLocks/>
          </p:cNvSpPr>
          <p:nvPr/>
        </p:nvSpPr>
        <p:spPr bwMode="auto">
          <a:xfrm>
            <a:off x="1084263" y="820738"/>
            <a:ext cx="4433887" cy="1784350"/>
          </a:xfrm>
          <a:custGeom>
            <a:avLst/>
            <a:gdLst>
              <a:gd name="T0" fmla="*/ 1002 w 1007"/>
              <a:gd name="T1" fmla="*/ 0 h 404"/>
              <a:gd name="T2" fmla="*/ 1007 w 1007"/>
              <a:gd name="T3" fmla="*/ 0 h 404"/>
              <a:gd name="T4" fmla="*/ 5 w 1007"/>
              <a:gd name="T5" fmla="*/ 404 h 404"/>
              <a:gd name="T6" fmla="*/ 3 w 1007"/>
              <a:gd name="T7" fmla="*/ 402 h 404"/>
              <a:gd name="T8" fmla="*/ 0 w 1007"/>
              <a:gd name="T9" fmla="*/ 399 h 404"/>
              <a:gd name="T10" fmla="*/ 1002 w 1007"/>
              <a:gd name="T11" fmla="*/ 0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07" h="404">
                <a:moveTo>
                  <a:pt x="1002" y="0"/>
                </a:moveTo>
                <a:cubicBezTo>
                  <a:pt x="1007" y="0"/>
                  <a:pt x="1007" y="0"/>
                  <a:pt x="1007" y="0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3"/>
                  <a:pt x="4" y="403"/>
                  <a:pt x="3" y="402"/>
                </a:cubicBezTo>
                <a:cubicBezTo>
                  <a:pt x="2" y="401"/>
                  <a:pt x="1" y="400"/>
                  <a:pt x="0" y="399"/>
                </a:cubicBezTo>
                <a:lnTo>
                  <a:pt x="10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Freeform 18">
            <a:extLst>
              <a:ext uri="{FF2B5EF4-FFF2-40B4-BE49-F238E27FC236}">
                <a16:creationId xmlns:a16="http://schemas.microsoft.com/office/drawing/2014/main" id="{91D34CB4-1B02-426A-A922-D81F10199FB3}"/>
              </a:ext>
            </a:extLst>
          </p:cNvPr>
          <p:cNvSpPr>
            <a:spLocks/>
          </p:cNvSpPr>
          <p:nvPr/>
        </p:nvSpPr>
        <p:spPr bwMode="auto">
          <a:xfrm>
            <a:off x="1084263" y="2697163"/>
            <a:ext cx="96837" cy="2914650"/>
          </a:xfrm>
          <a:custGeom>
            <a:avLst/>
            <a:gdLst>
              <a:gd name="T0" fmla="*/ 22 w 22"/>
              <a:gd name="T1" fmla="*/ 29 h 660"/>
              <a:gd name="T2" fmla="*/ 22 w 22"/>
              <a:gd name="T3" fmla="*/ 46 h 660"/>
              <a:gd name="T4" fmla="*/ 19 w 22"/>
              <a:gd name="T5" fmla="*/ 643 h 660"/>
              <a:gd name="T6" fmla="*/ 0 w 22"/>
              <a:gd name="T7" fmla="*/ 660 h 660"/>
              <a:gd name="T8" fmla="*/ 0 w 22"/>
              <a:gd name="T9" fmla="*/ 25 h 660"/>
              <a:gd name="T10" fmla="*/ 17 w 22"/>
              <a:gd name="T11" fmla="*/ 0 h 660"/>
              <a:gd name="T12" fmla="*/ 22 w 22"/>
              <a:gd name="T13" fmla="*/ 29 h 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" h="660">
                <a:moveTo>
                  <a:pt x="22" y="29"/>
                </a:moveTo>
                <a:cubicBezTo>
                  <a:pt x="22" y="46"/>
                  <a:pt x="22" y="46"/>
                  <a:pt x="22" y="46"/>
                </a:cubicBezTo>
                <a:cubicBezTo>
                  <a:pt x="19" y="643"/>
                  <a:pt x="19" y="643"/>
                  <a:pt x="19" y="643"/>
                </a:cubicBezTo>
                <a:cubicBezTo>
                  <a:pt x="19" y="643"/>
                  <a:pt x="16" y="652"/>
                  <a:pt x="0" y="660"/>
                </a:cubicBezTo>
                <a:cubicBezTo>
                  <a:pt x="0" y="25"/>
                  <a:pt x="0" y="25"/>
                  <a:pt x="0" y="25"/>
                </a:cubicBezTo>
                <a:cubicBezTo>
                  <a:pt x="13" y="18"/>
                  <a:pt x="18" y="11"/>
                  <a:pt x="17" y="0"/>
                </a:cubicBezTo>
                <a:cubicBezTo>
                  <a:pt x="20" y="9"/>
                  <a:pt x="22" y="19"/>
                  <a:pt x="22" y="29"/>
                </a:cubicBezTo>
                <a:close/>
              </a:path>
            </a:pathLst>
          </a:custGeom>
          <a:solidFill>
            <a:srgbClr val="B4DE8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Freeform 19">
            <a:extLst>
              <a:ext uri="{FF2B5EF4-FFF2-40B4-BE49-F238E27FC236}">
                <a16:creationId xmlns:a16="http://schemas.microsoft.com/office/drawing/2014/main" id="{8BB398CB-36D6-4FF6-88A9-D3A92DAD5C00}"/>
              </a:ext>
            </a:extLst>
          </p:cNvPr>
          <p:cNvSpPr>
            <a:spLocks/>
          </p:cNvSpPr>
          <p:nvPr/>
        </p:nvSpPr>
        <p:spPr bwMode="auto">
          <a:xfrm>
            <a:off x="230188" y="2595563"/>
            <a:ext cx="933450" cy="295275"/>
          </a:xfrm>
          <a:custGeom>
            <a:avLst/>
            <a:gdLst>
              <a:gd name="T0" fmla="*/ 199 w 212"/>
              <a:gd name="T1" fmla="*/ 2 h 67"/>
              <a:gd name="T2" fmla="*/ 211 w 212"/>
              <a:gd name="T3" fmla="*/ 23 h 67"/>
              <a:gd name="T4" fmla="*/ 194 w 212"/>
              <a:gd name="T5" fmla="*/ 48 h 67"/>
              <a:gd name="T6" fmla="*/ 174 w 212"/>
              <a:gd name="T7" fmla="*/ 57 h 67"/>
              <a:gd name="T8" fmla="*/ 50 w 212"/>
              <a:gd name="T9" fmla="*/ 60 h 67"/>
              <a:gd name="T10" fmla="*/ 48 w 212"/>
              <a:gd name="T11" fmla="*/ 60 h 67"/>
              <a:gd name="T12" fmla="*/ 1 w 212"/>
              <a:gd name="T13" fmla="*/ 27 h 67"/>
              <a:gd name="T14" fmla="*/ 1 w 212"/>
              <a:gd name="T15" fmla="*/ 27 h 67"/>
              <a:gd name="T16" fmla="*/ 14 w 212"/>
              <a:gd name="T17" fmla="*/ 2 h 67"/>
              <a:gd name="T18" fmla="*/ 83 w 212"/>
              <a:gd name="T19" fmla="*/ 41 h 67"/>
              <a:gd name="T20" fmla="*/ 197 w 212"/>
              <a:gd name="T21" fmla="*/ 0 h 67"/>
              <a:gd name="T22" fmla="*/ 199 w 212"/>
              <a:gd name="T23" fmla="*/ 2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12" h="67">
                <a:moveTo>
                  <a:pt x="199" y="2"/>
                </a:moveTo>
                <a:cubicBezTo>
                  <a:pt x="204" y="8"/>
                  <a:pt x="208" y="16"/>
                  <a:pt x="211" y="23"/>
                </a:cubicBezTo>
                <a:cubicBezTo>
                  <a:pt x="212" y="34"/>
                  <a:pt x="207" y="41"/>
                  <a:pt x="194" y="48"/>
                </a:cubicBezTo>
                <a:cubicBezTo>
                  <a:pt x="189" y="51"/>
                  <a:pt x="182" y="54"/>
                  <a:pt x="174" y="57"/>
                </a:cubicBezTo>
                <a:cubicBezTo>
                  <a:pt x="147" y="67"/>
                  <a:pt x="100" y="67"/>
                  <a:pt x="50" y="60"/>
                </a:cubicBezTo>
                <a:cubicBezTo>
                  <a:pt x="49" y="60"/>
                  <a:pt x="48" y="60"/>
                  <a:pt x="48" y="60"/>
                </a:cubicBezTo>
                <a:cubicBezTo>
                  <a:pt x="0" y="53"/>
                  <a:pt x="1" y="30"/>
                  <a:pt x="1" y="27"/>
                </a:cubicBezTo>
                <a:cubicBezTo>
                  <a:pt x="1" y="27"/>
                  <a:pt x="1" y="27"/>
                  <a:pt x="1" y="27"/>
                </a:cubicBezTo>
                <a:cubicBezTo>
                  <a:pt x="3" y="19"/>
                  <a:pt x="7" y="11"/>
                  <a:pt x="14" y="2"/>
                </a:cubicBezTo>
                <a:cubicBezTo>
                  <a:pt x="13" y="3"/>
                  <a:pt x="1" y="35"/>
                  <a:pt x="83" y="41"/>
                </a:cubicBezTo>
                <a:cubicBezTo>
                  <a:pt x="166" y="48"/>
                  <a:pt x="211" y="21"/>
                  <a:pt x="197" y="0"/>
                </a:cubicBezTo>
                <a:cubicBezTo>
                  <a:pt x="198" y="1"/>
                  <a:pt x="198" y="1"/>
                  <a:pt x="199" y="2"/>
                </a:cubicBezTo>
                <a:close/>
              </a:path>
            </a:pathLst>
          </a:custGeom>
          <a:solidFill>
            <a:srgbClr val="83C93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Freeform 20">
            <a:extLst>
              <a:ext uri="{FF2B5EF4-FFF2-40B4-BE49-F238E27FC236}">
                <a16:creationId xmlns:a16="http://schemas.microsoft.com/office/drawing/2014/main" id="{360AA895-27E3-437A-B07A-B9E5912EE6DF}"/>
              </a:ext>
            </a:extLst>
          </p:cNvPr>
          <p:cNvSpPr>
            <a:spLocks/>
          </p:cNvSpPr>
          <p:nvPr/>
        </p:nvSpPr>
        <p:spPr bwMode="auto">
          <a:xfrm>
            <a:off x="233363" y="2489201"/>
            <a:ext cx="925512" cy="319088"/>
          </a:xfrm>
          <a:custGeom>
            <a:avLst/>
            <a:gdLst>
              <a:gd name="T0" fmla="*/ 196 w 210"/>
              <a:gd name="T1" fmla="*/ 24 h 72"/>
              <a:gd name="T2" fmla="*/ 82 w 210"/>
              <a:gd name="T3" fmla="*/ 65 h 72"/>
              <a:gd name="T4" fmla="*/ 13 w 210"/>
              <a:gd name="T5" fmla="*/ 26 h 72"/>
              <a:gd name="T6" fmla="*/ 13 w 210"/>
              <a:gd name="T7" fmla="*/ 26 h 72"/>
              <a:gd name="T8" fmla="*/ 35 w 210"/>
              <a:gd name="T9" fmla="*/ 7 h 72"/>
              <a:gd name="T10" fmla="*/ 122 w 210"/>
              <a:gd name="T11" fmla="*/ 38 h 72"/>
              <a:gd name="T12" fmla="*/ 172 w 210"/>
              <a:gd name="T13" fmla="*/ 17 h 72"/>
              <a:gd name="T14" fmla="*/ 161 w 210"/>
              <a:gd name="T15" fmla="*/ 0 h 72"/>
              <a:gd name="T16" fmla="*/ 193 w 210"/>
              <a:gd name="T17" fmla="*/ 21 h 72"/>
              <a:gd name="T18" fmla="*/ 196 w 210"/>
              <a:gd name="T19" fmla="*/ 24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0" h="72">
                <a:moveTo>
                  <a:pt x="196" y="24"/>
                </a:moveTo>
                <a:cubicBezTo>
                  <a:pt x="210" y="45"/>
                  <a:pt x="165" y="72"/>
                  <a:pt x="82" y="65"/>
                </a:cubicBezTo>
                <a:cubicBezTo>
                  <a:pt x="0" y="59"/>
                  <a:pt x="12" y="27"/>
                  <a:pt x="13" y="26"/>
                </a:cubicBezTo>
                <a:cubicBezTo>
                  <a:pt x="13" y="26"/>
                  <a:pt x="13" y="26"/>
                  <a:pt x="13" y="26"/>
                </a:cubicBezTo>
                <a:cubicBezTo>
                  <a:pt x="18" y="19"/>
                  <a:pt x="25" y="12"/>
                  <a:pt x="35" y="7"/>
                </a:cubicBezTo>
                <a:cubicBezTo>
                  <a:pt x="24" y="18"/>
                  <a:pt x="39" y="44"/>
                  <a:pt x="122" y="38"/>
                </a:cubicBezTo>
                <a:cubicBezTo>
                  <a:pt x="156" y="35"/>
                  <a:pt x="170" y="25"/>
                  <a:pt x="172" y="17"/>
                </a:cubicBezTo>
                <a:cubicBezTo>
                  <a:pt x="175" y="7"/>
                  <a:pt x="165" y="2"/>
                  <a:pt x="161" y="0"/>
                </a:cubicBezTo>
                <a:cubicBezTo>
                  <a:pt x="174" y="5"/>
                  <a:pt x="185" y="12"/>
                  <a:pt x="193" y="21"/>
                </a:cubicBezTo>
                <a:cubicBezTo>
                  <a:pt x="194" y="22"/>
                  <a:pt x="195" y="23"/>
                  <a:pt x="196" y="24"/>
                </a:cubicBezTo>
                <a:close/>
              </a:path>
            </a:pathLst>
          </a:custGeom>
          <a:solidFill>
            <a:srgbClr val="83C93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Freeform 21">
            <a:extLst>
              <a:ext uri="{FF2B5EF4-FFF2-40B4-BE49-F238E27FC236}">
                <a16:creationId xmlns:a16="http://schemas.microsoft.com/office/drawing/2014/main" id="{EE8795B1-AFFB-4DA8-93C3-56977811ECE2}"/>
              </a:ext>
            </a:extLst>
          </p:cNvPr>
          <p:cNvSpPr>
            <a:spLocks/>
          </p:cNvSpPr>
          <p:nvPr/>
        </p:nvSpPr>
        <p:spPr bwMode="auto">
          <a:xfrm>
            <a:off x="339725" y="2436813"/>
            <a:ext cx="665162" cy="247650"/>
          </a:xfrm>
          <a:custGeom>
            <a:avLst/>
            <a:gdLst>
              <a:gd name="T0" fmla="*/ 137 w 151"/>
              <a:gd name="T1" fmla="*/ 12 h 56"/>
              <a:gd name="T2" fmla="*/ 148 w 151"/>
              <a:gd name="T3" fmla="*/ 29 h 56"/>
              <a:gd name="T4" fmla="*/ 98 w 151"/>
              <a:gd name="T5" fmla="*/ 50 h 56"/>
              <a:gd name="T6" fmla="*/ 11 w 151"/>
              <a:gd name="T7" fmla="*/ 19 h 56"/>
              <a:gd name="T8" fmla="*/ 48 w 151"/>
              <a:gd name="T9" fmla="*/ 6 h 56"/>
              <a:gd name="T10" fmla="*/ 135 w 151"/>
              <a:gd name="T11" fmla="*/ 12 h 56"/>
              <a:gd name="T12" fmla="*/ 136 w 151"/>
              <a:gd name="T13" fmla="*/ 12 h 56"/>
              <a:gd name="T14" fmla="*/ 137 w 151"/>
              <a:gd name="T15" fmla="*/ 12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1" h="56">
                <a:moveTo>
                  <a:pt x="137" y="12"/>
                </a:moveTo>
                <a:cubicBezTo>
                  <a:pt x="141" y="14"/>
                  <a:pt x="151" y="19"/>
                  <a:pt x="148" y="29"/>
                </a:cubicBezTo>
                <a:cubicBezTo>
                  <a:pt x="146" y="37"/>
                  <a:pt x="132" y="47"/>
                  <a:pt x="98" y="50"/>
                </a:cubicBezTo>
                <a:cubicBezTo>
                  <a:pt x="15" y="56"/>
                  <a:pt x="0" y="30"/>
                  <a:pt x="11" y="19"/>
                </a:cubicBezTo>
                <a:cubicBezTo>
                  <a:pt x="21" y="13"/>
                  <a:pt x="33" y="9"/>
                  <a:pt x="48" y="6"/>
                </a:cubicBezTo>
                <a:cubicBezTo>
                  <a:pt x="83" y="0"/>
                  <a:pt x="113" y="3"/>
                  <a:pt x="135" y="12"/>
                </a:cubicBezTo>
                <a:cubicBezTo>
                  <a:pt x="136" y="12"/>
                  <a:pt x="136" y="12"/>
                  <a:pt x="136" y="12"/>
                </a:cubicBezTo>
                <a:cubicBezTo>
                  <a:pt x="136" y="12"/>
                  <a:pt x="137" y="12"/>
                  <a:pt x="137" y="12"/>
                </a:cubicBezTo>
                <a:close/>
              </a:path>
            </a:pathLst>
          </a:custGeom>
          <a:solidFill>
            <a:srgbClr val="B4DE8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" name="Freeform 22">
            <a:extLst>
              <a:ext uri="{FF2B5EF4-FFF2-40B4-BE49-F238E27FC236}">
                <a16:creationId xmlns:a16="http://schemas.microsoft.com/office/drawing/2014/main" id="{B3C4D079-01A8-45F3-8AF3-9637D23762D1}"/>
              </a:ext>
            </a:extLst>
          </p:cNvPr>
          <p:cNvSpPr>
            <a:spLocks/>
          </p:cNvSpPr>
          <p:nvPr/>
        </p:nvSpPr>
        <p:spPr bwMode="auto">
          <a:xfrm>
            <a:off x="933450" y="2489201"/>
            <a:ext cx="4762" cy="0"/>
          </a:xfrm>
          <a:custGeom>
            <a:avLst/>
            <a:gdLst>
              <a:gd name="T0" fmla="*/ 0 w 3"/>
              <a:gd name="T1" fmla="*/ 3 w 3"/>
              <a:gd name="T2" fmla="*/ 0 w 3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3">
                <a:moveTo>
                  <a:pt x="0" y="0"/>
                </a:move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8990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Freeform 23">
            <a:extLst>
              <a:ext uri="{FF2B5EF4-FFF2-40B4-BE49-F238E27FC236}">
                <a16:creationId xmlns:a16="http://schemas.microsoft.com/office/drawing/2014/main" id="{90A8B6E8-89BA-4E8F-BB0E-5E23C7ACEBE4}"/>
              </a:ext>
            </a:extLst>
          </p:cNvPr>
          <p:cNvSpPr>
            <a:spLocks/>
          </p:cNvSpPr>
          <p:nvPr/>
        </p:nvSpPr>
        <p:spPr bwMode="auto">
          <a:xfrm>
            <a:off x="449263" y="2808288"/>
            <a:ext cx="635000" cy="2868613"/>
          </a:xfrm>
          <a:custGeom>
            <a:avLst/>
            <a:gdLst>
              <a:gd name="T0" fmla="*/ 15 w 144"/>
              <a:gd name="T1" fmla="*/ 645 h 650"/>
              <a:gd name="T2" fmla="*/ 0 w 144"/>
              <a:gd name="T3" fmla="*/ 12 h 650"/>
              <a:gd name="T4" fmla="*/ 124 w 144"/>
              <a:gd name="T5" fmla="*/ 9 h 650"/>
              <a:gd name="T6" fmla="*/ 144 w 144"/>
              <a:gd name="T7" fmla="*/ 0 h 650"/>
              <a:gd name="T8" fmla="*/ 144 w 144"/>
              <a:gd name="T9" fmla="*/ 635 h 650"/>
              <a:gd name="T10" fmla="*/ 57 w 144"/>
              <a:gd name="T11" fmla="*/ 650 h 650"/>
              <a:gd name="T12" fmla="*/ 15 w 144"/>
              <a:gd name="T13" fmla="*/ 645 h 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" h="650">
                <a:moveTo>
                  <a:pt x="15" y="645"/>
                </a:moveTo>
                <a:cubicBezTo>
                  <a:pt x="0" y="12"/>
                  <a:pt x="0" y="12"/>
                  <a:pt x="0" y="12"/>
                </a:cubicBezTo>
                <a:cubicBezTo>
                  <a:pt x="50" y="19"/>
                  <a:pt x="97" y="19"/>
                  <a:pt x="124" y="9"/>
                </a:cubicBezTo>
                <a:cubicBezTo>
                  <a:pt x="132" y="6"/>
                  <a:pt x="139" y="3"/>
                  <a:pt x="144" y="0"/>
                </a:cubicBezTo>
                <a:cubicBezTo>
                  <a:pt x="144" y="635"/>
                  <a:pt x="144" y="635"/>
                  <a:pt x="144" y="635"/>
                </a:cubicBezTo>
                <a:cubicBezTo>
                  <a:pt x="129" y="643"/>
                  <a:pt x="103" y="650"/>
                  <a:pt x="57" y="650"/>
                </a:cubicBezTo>
                <a:cubicBezTo>
                  <a:pt x="57" y="650"/>
                  <a:pt x="37" y="649"/>
                  <a:pt x="15" y="645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Freeform 24">
            <a:extLst>
              <a:ext uri="{FF2B5EF4-FFF2-40B4-BE49-F238E27FC236}">
                <a16:creationId xmlns:a16="http://schemas.microsoft.com/office/drawing/2014/main" id="{571FE760-7792-428F-A829-274172B9181D}"/>
              </a:ext>
            </a:extLst>
          </p:cNvPr>
          <p:cNvSpPr>
            <a:spLocks/>
          </p:cNvSpPr>
          <p:nvPr/>
        </p:nvSpPr>
        <p:spPr bwMode="auto">
          <a:xfrm>
            <a:off x="215900" y="2714626"/>
            <a:ext cx="300037" cy="2940050"/>
          </a:xfrm>
          <a:custGeom>
            <a:avLst/>
            <a:gdLst>
              <a:gd name="T0" fmla="*/ 53 w 68"/>
              <a:gd name="T1" fmla="*/ 33 h 666"/>
              <a:gd name="T2" fmla="*/ 68 w 68"/>
              <a:gd name="T3" fmla="*/ 666 h 666"/>
              <a:gd name="T4" fmla="*/ 13 w 68"/>
              <a:gd name="T5" fmla="*/ 639 h 666"/>
              <a:gd name="T6" fmla="*/ 1 w 68"/>
              <a:gd name="T7" fmla="*/ 25 h 666"/>
              <a:gd name="T8" fmla="*/ 4 w 68"/>
              <a:gd name="T9" fmla="*/ 0 h 666"/>
              <a:gd name="T10" fmla="*/ 51 w 68"/>
              <a:gd name="T11" fmla="*/ 33 h 666"/>
              <a:gd name="T12" fmla="*/ 53 w 68"/>
              <a:gd name="T13" fmla="*/ 33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666">
                <a:moveTo>
                  <a:pt x="53" y="33"/>
                </a:moveTo>
                <a:cubicBezTo>
                  <a:pt x="68" y="666"/>
                  <a:pt x="68" y="666"/>
                  <a:pt x="68" y="666"/>
                </a:cubicBezTo>
                <a:cubicBezTo>
                  <a:pt x="42" y="662"/>
                  <a:pt x="13" y="653"/>
                  <a:pt x="13" y="639"/>
                </a:cubicBezTo>
                <a:cubicBezTo>
                  <a:pt x="13" y="613"/>
                  <a:pt x="1" y="25"/>
                  <a:pt x="1" y="25"/>
                </a:cubicBezTo>
                <a:cubicBezTo>
                  <a:pt x="1" y="25"/>
                  <a:pt x="0" y="14"/>
                  <a:pt x="4" y="0"/>
                </a:cubicBezTo>
                <a:cubicBezTo>
                  <a:pt x="4" y="3"/>
                  <a:pt x="3" y="26"/>
                  <a:pt x="51" y="33"/>
                </a:cubicBezTo>
                <a:cubicBezTo>
                  <a:pt x="51" y="33"/>
                  <a:pt x="52" y="33"/>
                  <a:pt x="53" y="33"/>
                </a:cubicBezTo>
                <a:close/>
              </a:path>
            </a:pathLst>
          </a:custGeom>
          <a:solidFill>
            <a:srgbClr val="B4DE8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9681D74F-851E-414F-8A15-21D4CFB4E6F8}"/>
              </a:ext>
            </a:extLst>
          </p:cNvPr>
          <p:cNvGrpSpPr/>
          <p:nvPr/>
        </p:nvGrpSpPr>
        <p:grpSpPr>
          <a:xfrm>
            <a:off x="155908" y="5874677"/>
            <a:ext cx="1258554" cy="729324"/>
            <a:chOff x="155908" y="5874677"/>
            <a:chExt cx="1258554" cy="729324"/>
          </a:xfrm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BCF76CB2-B53D-4345-833D-21B21AAC2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600" y="6207126"/>
              <a:ext cx="254000" cy="150813"/>
            </a:xfrm>
            <a:custGeom>
              <a:avLst/>
              <a:gdLst>
                <a:gd name="T0" fmla="*/ 10 w 58"/>
                <a:gd name="T1" fmla="*/ 0 h 34"/>
                <a:gd name="T2" fmla="*/ 9 w 58"/>
                <a:gd name="T3" fmla="*/ 1 h 34"/>
                <a:gd name="T4" fmla="*/ 53 w 58"/>
                <a:gd name="T5" fmla="*/ 33 h 34"/>
                <a:gd name="T6" fmla="*/ 58 w 58"/>
                <a:gd name="T7" fmla="*/ 34 h 34"/>
                <a:gd name="T8" fmla="*/ 40 w 58"/>
                <a:gd name="T9" fmla="*/ 2 h 34"/>
                <a:gd name="T10" fmla="*/ 40 w 58"/>
                <a:gd name="T11" fmla="*/ 2 h 34"/>
                <a:gd name="T12" fmla="*/ 27 w 58"/>
                <a:gd name="T13" fmla="*/ 4 h 34"/>
                <a:gd name="T14" fmla="*/ 10 w 58"/>
                <a:gd name="T1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34">
                  <a:moveTo>
                    <a:pt x="10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9" y="1"/>
                    <a:pt x="0" y="25"/>
                    <a:pt x="53" y="33"/>
                  </a:cubicBezTo>
                  <a:cubicBezTo>
                    <a:pt x="55" y="34"/>
                    <a:pt x="56" y="34"/>
                    <a:pt x="58" y="34"/>
                  </a:cubicBezTo>
                  <a:cubicBezTo>
                    <a:pt x="47" y="27"/>
                    <a:pt x="40" y="16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6" y="3"/>
                    <a:pt x="31" y="4"/>
                    <a:pt x="27" y="4"/>
                  </a:cubicBezTo>
                  <a:cubicBezTo>
                    <a:pt x="21" y="4"/>
                    <a:pt x="15" y="3"/>
                    <a:pt x="1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5862F0CD-F4E4-4904-99B3-D0347286310A}"/>
                </a:ext>
              </a:extLst>
            </p:cNvPr>
            <p:cNvGrpSpPr/>
            <p:nvPr/>
          </p:nvGrpSpPr>
          <p:grpSpPr>
            <a:xfrm rot="20440231">
              <a:off x="713258" y="5874677"/>
              <a:ext cx="360000" cy="360000"/>
              <a:chOff x="5673725" y="473075"/>
              <a:chExt cx="1831976" cy="1838325"/>
            </a:xfrm>
          </p:grpSpPr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2C5A6608-3137-4199-B69D-E64B0A7B7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9438" y="895350"/>
                <a:ext cx="576263" cy="990600"/>
              </a:xfrm>
              <a:custGeom>
                <a:avLst/>
                <a:gdLst>
                  <a:gd name="T0" fmla="*/ 0 w 268"/>
                  <a:gd name="T1" fmla="*/ 230 h 459"/>
                  <a:gd name="T2" fmla="*/ 201 w 268"/>
                  <a:gd name="T3" fmla="*/ 459 h 459"/>
                  <a:gd name="T4" fmla="*/ 268 w 268"/>
                  <a:gd name="T5" fmla="*/ 230 h 459"/>
                  <a:gd name="T6" fmla="*/ 201 w 268"/>
                  <a:gd name="T7" fmla="*/ 0 h 459"/>
                  <a:gd name="T8" fmla="*/ 0 w 268"/>
                  <a:gd name="T9" fmla="*/ 230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8" h="459">
                    <a:moveTo>
                      <a:pt x="0" y="230"/>
                    </a:moveTo>
                    <a:cubicBezTo>
                      <a:pt x="0" y="347"/>
                      <a:pt x="88" y="444"/>
                      <a:pt x="201" y="459"/>
                    </a:cubicBezTo>
                    <a:cubicBezTo>
                      <a:pt x="244" y="393"/>
                      <a:pt x="268" y="314"/>
                      <a:pt x="268" y="230"/>
                    </a:cubicBezTo>
                    <a:cubicBezTo>
                      <a:pt x="268" y="145"/>
                      <a:pt x="244" y="67"/>
                      <a:pt x="201" y="0"/>
                    </a:cubicBezTo>
                    <a:cubicBezTo>
                      <a:pt x="88" y="15"/>
                      <a:pt x="0" y="112"/>
                      <a:pt x="0" y="23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8" name="Freeform 38">
                <a:extLst>
                  <a:ext uri="{FF2B5EF4-FFF2-40B4-BE49-F238E27FC236}">
                    <a16:creationId xmlns:a16="http://schemas.microsoft.com/office/drawing/2014/main" id="{2A44E724-A67E-4D1A-81EB-2C0F073BEF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8200" y="473075"/>
                <a:ext cx="1343025" cy="1838325"/>
              </a:xfrm>
              <a:custGeom>
                <a:avLst/>
                <a:gdLst>
                  <a:gd name="T0" fmla="*/ 402 w 624"/>
                  <a:gd name="T1" fmla="*/ 426 h 852"/>
                  <a:gd name="T2" fmla="*/ 624 w 624"/>
                  <a:gd name="T3" fmla="*/ 136 h 852"/>
                  <a:gd name="T4" fmla="*/ 615 w 624"/>
                  <a:gd name="T5" fmla="*/ 126 h 852"/>
                  <a:gd name="T6" fmla="*/ 312 w 624"/>
                  <a:gd name="T7" fmla="*/ 0 h 852"/>
                  <a:gd name="T8" fmla="*/ 0 w 624"/>
                  <a:gd name="T9" fmla="*/ 136 h 852"/>
                  <a:gd name="T10" fmla="*/ 223 w 624"/>
                  <a:gd name="T11" fmla="*/ 426 h 852"/>
                  <a:gd name="T12" fmla="*/ 0 w 624"/>
                  <a:gd name="T13" fmla="*/ 715 h 852"/>
                  <a:gd name="T14" fmla="*/ 312 w 624"/>
                  <a:gd name="T15" fmla="*/ 852 h 852"/>
                  <a:gd name="T16" fmla="*/ 615 w 624"/>
                  <a:gd name="T17" fmla="*/ 725 h 852"/>
                  <a:gd name="T18" fmla="*/ 624 w 624"/>
                  <a:gd name="T19" fmla="*/ 715 h 852"/>
                  <a:gd name="T20" fmla="*/ 402 w 624"/>
                  <a:gd name="T21" fmla="*/ 426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4" h="852">
                    <a:moveTo>
                      <a:pt x="402" y="426"/>
                    </a:moveTo>
                    <a:cubicBezTo>
                      <a:pt x="402" y="287"/>
                      <a:pt x="497" y="170"/>
                      <a:pt x="624" y="136"/>
                    </a:cubicBezTo>
                    <a:cubicBezTo>
                      <a:pt x="621" y="133"/>
                      <a:pt x="618" y="130"/>
                      <a:pt x="615" y="126"/>
                    </a:cubicBezTo>
                    <a:cubicBezTo>
                      <a:pt x="538" y="48"/>
                      <a:pt x="431" y="0"/>
                      <a:pt x="312" y="0"/>
                    </a:cubicBezTo>
                    <a:cubicBezTo>
                      <a:pt x="189" y="0"/>
                      <a:pt x="78" y="52"/>
                      <a:pt x="0" y="136"/>
                    </a:cubicBezTo>
                    <a:cubicBezTo>
                      <a:pt x="128" y="170"/>
                      <a:pt x="223" y="287"/>
                      <a:pt x="223" y="426"/>
                    </a:cubicBezTo>
                    <a:cubicBezTo>
                      <a:pt x="223" y="564"/>
                      <a:pt x="128" y="681"/>
                      <a:pt x="0" y="715"/>
                    </a:cubicBezTo>
                    <a:cubicBezTo>
                      <a:pt x="78" y="799"/>
                      <a:pt x="189" y="852"/>
                      <a:pt x="312" y="852"/>
                    </a:cubicBezTo>
                    <a:cubicBezTo>
                      <a:pt x="431" y="852"/>
                      <a:pt x="538" y="803"/>
                      <a:pt x="615" y="725"/>
                    </a:cubicBezTo>
                    <a:cubicBezTo>
                      <a:pt x="618" y="722"/>
                      <a:pt x="621" y="719"/>
                      <a:pt x="624" y="715"/>
                    </a:cubicBezTo>
                    <a:cubicBezTo>
                      <a:pt x="497" y="681"/>
                      <a:pt x="402" y="564"/>
                      <a:pt x="402" y="426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9" name="Freeform 39">
                <a:extLst>
                  <a:ext uri="{FF2B5EF4-FFF2-40B4-BE49-F238E27FC236}">
                    <a16:creationId xmlns:a16="http://schemas.microsoft.com/office/drawing/2014/main" id="{87DC0EBE-E1B5-4B60-8245-567DE54E7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3725" y="895349"/>
                <a:ext cx="576262" cy="990600"/>
              </a:xfrm>
              <a:custGeom>
                <a:avLst/>
                <a:gdLst>
                  <a:gd name="T0" fmla="*/ 268 w 268"/>
                  <a:gd name="T1" fmla="*/ 230 h 459"/>
                  <a:gd name="T2" fmla="*/ 67 w 268"/>
                  <a:gd name="T3" fmla="*/ 0 h 459"/>
                  <a:gd name="T4" fmla="*/ 0 w 268"/>
                  <a:gd name="T5" fmla="*/ 230 h 459"/>
                  <a:gd name="T6" fmla="*/ 67 w 268"/>
                  <a:gd name="T7" fmla="*/ 459 h 459"/>
                  <a:gd name="T8" fmla="*/ 268 w 268"/>
                  <a:gd name="T9" fmla="*/ 230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8" h="459">
                    <a:moveTo>
                      <a:pt x="268" y="230"/>
                    </a:moveTo>
                    <a:cubicBezTo>
                      <a:pt x="268" y="112"/>
                      <a:pt x="181" y="15"/>
                      <a:pt x="67" y="0"/>
                    </a:cubicBezTo>
                    <a:cubicBezTo>
                      <a:pt x="25" y="67"/>
                      <a:pt x="0" y="145"/>
                      <a:pt x="0" y="230"/>
                    </a:cubicBezTo>
                    <a:cubicBezTo>
                      <a:pt x="0" y="314"/>
                      <a:pt x="25" y="393"/>
                      <a:pt x="67" y="459"/>
                    </a:cubicBezTo>
                    <a:cubicBezTo>
                      <a:pt x="181" y="444"/>
                      <a:pt x="268" y="347"/>
                      <a:pt x="268" y="23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0" name="Freeform 40">
                <a:extLst>
                  <a:ext uri="{FF2B5EF4-FFF2-40B4-BE49-F238E27FC236}">
                    <a16:creationId xmlns:a16="http://schemas.microsoft.com/office/drawing/2014/main" id="{C747CEE0-3D17-4205-A6E5-8D2AE345B9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3388" y="766763"/>
                <a:ext cx="577850" cy="1249363"/>
              </a:xfrm>
              <a:custGeom>
                <a:avLst/>
                <a:gdLst>
                  <a:gd name="T0" fmla="*/ 269 w 269"/>
                  <a:gd name="T1" fmla="*/ 519 h 579"/>
                  <a:gd name="T2" fmla="*/ 68 w 269"/>
                  <a:gd name="T3" fmla="*/ 290 h 579"/>
                  <a:gd name="T4" fmla="*/ 269 w 269"/>
                  <a:gd name="T5" fmla="*/ 60 h 579"/>
                  <a:gd name="T6" fmla="*/ 268 w 269"/>
                  <a:gd name="T7" fmla="*/ 58 h 579"/>
                  <a:gd name="T8" fmla="*/ 222 w 269"/>
                  <a:gd name="T9" fmla="*/ 0 h 579"/>
                  <a:gd name="T10" fmla="*/ 0 w 269"/>
                  <a:gd name="T11" fmla="*/ 290 h 579"/>
                  <a:gd name="T12" fmla="*/ 222 w 269"/>
                  <a:gd name="T13" fmla="*/ 579 h 579"/>
                  <a:gd name="T14" fmla="*/ 268 w 269"/>
                  <a:gd name="T15" fmla="*/ 521 h 579"/>
                  <a:gd name="T16" fmla="*/ 269 w 269"/>
                  <a:gd name="T17" fmla="*/ 519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9" h="579">
                    <a:moveTo>
                      <a:pt x="269" y="519"/>
                    </a:moveTo>
                    <a:cubicBezTo>
                      <a:pt x="156" y="504"/>
                      <a:pt x="68" y="407"/>
                      <a:pt x="68" y="290"/>
                    </a:cubicBezTo>
                    <a:cubicBezTo>
                      <a:pt x="68" y="172"/>
                      <a:pt x="156" y="75"/>
                      <a:pt x="269" y="60"/>
                    </a:cubicBezTo>
                    <a:cubicBezTo>
                      <a:pt x="269" y="60"/>
                      <a:pt x="268" y="59"/>
                      <a:pt x="268" y="58"/>
                    </a:cubicBezTo>
                    <a:cubicBezTo>
                      <a:pt x="254" y="38"/>
                      <a:pt x="239" y="18"/>
                      <a:pt x="222" y="0"/>
                    </a:cubicBezTo>
                    <a:cubicBezTo>
                      <a:pt x="95" y="34"/>
                      <a:pt x="0" y="151"/>
                      <a:pt x="0" y="290"/>
                    </a:cubicBezTo>
                    <a:cubicBezTo>
                      <a:pt x="0" y="428"/>
                      <a:pt x="95" y="545"/>
                      <a:pt x="222" y="579"/>
                    </a:cubicBezTo>
                    <a:cubicBezTo>
                      <a:pt x="239" y="561"/>
                      <a:pt x="254" y="542"/>
                      <a:pt x="268" y="521"/>
                    </a:cubicBezTo>
                    <a:cubicBezTo>
                      <a:pt x="268" y="521"/>
                      <a:pt x="269" y="520"/>
                      <a:pt x="269" y="519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1" name="Freeform 41">
                <a:extLst>
                  <a:ext uri="{FF2B5EF4-FFF2-40B4-BE49-F238E27FC236}">
                    <a16:creationId xmlns:a16="http://schemas.microsoft.com/office/drawing/2014/main" id="{67F48DDC-D6B6-4360-AEBE-7867433721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8188" y="766763"/>
                <a:ext cx="579438" cy="1249363"/>
              </a:xfrm>
              <a:custGeom>
                <a:avLst/>
                <a:gdLst>
                  <a:gd name="T0" fmla="*/ 270 w 270"/>
                  <a:gd name="T1" fmla="*/ 290 h 579"/>
                  <a:gd name="T2" fmla="*/ 47 w 270"/>
                  <a:gd name="T3" fmla="*/ 0 h 579"/>
                  <a:gd name="T4" fmla="*/ 0 w 270"/>
                  <a:gd name="T5" fmla="*/ 60 h 579"/>
                  <a:gd name="T6" fmla="*/ 201 w 270"/>
                  <a:gd name="T7" fmla="*/ 290 h 579"/>
                  <a:gd name="T8" fmla="*/ 0 w 270"/>
                  <a:gd name="T9" fmla="*/ 519 h 579"/>
                  <a:gd name="T10" fmla="*/ 47 w 270"/>
                  <a:gd name="T11" fmla="*/ 579 h 579"/>
                  <a:gd name="T12" fmla="*/ 270 w 270"/>
                  <a:gd name="T13" fmla="*/ 290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0" h="579">
                    <a:moveTo>
                      <a:pt x="270" y="290"/>
                    </a:moveTo>
                    <a:cubicBezTo>
                      <a:pt x="270" y="151"/>
                      <a:pt x="175" y="34"/>
                      <a:pt x="47" y="0"/>
                    </a:cubicBezTo>
                    <a:cubicBezTo>
                      <a:pt x="30" y="19"/>
                      <a:pt x="14" y="39"/>
                      <a:pt x="0" y="60"/>
                    </a:cubicBezTo>
                    <a:cubicBezTo>
                      <a:pt x="114" y="75"/>
                      <a:pt x="201" y="172"/>
                      <a:pt x="201" y="290"/>
                    </a:cubicBezTo>
                    <a:cubicBezTo>
                      <a:pt x="201" y="407"/>
                      <a:pt x="114" y="504"/>
                      <a:pt x="0" y="519"/>
                    </a:cubicBezTo>
                    <a:cubicBezTo>
                      <a:pt x="14" y="541"/>
                      <a:pt x="30" y="561"/>
                      <a:pt x="47" y="579"/>
                    </a:cubicBezTo>
                    <a:cubicBezTo>
                      <a:pt x="175" y="545"/>
                      <a:pt x="270" y="428"/>
                      <a:pt x="270" y="29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B813496C-9CDC-4A28-A1D3-2362D155E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675" y="6410326"/>
              <a:ext cx="458787" cy="193675"/>
            </a:xfrm>
            <a:custGeom>
              <a:avLst/>
              <a:gdLst>
                <a:gd name="T0" fmla="*/ 54 w 104"/>
                <a:gd name="T1" fmla="*/ 0 h 44"/>
                <a:gd name="T2" fmla="*/ 25 w 104"/>
                <a:gd name="T3" fmla="*/ 14 h 44"/>
                <a:gd name="T4" fmla="*/ 8 w 104"/>
                <a:gd name="T5" fmla="*/ 10 h 44"/>
                <a:gd name="T6" fmla="*/ 53 w 104"/>
                <a:gd name="T7" fmla="*/ 42 h 44"/>
                <a:gd name="T8" fmla="*/ 69 w 104"/>
                <a:gd name="T9" fmla="*/ 44 h 44"/>
                <a:gd name="T10" fmla="*/ 80 w 104"/>
                <a:gd name="T11" fmla="*/ 11 h 44"/>
                <a:gd name="T12" fmla="*/ 54 w 104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44">
                  <a:moveTo>
                    <a:pt x="54" y="0"/>
                  </a:moveTo>
                  <a:cubicBezTo>
                    <a:pt x="47" y="9"/>
                    <a:pt x="37" y="14"/>
                    <a:pt x="25" y="14"/>
                  </a:cubicBezTo>
                  <a:cubicBezTo>
                    <a:pt x="19" y="14"/>
                    <a:pt x="13" y="13"/>
                    <a:pt x="8" y="10"/>
                  </a:cubicBezTo>
                  <a:cubicBezTo>
                    <a:pt x="8" y="11"/>
                    <a:pt x="0" y="34"/>
                    <a:pt x="53" y="42"/>
                  </a:cubicBezTo>
                  <a:cubicBezTo>
                    <a:pt x="59" y="43"/>
                    <a:pt x="65" y="44"/>
                    <a:pt x="69" y="44"/>
                  </a:cubicBezTo>
                  <a:cubicBezTo>
                    <a:pt x="104" y="44"/>
                    <a:pt x="94" y="20"/>
                    <a:pt x="80" y="11"/>
                  </a:cubicBezTo>
                  <a:cubicBezTo>
                    <a:pt x="74" y="7"/>
                    <a:pt x="64" y="3"/>
                    <a:pt x="54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1A94F23-EC6A-432D-995E-ED168AEDC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900" y="6313488"/>
              <a:ext cx="436562" cy="188913"/>
            </a:xfrm>
            <a:custGeom>
              <a:avLst/>
              <a:gdLst>
                <a:gd name="T0" fmla="*/ 52 w 99"/>
                <a:gd name="T1" fmla="*/ 0 h 43"/>
                <a:gd name="T2" fmla="*/ 22 w 99"/>
                <a:gd name="T3" fmla="*/ 15 h 43"/>
                <a:gd name="T4" fmla="*/ 3 w 99"/>
                <a:gd name="T5" fmla="*/ 10 h 43"/>
                <a:gd name="T6" fmla="*/ 48 w 99"/>
                <a:gd name="T7" fmla="*/ 41 h 43"/>
                <a:gd name="T8" fmla="*/ 65 w 99"/>
                <a:gd name="T9" fmla="*/ 43 h 43"/>
                <a:gd name="T10" fmla="*/ 76 w 99"/>
                <a:gd name="T11" fmla="*/ 10 h 43"/>
                <a:gd name="T12" fmla="*/ 52 w 99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43">
                  <a:moveTo>
                    <a:pt x="52" y="0"/>
                  </a:moveTo>
                  <a:cubicBezTo>
                    <a:pt x="45" y="9"/>
                    <a:pt x="34" y="15"/>
                    <a:pt x="22" y="15"/>
                  </a:cubicBezTo>
                  <a:cubicBezTo>
                    <a:pt x="15" y="15"/>
                    <a:pt x="9" y="13"/>
                    <a:pt x="3" y="10"/>
                  </a:cubicBezTo>
                  <a:cubicBezTo>
                    <a:pt x="2" y="14"/>
                    <a:pt x="0" y="34"/>
                    <a:pt x="48" y="41"/>
                  </a:cubicBezTo>
                  <a:cubicBezTo>
                    <a:pt x="55" y="42"/>
                    <a:pt x="60" y="43"/>
                    <a:pt x="65" y="43"/>
                  </a:cubicBezTo>
                  <a:cubicBezTo>
                    <a:pt x="99" y="43"/>
                    <a:pt x="89" y="19"/>
                    <a:pt x="76" y="10"/>
                  </a:cubicBezTo>
                  <a:cubicBezTo>
                    <a:pt x="70" y="7"/>
                    <a:pt x="61" y="3"/>
                    <a:pt x="52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8CC954A8-D650-4A7E-B85B-114B5C6E23E4}"/>
                </a:ext>
              </a:extLst>
            </p:cNvPr>
            <p:cNvGrpSpPr/>
            <p:nvPr/>
          </p:nvGrpSpPr>
          <p:grpSpPr>
            <a:xfrm rot="20440231">
              <a:off x="155908" y="6140289"/>
              <a:ext cx="360000" cy="360000"/>
              <a:chOff x="5673725" y="473075"/>
              <a:chExt cx="1831976" cy="1838325"/>
            </a:xfrm>
          </p:grpSpPr>
          <p:sp>
            <p:nvSpPr>
              <p:cNvPr id="75" name="Freeform 37">
                <a:extLst>
                  <a:ext uri="{FF2B5EF4-FFF2-40B4-BE49-F238E27FC236}">
                    <a16:creationId xmlns:a16="http://schemas.microsoft.com/office/drawing/2014/main" id="{1A5FC4BA-84EC-4014-829D-ABCC15E906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9438" y="895350"/>
                <a:ext cx="576263" cy="990600"/>
              </a:xfrm>
              <a:custGeom>
                <a:avLst/>
                <a:gdLst>
                  <a:gd name="T0" fmla="*/ 0 w 268"/>
                  <a:gd name="T1" fmla="*/ 230 h 459"/>
                  <a:gd name="T2" fmla="*/ 201 w 268"/>
                  <a:gd name="T3" fmla="*/ 459 h 459"/>
                  <a:gd name="T4" fmla="*/ 268 w 268"/>
                  <a:gd name="T5" fmla="*/ 230 h 459"/>
                  <a:gd name="T6" fmla="*/ 201 w 268"/>
                  <a:gd name="T7" fmla="*/ 0 h 459"/>
                  <a:gd name="T8" fmla="*/ 0 w 268"/>
                  <a:gd name="T9" fmla="*/ 230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8" h="459">
                    <a:moveTo>
                      <a:pt x="0" y="230"/>
                    </a:moveTo>
                    <a:cubicBezTo>
                      <a:pt x="0" y="347"/>
                      <a:pt x="88" y="444"/>
                      <a:pt x="201" y="459"/>
                    </a:cubicBezTo>
                    <a:cubicBezTo>
                      <a:pt x="244" y="393"/>
                      <a:pt x="268" y="314"/>
                      <a:pt x="268" y="230"/>
                    </a:cubicBezTo>
                    <a:cubicBezTo>
                      <a:pt x="268" y="145"/>
                      <a:pt x="244" y="67"/>
                      <a:pt x="201" y="0"/>
                    </a:cubicBezTo>
                    <a:cubicBezTo>
                      <a:pt x="88" y="15"/>
                      <a:pt x="0" y="112"/>
                      <a:pt x="0" y="23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6" name="Freeform 38">
                <a:extLst>
                  <a:ext uri="{FF2B5EF4-FFF2-40B4-BE49-F238E27FC236}">
                    <a16:creationId xmlns:a16="http://schemas.microsoft.com/office/drawing/2014/main" id="{BCA6884D-AC72-4D7C-98AF-E7CAF13840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8200" y="473075"/>
                <a:ext cx="1343025" cy="1838325"/>
              </a:xfrm>
              <a:custGeom>
                <a:avLst/>
                <a:gdLst>
                  <a:gd name="T0" fmla="*/ 402 w 624"/>
                  <a:gd name="T1" fmla="*/ 426 h 852"/>
                  <a:gd name="T2" fmla="*/ 624 w 624"/>
                  <a:gd name="T3" fmla="*/ 136 h 852"/>
                  <a:gd name="T4" fmla="*/ 615 w 624"/>
                  <a:gd name="T5" fmla="*/ 126 h 852"/>
                  <a:gd name="T6" fmla="*/ 312 w 624"/>
                  <a:gd name="T7" fmla="*/ 0 h 852"/>
                  <a:gd name="T8" fmla="*/ 0 w 624"/>
                  <a:gd name="T9" fmla="*/ 136 h 852"/>
                  <a:gd name="T10" fmla="*/ 223 w 624"/>
                  <a:gd name="T11" fmla="*/ 426 h 852"/>
                  <a:gd name="T12" fmla="*/ 0 w 624"/>
                  <a:gd name="T13" fmla="*/ 715 h 852"/>
                  <a:gd name="T14" fmla="*/ 312 w 624"/>
                  <a:gd name="T15" fmla="*/ 852 h 852"/>
                  <a:gd name="T16" fmla="*/ 615 w 624"/>
                  <a:gd name="T17" fmla="*/ 725 h 852"/>
                  <a:gd name="T18" fmla="*/ 624 w 624"/>
                  <a:gd name="T19" fmla="*/ 715 h 852"/>
                  <a:gd name="T20" fmla="*/ 402 w 624"/>
                  <a:gd name="T21" fmla="*/ 426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4" h="852">
                    <a:moveTo>
                      <a:pt x="402" y="426"/>
                    </a:moveTo>
                    <a:cubicBezTo>
                      <a:pt x="402" y="287"/>
                      <a:pt x="497" y="170"/>
                      <a:pt x="624" y="136"/>
                    </a:cubicBezTo>
                    <a:cubicBezTo>
                      <a:pt x="621" y="133"/>
                      <a:pt x="618" y="130"/>
                      <a:pt x="615" y="126"/>
                    </a:cubicBezTo>
                    <a:cubicBezTo>
                      <a:pt x="538" y="48"/>
                      <a:pt x="431" y="0"/>
                      <a:pt x="312" y="0"/>
                    </a:cubicBezTo>
                    <a:cubicBezTo>
                      <a:pt x="189" y="0"/>
                      <a:pt x="78" y="52"/>
                      <a:pt x="0" y="136"/>
                    </a:cubicBezTo>
                    <a:cubicBezTo>
                      <a:pt x="128" y="170"/>
                      <a:pt x="223" y="287"/>
                      <a:pt x="223" y="426"/>
                    </a:cubicBezTo>
                    <a:cubicBezTo>
                      <a:pt x="223" y="564"/>
                      <a:pt x="128" y="681"/>
                      <a:pt x="0" y="715"/>
                    </a:cubicBezTo>
                    <a:cubicBezTo>
                      <a:pt x="78" y="799"/>
                      <a:pt x="189" y="852"/>
                      <a:pt x="312" y="852"/>
                    </a:cubicBezTo>
                    <a:cubicBezTo>
                      <a:pt x="431" y="852"/>
                      <a:pt x="538" y="803"/>
                      <a:pt x="615" y="725"/>
                    </a:cubicBezTo>
                    <a:cubicBezTo>
                      <a:pt x="618" y="722"/>
                      <a:pt x="621" y="719"/>
                      <a:pt x="624" y="715"/>
                    </a:cubicBezTo>
                    <a:cubicBezTo>
                      <a:pt x="497" y="681"/>
                      <a:pt x="402" y="564"/>
                      <a:pt x="402" y="426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7" name="Freeform 39">
                <a:extLst>
                  <a:ext uri="{FF2B5EF4-FFF2-40B4-BE49-F238E27FC236}">
                    <a16:creationId xmlns:a16="http://schemas.microsoft.com/office/drawing/2014/main" id="{6D8838B3-03A8-4F44-9218-4C5F6F8684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3725" y="895349"/>
                <a:ext cx="576262" cy="990600"/>
              </a:xfrm>
              <a:custGeom>
                <a:avLst/>
                <a:gdLst>
                  <a:gd name="T0" fmla="*/ 268 w 268"/>
                  <a:gd name="T1" fmla="*/ 230 h 459"/>
                  <a:gd name="T2" fmla="*/ 67 w 268"/>
                  <a:gd name="T3" fmla="*/ 0 h 459"/>
                  <a:gd name="T4" fmla="*/ 0 w 268"/>
                  <a:gd name="T5" fmla="*/ 230 h 459"/>
                  <a:gd name="T6" fmla="*/ 67 w 268"/>
                  <a:gd name="T7" fmla="*/ 459 h 459"/>
                  <a:gd name="T8" fmla="*/ 268 w 268"/>
                  <a:gd name="T9" fmla="*/ 230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8" h="459">
                    <a:moveTo>
                      <a:pt x="268" y="230"/>
                    </a:moveTo>
                    <a:cubicBezTo>
                      <a:pt x="268" y="112"/>
                      <a:pt x="181" y="15"/>
                      <a:pt x="67" y="0"/>
                    </a:cubicBezTo>
                    <a:cubicBezTo>
                      <a:pt x="25" y="67"/>
                      <a:pt x="0" y="145"/>
                      <a:pt x="0" y="230"/>
                    </a:cubicBezTo>
                    <a:cubicBezTo>
                      <a:pt x="0" y="314"/>
                      <a:pt x="25" y="393"/>
                      <a:pt x="67" y="459"/>
                    </a:cubicBezTo>
                    <a:cubicBezTo>
                      <a:pt x="181" y="444"/>
                      <a:pt x="268" y="347"/>
                      <a:pt x="268" y="23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8" name="Freeform 40">
                <a:extLst>
                  <a:ext uri="{FF2B5EF4-FFF2-40B4-BE49-F238E27FC236}">
                    <a16:creationId xmlns:a16="http://schemas.microsoft.com/office/drawing/2014/main" id="{4BEBD49B-B46D-47D0-A507-CE2BDFA457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3388" y="766763"/>
                <a:ext cx="577850" cy="1249363"/>
              </a:xfrm>
              <a:custGeom>
                <a:avLst/>
                <a:gdLst>
                  <a:gd name="T0" fmla="*/ 269 w 269"/>
                  <a:gd name="T1" fmla="*/ 519 h 579"/>
                  <a:gd name="T2" fmla="*/ 68 w 269"/>
                  <a:gd name="T3" fmla="*/ 290 h 579"/>
                  <a:gd name="T4" fmla="*/ 269 w 269"/>
                  <a:gd name="T5" fmla="*/ 60 h 579"/>
                  <a:gd name="T6" fmla="*/ 268 w 269"/>
                  <a:gd name="T7" fmla="*/ 58 h 579"/>
                  <a:gd name="T8" fmla="*/ 222 w 269"/>
                  <a:gd name="T9" fmla="*/ 0 h 579"/>
                  <a:gd name="T10" fmla="*/ 0 w 269"/>
                  <a:gd name="T11" fmla="*/ 290 h 579"/>
                  <a:gd name="T12" fmla="*/ 222 w 269"/>
                  <a:gd name="T13" fmla="*/ 579 h 579"/>
                  <a:gd name="T14" fmla="*/ 268 w 269"/>
                  <a:gd name="T15" fmla="*/ 521 h 579"/>
                  <a:gd name="T16" fmla="*/ 269 w 269"/>
                  <a:gd name="T17" fmla="*/ 519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9" h="579">
                    <a:moveTo>
                      <a:pt x="269" y="519"/>
                    </a:moveTo>
                    <a:cubicBezTo>
                      <a:pt x="156" y="504"/>
                      <a:pt x="68" y="407"/>
                      <a:pt x="68" y="290"/>
                    </a:cubicBezTo>
                    <a:cubicBezTo>
                      <a:pt x="68" y="172"/>
                      <a:pt x="156" y="75"/>
                      <a:pt x="269" y="60"/>
                    </a:cubicBezTo>
                    <a:cubicBezTo>
                      <a:pt x="269" y="60"/>
                      <a:pt x="268" y="59"/>
                      <a:pt x="268" y="58"/>
                    </a:cubicBezTo>
                    <a:cubicBezTo>
                      <a:pt x="254" y="38"/>
                      <a:pt x="239" y="18"/>
                      <a:pt x="222" y="0"/>
                    </a:cubicBezTo>
                    <a:cubicBezTo>
                      <a:pt x="95" y="34"/>
                      <a:pt x="0" y="151"/>
                      <a:pt x="0" y="290"/>
                    </a:cubicBezTo>
                    <a:cubicBezTo>
                      <a:pt x="0" y="428"/>
                      <a:pt x="95" y="545"/>
                      <a:pt x="222" y="579"/>
                    </a:cubicBezTo>
                    <a:cubicBezTo>
                      <a:pt x="239" y="561"/>
                      <a:pt x="254" y="542"/>
                      <a:pt x="268" y="521"/>
                    </a:cubicBezTo>
                    <a:cubicBezTo>
                      <a:pt x="268" y="521"/>
                      <a:pt x="269" y="520"/>
                      <a:pt x="269" y="519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79" name="Freeform 41">
                <a:extLst>
                  <a:ext uri="{FF2B5EF4-FFF2-40B4-BE49-F238E27FC236}">
                    <a16:creationId xmlns:a16="http://schemas.microsoft.com/office/drawing/2014/main" id="{1C93CA48-F255-4597-A369-00980A9F5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8188" y="766763"/>
                <a:ext cx="579438" cy="1249363"/>
              </a:xfrm>
              <a:custGeom>
                <a:avLst/>
                <a:gdLst>
                  <a:gd name="T0" fmla="*/ 270 w 270"/>
                  <a:gd name="T1" fmla="*/ 290 h 579"/>
                  <a:gd name="T2" fmla="*/ 47 w 270"/>
                  <a:gd name="T3" fmla="*/ 0 h 579"/>
                  <a:gd name="T4" fmla="*/ 0 w 270"/>
                  <a:gd name="T5" fmla="*/ 60 h 579"/>
                  <a:gd name="T6" fmla="*/ 201 w 270"/>
                  <a:gd name="T7" fmla="*/ 290 h 579"/>
                  <a:gd name="T8" fmla="*/ 0 w 270"/>
                  <a:gd name="T9" fmla="*/ 519 h 579"/>
                  <a:gd name="T10" fmla="*/ 47 w 270"/>
                  <a:gd name="T11" fmla="*/ 579 h 579"/>
                  <a:gd name="T12" fmla="*/ 270 w 270"/>
                  <a:gd name="T13" fmla="*/ 290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0" h="579">
                    <a:moveTo>
                      <a:pt x="270" y="290"/>
                    </a:moveTo>
                    <a:cubicBezTo>
                      <a:pt x="270" y="151"/>
                      <a:pt x="175" y="34"/>
                      <a:pt x="47" y="0"/>
                    </a:cubicBezTo>
                    <a:cubicBezTo>
                      <a:pt x="30" y="19"/>
                      <a:pt x="14" y="39"/>
                      <a:pt x="0" y="60"/>
                    </a:cubicBezTo>
                    <a:cubicBezTo>
                      <a:pt x="114" y="75"/>
                      <a:pt x="201" y="172"/>
                      <a:pt x="201" y="290"/>
                    </a:cubicBezTo>
                    <a:cubicBezTo>
                      <a:pt x="201" y="407"/>
                      <a:pt x="114" y="504"/>
                      <a:pt x="0" y="519"/>
                    </a:cubicBezTo>
                    <a:cubicBezTo>
                      <a:pt x="14" y="541"/>
                      <a:pt x="30" y="561"/>
                      <a:pt x="47" y="579"/>
                    </a:cubicBezTo>
                    <a:cubicBezTo>
                      <a:pt x="175" y="545"/>
                      <a:pt x="270" y="428"/>
                      <a:pt x="270" y="29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E7E05923-F50D-4639-A09E-C02FE9F0EA98}"/>
                </a:ext>
              </a:extLst>
            </p:cNvPr>
            <p:cNvGrpSpPr/>
            <p:nvPr/>
          </p:nvGrpSpPr>
          <p:grpSpPr>
            <a:xfrm rot="20440231">
              <a:off x="900491" y="6022722"/>
              <a:ext cx="360000" cy="360000"/>
              <a:chOff x="5673725" y="473075"/>
              <a:chExt cx="1831976" cy="1838325"/>
            </a:xfrm>
          </p:grpSpPr>
          <p:sp>
            <p:nvSpPr>
              <p:cNvPr id="81" name="Freeform 37">
                <a:extLst>
                  <a:ext uri="{FF2B5EF4-FFF2-40B4-BE49-F238E27FC236}">
                    <a16:creationId xmlns:a16="http://schemas.microsoft.com/office/drawing/2014/main" id="{A03D6363-CD78-48EE-BE20-3DFDE98FEF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9438" y="895350"/>
                <a:ext cx="576263" cy="990600"/>
              </a:xfrm>
              <a:custGeom>
                <a:avLst/>
                <a:gdLst>
                  <a:gd name="T0" fmla="*/ 0 w 268"/>
                  <a:gd name="T1" fmla="*/ 230 h 459"/>
                  <a:gd name="T2" fmla="*/ 201 w 268"/>
                  <a:gd name="T3" fmla="*/ 459 h 459"/>
                  <a:gd name="T4" fmla="*/ 268 w 268"/>
                  <a:gd name="T5" fmla="*/ 230 h 459"/>
                  <a:gd name="T6" fmla="*/ 201 w 268"/>
                  <a:gd name="T7" fmla="*/ 0 h 459"/>
                  <a:gd name="T8" fmla="*/ 0 w 268"/>
                  <a:gd name="T9" fmla="*/ 230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8" h="459">
                    <a:moveTo>
                      <a:pt x="0" y="230"/>
                    </a:moveTo>
                    <a:cubicBezTo>
                      <a:pt x="0" y="347"/>
                      <a:pt x="88" y="444"/>
                      <a:pt x="201" y="459"/>
                    </a:cubicBezTo>
                    <a:cubicBezTo>
                      <a:pt x="244" y="393"/>
                      <a:pt x="268" y="314"/>
                      <a:pt x="268" y="230"/>
                    </a:cubicBezTo>
                    <a:cubicBezTo>
                      <a:pt x="268" y="145"/>
                      <a:pt x="244" y="67"/>
                      <a:pt x="201" y="0"/>
                    </a:cubicBezTo>
                    <a:cubicBezTo>
                      <a:pt x="88" y="15"/>
                      <a:pt x="0" y="112"/>
                      <a:pt x="0" y="23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2" name="Freeform 38">
                <a:extLst>
                  <a:ext uri="{FF2B5EF4-FFF2-40B4-BE49-F238E27FC236}">
                    <a16:creationId xmlns:a16="http://schemas.microsoft.com/office/drawing/2014/main" id="{A0E0AACD-0069-490A-9C8B-84B47F4E42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8200" y="473075"/>
                <a:ext cx="1343025" cy="1838325"/>
              </a:xfrm>
              <a:custGeom>
                <a:avLst/>
                <a:gdLst>
                  <a:gd name="T0" fmla="*/ 402 w 624"/>
                  <a:gd name="T1" fmla="*/ 426 h 852"/>
                  <a:gd name="T2" fmla="*/ 624 w 624"/>
                  <a:gd name="T3" fmla="*/ 136 h 852"/>
                  <a:gd name="T4" fmla="*/ 615 w 624"/>
                  <a:gd name="T5" fmla="*/ 126 h 852"/>
                  <a:gd name="T6" fmla="*/ 312 w 624"/>
                  <a:gd name="T7" fmla="*/ 0 h 852"/>
                  <a:gd name="T8" fmla="*/ 0 w 624"/>
                  <a:gd name="T9" fmla="*/ 136 h 852"/>
                  <a:gd name="T10" fmla="*/ 223 w 624"/>
                  <a:gd name="T11" fmla="*/ 426 h 852"/>
                  <a:gd name="T12" fmla="*/ 0 w 624"/>
                  <a:gd name="T13" fmla="*/ 715 h 852"/>
                  <a:gd name="T14" fmla="*/ 312 w 624"/>
                  <a:gd name="T15" fmla="*/ 852 h 852"/>
                  <a:gd name="T16" fmla="*/ 615 w 624"/>
                  <a:gd name="T17" fmla="*/ 725 h 852"/>
                  <a:gd name="T18" fmla="*/ 624 w 624"/>
                  <a:gd name="T19" fmla="*/ 715 h 852"/>
                  <a:gd name="T20" fmla="*/ 402 w 624"/>
                  <a:gd name="T21" fmla="*/ 426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4" h="852">
                    <a:moveTo>
                      <a:pt x="402" y="426"/>
                    </a:moveTo>
                    <a:cubicBezTo>
                      <a:pt x="402" y="287"/>
                      <a:pt x="497" y="170"/>
                      <a:pt x="624" y="136"/>
                    </a:cubicBezTo>
                    <a:cubicBezTo>
                      <a:pt x="621" y="133"/>
                      <a:pt x="618" y="130"/>
                      <a:pt x="615" y="126"/>
                    </a:cubicBezTo>
                    <a:cubicBezTo>
                      <a:pt x="538" y="48"/>
                      <a:pt x="431" y="0"/>
                      <a:pt x="312" y="0"/>
                    </a:cubicBezTo>
                    <a:cubicBezTo>
                      <a:pt x="189" y="0"/>
                      <a:pt x="78" y="52"/>
                      <a:pt x="0" y="136"/>
                    </a:cubicBezTo>
                    <a:cubicBezTo>
                      <a:pt x="128" y="170"/>
                      <a:pt x="223" y="287"/>
                      <a:pt x="223" y="426"/>
                    </a:cubicBezTo>
                    <a:cubicBezTo>
                      <a:pt x="223" y="564"/>
                      <a:pt x="128" y="681"/>
                      <a:pt x="0" y="715"/>
                    </a:cubicBezTo>
                    <a:cubicBezTo>
                      <a:pt x="78" y="799"/>
                      <a:pt x="189" y="852"/>
                      <a:pt x="312" y="852"/>
                    </a:cubicBezTo>
                    <a:cubicBezTo>
                      <a:pt x="431" y="852"/>
                      <a:pt x="538" y="803"/>
                      <a:pt x="615" y="725"/>
                    </a:cubicBezTo>
                    <a:cubicBezTo>
                      <a:pt x="618" y="722"/>
                      <a:pt x="621" y="719"/>
                      <a:pt x="624" y="715"/>
                    </a:cubicBezTo>
                    <a:cubicBezTo>
                      <a:pt x="497" y="681"/>
                      <a:pt x="402" y="564"/>
                      <a:pt x="402" y="426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3" name="Freeform 39">
                <a:extLst>
                  <a:ext uri="{FF2B5EF4-FFF2-40B4-BE49-F238E27FC236}">
                    <a16:creationId xmlns:a16="http://schemas.microsoft.com/office/drawing/2014/main" id="{E09EBF4F-808C-4BF7-869F-F7B576C510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3725" y="895349"/>
                <a:ext cx="576262" cy="990600"/>
              </a:xfrm>
              <a:custGeom>
                <a:avLst/>
                <a:gdLst>
                  <a:gd name="T0" fmla="*/ 268 w 268"/>
                  <a:gd name="T1" fmla="*/ 230 h 459"/>
                  <a:gd name="T2" fmla="*/ 67 w 268"/>
                  <a:gd name="T3" fmla="*/ 0 h 459"/>
                  <a:gd name="T4" fmla="*/ 0 w 268"/>
                  <a:gd name="T5" fmla="*/ 230 h 459"/>
                  <a:gd name="T6" fmla="*/ 67 w 268"/>
                  <a:gd name="T7" fmla="*/ 459 h 459"/>
                  <a:gd name="T8" fmla="*/ 268 w 268"/>
                  <a:gd name="T9" fmla="*/ 230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8" h="459">
                    <a:moveTo>
                      <a:pt x="268" y="230"/>
                    </a:moveTo>
                    <a:cubicBezTo>
                      <a:pt x="268" y="112"/>
                      <a:pt x="181" y="15"/>
                      <a:pt x="67" y="0"/>
                    </a:cubicBezTo>
                    <a:cubicBezTo>
                      <a:pt x="25" y="67"/>
                      <a:pt x="0" y="145"/>
                      <a:pt x="0" y="230"/>
                    </a:cubicBezTo>
                    <a:cubicBezTo>
                      <a:pt x="0" y="314"/>
                      <a:pt x="25" y="393"/>
                      <a:pt x="67" y="459"/>
                    </a:cubicBezTo>
                    <a:cubicBezTo>
                      <a:pt x="181" y="444"/>
                      <a:pt x="268" y="347"/>
                      <a:pt x="268" y="23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4" name="Freeform 40">
                <a:extLst>
                  <a:ext uri="{FF2B5EF4-FFF2-40B4-BE49-F238E27FC236}">
                    <a16:creationId xmlns:a16="http://schemas.microsoft.com/office/drawing/2014/main" id="{C513C305-6B1B-4C5E-B3F6-BDD3EA9FF2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3388" y="766763"/>
                <a:ext cx="577850" cy="1249363"/>
              </a:xfrm>
              <a:custGeom>
                <a:avLst/>
                <a:gdLst>
                  <a:gd name="T0" fmla="*/ 269 w 269"/>
                  <a:gd name="T1" fmla="*/ 519 h 579"/>
                  <a:gd name="T2" fmla="*/ 68 w 269"/>
                  <a:gd name="T3" fmla="*/ 290 h 579"/>
                  <a:gd name="T4" fmla="*/ 269 w 269"/>
                  <a:gd name="T5" fmla="*/ 60 h 579"/>
                  <a:gd name="T6" fmla="*/ 268 w 269"/>
                  <a:gd name="T7" fmla="*/ 58 h 579"/>
                  <a:gd name="T8" fmla="*/ 222 w 269"/>
                  <a:gd name="T9" fmla="*/ 0 h 579"/>
                  <a:gd name="T10" fmla="*/ 0 w 269"/>
                  <a:gd name="T11" fmla="*/ 290 h 579"/>
                  <a:gd name="T12" fmla="*/ 222 w 269"/>
                  <a:gd name="T13" fmla="*/ 579 h 579"/>
                  <a:gd name="T14" fmla="*/ 268 w 269"/>
                  <a:gd name="T15" fmla="*/ 521 h 579"/>
                  <a:gd name="T16" fmla="*/ 269 w 269"/>
                  <a:gd name="T17" fmla="*/ 519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9" h="579">
                    <a:moveTo>
                      <a:pt x="269" y="519"/>
                    </a:moveTo>
                    <a:cubicBezTo>
                      <a:pt x="156" y="504"/>
                      <a:pt x="68" y="407"/>
                      <a:pt x="68" y="290"/>
                    </a:cubicBezTo>
                    <a:cubicBezTo>
                      <a:pt x="68" y="172"/>
                      <a:pt x="156" y="75"/>
                      <a:pt x="269" y="60"/>
                    </a:cubicBezTo>
                    <a:cubicBezTo>
                      <a:pt x="269" y="60"/>
                      <a:pt x="268" y="59"/>
                      <a:pt x="268" y="58"/>
                    </a:cubicBezTo>
                    <a:cubicBezTo>
                      <a:pt x="254" y="38"/>
                      <a:pt x="239" y="18"/>
                      <a:pt x="222" y="0"/>
                    </a:cubicBezTo>
                    <a:cubicBezTo>
                      <a:pt x="95" y="34"/>
                      <a:pt x="0" y="151"/>
                      <a:pt x="0" y="290"/>
                    </a:cubicBezTo>
                    <a:cubicBezTo>
                      <a:pt x="0" y="428"/>
                      <a:pt x="95" y="545"/>
                      <a:pt x="222" y="579"/>
                    </a:cubicBezTo>
                    <a:cubicBezTo>
                      <a:pt x="239" y="561"/>
                      <a:pt x="254" y="542"/>
                      <a:pt x="268" y="521"/>
                    </a:cubicBezTo>
                    <a:cubicBezTo>
                      <a:pt x="268" y="521"/>
                      <a:pt x="269" y="520"/>
                      <a:pt x="269" y="519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85" name="Freeform 41">
                <a:extLst>
                  <a:ext uri="{FF2B5EF4-FFF2-40B4-BE49-F238E27FC236}">
                    <a16:creationId xmlns:a16="http://schemas.microsoft.com/office/drawing/2014/main" id="{CF089630-1A7F-4264-8C2E-C6D758F791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8188" y="766763"/>
                <a:ext cx="579438" cy="1249363"/>
              </a:xfrm>
              <a:custGeom>
                <a:avLst/>
                <a:gdLst>
                  <a:gd name="T0" fmla="*/ 270 w 270"/>
                  <a:gd name="T1" fmla="*/ 290 h 579"/>
                  <a:gd name="T2" fmla="*/ 47 w 270"/>
                  <a:gd name="T3" fmla="*/ 0 h 579"/>
                  <a:gd name="T4" fmla="*/ 0 w 270"/>
                  <a:gd name="T5" fmla="*/ 60 h 579"/>
                  <a:gd name="T6" fmla="*/ 201 w 270"/>
                  <a:gd name="T7" fmla="*/ 290 h 579"/>
                  <a:gd name="T8" fmla="*/ 0 w 270"/>
                  <a:gd name="T9" fmla="*/ 519 h 579"/>
                  <a:gd name="T10" fmla="*/ 47 w 270"/>
                  <a:gd name="T11" fmla="*/ 579 h 579"/>
                  <a:gd name="T12" fmla="*/ 270 w 270"/>
                  <a:gd name="T13" fmla="*/ 290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0" h="579">
                    <a:moveTo>
                      <a:pt x="270" y="290"/>
                    </a:moveTo>
                    <a:cubicBezTo>
                      <a:pt x="270" y="151"/>
                      <a:pt x="175" y="34"/>
                      <a:pt x="47" y="0"/>
                    </a:cubicBezTo>
                    <a:cubicBezTo>
                      <a:pt x="30" y="19"/>
                      <a:pt x="14" y="39"/>
                      <a:pt x="0" y="60"/>
                    </a:cubicBezTo>
                    <a:cubicBezTo>
                      <a:pt x="114" y="75"/>
                      <a:pt x="201" y="172"/>
                      <a:pt x="201" y="290"/>
                    </a:cubicBezTo>
                    <a:cubicBezTo>
                      <a:pt x="201" y="407"/>
                      <a:pt x="114" y="504"/>
                      <a:pt x="0" y="519"/>
                    </a:cubicBezTo>
                    <a:cubicBezTo>
                      <a:pt x="14" y="541"/>
                      <a:pt x="30" y="561"/>
                      <a:pt x="47" y="579"/>
                    </a:cubicBezTo>
                    <a:cubicBezTo>
                      <a:pt x="175" y="545"/>
                      <a:pt x="270" y="428"/>
                      <a:pt x="270" y="29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0446667C-4A7C-4955-9152-EAD5E22E10F6}"/>
              </a:ext>
            </a:extLst>
          </p:cNvPr>
          <p:cNvGrpSpPr/>
          <p:nvPr/>
        </p:nvGrpSpPr>
        <p:grpSpPr>
          <a:xfrm rot="9625706" flipH="1">
            <a:off x="925372" y="3483923"/>
            <a:ext cx="1243570" cy="2729748"/>
            <a:chOff x="550863" y="442913"/>
            <a:chExt cx="2657475" cy="597058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5" name="Rectangle 5">
              <a:extLst>
                <a:ext uri="{FF2B5EF4-FFF2-40B4-BE49-F238E27FC236}">
                  <a16:creationId xmlns:a16="http://schemas.microsoft.com/office/drawing/2014/main" id="{B0AFC297-3DC1-4782-87F0-21F64D6B6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1300" y="4673600"/>
              <a:ext cx="739775" cy="1778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6" name="Freeform 6">
              <a:extLst>
                <a:ext uri="{FF2B5EF4-FFF2-40B4-BE49-F238E27FC236}">
                  <a16:creationId xmlns:a16="http://schemas.microsoft.com/office/drawing/2014/main" id="{FA046FA5-2697-4C53-9D66-DFA7FAAA3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988" y="6237288"/>
              <a:ext cx="657225" cy="176213"/>
            </a:xfrm>
            <a:custGeom>
              <a:avLst/>
              <a:gdLst>
                <a:gd name="T0" fmla="*/ 264 w 305"/>
                <a:gd name="T1" fmla="*/ 0 h 82"/>
                <a:gd name="T2" fmla="*/ 41 w 305"/>
                <a:gd name="T3" fmla="*/ 0 h 82"/>
                <a:gd name="T4" fmla="*/ 0 w 305"/>
                <a:gd name="T5" fmla="*/ 41 h 82"/>
                <a:gd name="T6" fmla="*/ 0 w 305"/>
                <a:gd name="T7" fmla="*/ 41 h 82"/>
                <a:gd name="T8" fmla="*/ 41 w 305"/>
                <a:gd name="T9" fmla="*/ 82 h 82"/>
                <a:gd name="T10" fmla="*/ 264 w 305"/>
                <a:gd name="T11" fmla="*/ 82 h 82"/>
                <a:gd name="T12" fmla="*/ 305 w 305"/>
                <a:gd name="T13" fmla="*/ 41 h 82"/>
                <a:gd name="T14" fmla="*/ 305 w 305"/>
                <a:gd name="T15" fmla="*/ 41 h 82"/>
                <a:gd name="T16" fmla="*/ 264 w 305"/>
                <a:gd name="T1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5" h="82">
                  <a:moveTo>
                    <a:pt x="264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64"/>
                    <a:pt x="18" y="82"/>
                    <a:pt x="41" y="82"/>
                  </a:cubicBezTo>
                  <a:cubicBezTo>
                    <a:pt x="264" y="82"/>
                    <a:pt x="264" y="82"/>
                    <a:pt x="264" y="82"/>
                  </a:cubicBezTo>
                  <a:cubicBezTo>
                    <a:pt x="287" y="82"/>
                    <a:pt x="305" y="64"/>
                    <a:pt x="305" y="41"/>
                  </a:cubicBezTo>
                  <a:cubicBezTo>
                    <a:pt x="305" y="41"/>
                    <a:pt x="305" y="41"/>
                    <a:pt x="305" y="41"/>
                  </a:cubicBezTo>
                  <a:cubicBezTo>
                    <a:pt x="305" y="18"/>
                    <a:pt x="287" y="0"/>
                    <a:pt x="264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7" name="Rectangle 7">
              <a:extLst>
                <a:ext uri="{FF2B5EF4-FFF2-40B4-BE49-F238E27FC236}">
                  <a16:creationId xmlns:a16="http://schemas.microsoft.com/office/drawing/2014/main" id="{AC5EE32C-8A2E-4DE1-8357-ADD6370FB8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1475" y="4851400"/>
              <a:ext cx="476250" cy="1385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8" name="Rectangle 8">
              <a:extLst>
                <a:ext uri="{FF2B5EF4-FFF2-40B4-BE49-F238E27FC236}">
                  <a16:creationId xmlns:a16="http://schemas.microsoft.com/office/drawing/2014/main" id="{DB4AC46F-76AD-4EC1-A502-0908FAAD5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1475" y="4956175"/>
              <a:ext cx="476250" cy="22225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9" name="Rectangle 9">
              <a:extLst>
                <a:ext uri="{FF2B5EF4-FFF2-40B4-BE49-F238E27FC236}">
                  <a16:creationId xmlns:a16="http://schemas.microsoft.com/office/drawing/2014/main" id="{CD74F52E-1EAA-46C5-9FA7-3EB7E72F7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1475" y="5273675"/>
              <a:ext cx="476250" cy="22225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0" name="Rectangle 10">
              <a:extLst>
                <a:ext uri="{FF2B5EF4-FFF2-40B4-BE49-F238E27FC236}">
                  <a16:creationId xmlns:a16="http://schemas.microsoft.com/office/drawing/2014/main" id="{11FFC91A-0D20-4A48-AB51-E035A72174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1475" y="5591175"/>
              <a:ext cx="476250" cy="22225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1" name="Rectangle 11">
              <a:extLst>
                <a:ext uri="{FF2B5EF4-FFF2-40B4-BE49-F238E27FC236}">
                  <a16:creationId xmlns:a16="http://schemas.microsoft.com/office/drawing/2014/main" id="{37499244-DD3D-45F2-B4DB-6D3B9E082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1475" y="5908675"/>
              <a:ext cx="476250" cy="22225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2" name="Rectangle 12">
              <a:extLst>
                <a:ext uri="{FF2B5EF4-FFF2-40B4-BE49-F238E27FC236}">
                  <a16:creationId xmlns:a16="http://schemas.microsoft.com/office/drawing/2014/main" id="{3BC50926-53AC-481E-87B2-9E497E1EA7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7850" y="601663"/>
              <a:ext cx="65088" cy="2892425"/>
            </a:xfrm>
            <a:prstGeom prst="rect">
              <a:avLst/>
            </a:prstGeom>
            <a:solidFill>
              <a:srgbClr val="D9E2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3" name="Rectangle 13">
              <a:extLst>
                <a:ext uri="{FF2B5EF4-FFF2-40B4-BE49-F238E27FC236}">
                  <a16:creationId xmlns:a16="http://schemas.microsoft.com/office/drawing/2014/main" id="{3BD1FE45-91D8-4B20-872D-DB98DD203F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7663" y="601663"/>
              <a:ext cx="65088" cy="2892425"/>
            </a:xfrm>
            <a:prstGeom prst="rect">
              <a:avLst/>
            </a:prstGeom>
            <a:solidFill>
              <a:srgbClr val="D9E2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4" name="Rectangle 14">
              <a:extLst>
                <a:ext uri="{FF2B5EF4-FFF2-40B4-BE49-F238E27FC236}">
                  <a16:creationId xmlns:a16="http://schemas.microsoft.com/office/drawing/2014/main" id="{95F749E1-3695-4619-9CDA-EF4A78C35A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0650" y="601663"/>
              <a:ext cx="63500" cy="2892425"/>
            </a:xfrm>
            <a:prstGeom prst="rect">
              <a:avLst/>
            </a:prstGeom>
            <a:solidFill>
              <a:srgbClr val="D9E2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5" name="Rectangle 15">
              <a:extLst>
                <a:ext uri="{FF2B5EF4-FFF2-40B4-BE49-F238E27FC236}">
                  <a16:creationId xmlns:a16="http://schemas.microsoft.com/office/drawing/2014/main" id="{13FB501F-CA9A-4589-9989-D80F70AC08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0463" y="779463"/>
              <a:ext cx="65088" cy="2540000"/>
            </a:xfrm>
            <a:prstGeom prst="rect">
              <a:avLst/>
            </a:prstGeom>
            <a:solidFill>
              <a:srgbClr val="D9E2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6" name="Rectangle 16">
              <a:extLst>
                <a:ext uri="{FF2B5EF4-FFF2-40B4-BE49-F238E27FC236}">
                  <a16:creationId xmlns:a16="http://schemas.microsoft.com/office/drawing/2014/main" id="{40FD2680-304E-4F69-8458-D935AE93F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1863" y="985838"/>
              <a:ext cx="65088" cy="2124075"/>
            </a:xfrm>
            <a:prstGeom prst="rect">
              <a:avLst/>
            </a:prstGeom>
            <a:solidFill>
              <a:srgbClr val="D9E2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7" name="Rectangle 17">
              <a:extLst>
                <a:ext uri="{FF2B5EF4-FFF2-40B4-BE49-F238E27FC236}">
                  <a16:creationId xmlns:a16="http://schemas.microsoft.com/office/drawing/2014/main" id="{AED059DF-CD70-4B1A-A965-1E87923A9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6450" y="601663"/>
              <a:ext cx="65088" cy="2892425"/>
            </a:xfrm>
            <a:prstGeom prst="rect">
              <a:avLst/>
            </a:prstGeom>
            <a:solidFill>
              <a:srgbClr val="D9E2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8" name="Rectangle 18">
              <a:extLst>
                <a:ext uri="{FF2B5EF4-FFF2-40B4-BE49-F238E27FC236}">
                  <a16:creationId xmlns:a16="http://schemas.microsoft.com/office/drawing/2014/main" id="{BF92B2C9-025B-40F2-8404-1A0CB5D64E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6638" y="601663"/>
              <a:ext cx="61913" cy="2892425"/>
            </a:xfrm>
            <a:prstGeom prst="rect">
              <a:avLst/>
            </a:prstGeom>
            <a:solidFill>
              <a:srgbClr val="D9E2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9" name="Rectangle 19">
              <a:extLst>
                <a:ext uri="{FF2B5EF4-FFF2-40B4-BE49-F238E27FC236}">
                  <a16:creationId xmlns:a16="http://schemas.microsoft.com/office/drawing/2014/main" id="{A570E5A8-A471-4996-B74E-8151E2AC8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5238" y="779463"/>
              <a:ext cx="63500" cy="2540000"/>
            </a:xfrm>
            <a:prstGeom prst="rect">
              <a:avLst/>
            </a:prstGeom>
            <a:solidFill>
              <a:srgbClr val="D9E2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0" name="Rectangle 20">
              <a:extLst>
                <a:ext uri="{FF2B5EF4-FFF2-40B4-BE49-F238E27FC236}">
                  <a16:creationId xmlns:a16="http://schemas.microsoft.com/office/drawing/2014/main" id="{A4C16CAA-4DBE-4D25-B06E-1A131824A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2250" y="985838"/>
              <a:ext cx="65088" cy="2124075"/>
            </a:xfrm>
            <a:prstGeom prst="rect">
              <a:avLst/>
            </a:prstGeom>
            <a:solidFill>
              <a:srgbClr val="D9E2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1" name="Rectangle 21">
              <a:extLst>
                <a:ext uri="{FF2B5EF4-FFF2-40B4-BE49-F238E27FC236}">
                  <a16:creationId xmlns:a16="http://schemas.microsoft.com/office/drawing/2014/main" id="{A08129AE-BAB2-40CE-995B-E161C87336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500" y="2016125"/>
              <a:ext cx="2363788" cy="63500"/>
            </a:xfrm>
            <a:prstGeom prst="rect">
              <a:avLst/>
            </a:prstGeom>
            <a:solidFill>
              <a:srgbClr val="F4F7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2" name="Rectangle 22">
              <a:extLst>
                <a:ext uri="{FF2B5EF4-FFF2-40B4-BE49-F238E27FC236}">
                  <a16:creationId xmlns:a16="http://schemas.microsoft.com/office/drawing/2014/main" id="{BFE22DA9-55A4-40E6-BDEF-F6E5A67134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500" y="1787525"/>
              <a:ext cx="2363788" cy="63500"/>
            </a:xfrm>
            <a:prstGeom prst="rect">
              <a:avLst/>
            </a:prstGeom>
            <a:solidFill>
              <a:srgbClr val="F4F7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3" name="Rectangle 23">
              <a:extLst>
                <a:ext uri="{FF2B5EF4-FFF2-40B4-BE49-F238E27FC236}">
                  <a16:creationId xmlns:a16="http://schemas.microsoft.com/office/drawing/2014/main" id="{D870C330-1F5D-43FD-8E36-6BD33D5C35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500" y="1555750"/>
              <a:ext cx="2363788" cy="65088"/>
            </a:xfrm>
            <a:prstGeom prst="rect">
              <a:avLst/>
            </a:prstGeom>
            <a:solidFill>
              <a:srgbClr val="F4F7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4" name="Rectangle 24">
              <a:extLst>
                <a:ext uri="{FF2B5EF4-FFF2-40B4-BE49-F238E27FC236}">
                  <a16:creationId xmlns:a16="http://schemas.microsoft.com/office/drawing/2014/main" id="{C52F0F8D-A26E-4944-B041-35B9B5EB6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375" y="1327150"/>
              <a:ext cx="2076450" cy="65088"/>
            </a:xfrm>
            <a:prstGeom prst="rect">
              <a:avLst/>
            </a:prstGeom>
            <a:solidFill>
              <a:srgbClr val="F4F7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5" name="Rectangle 25">
              <a:extLst>
                <a:ext uri="{FF2B5EF4-FFF2-40B4-BE49-F238E27FC236}">
                  <a16:creationId xmlns:a16="http://schemas.microsoft.com/office/drawing/2014/main" id="{49558E14-46D0-489D-B2F6-8987B78B6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1238" y="1098550"/>
              <a:ext cx="1736725" cy="61913"/>
            </a:xfrm>
            <a:prstGeom prst="rect">
              <a:avLst/>
            </a:prstGeom>
            <a:solidFill>
              <a:srgbClr val="F4F7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6" name="Rectangle 26">
              <a:extLst>
                <a:ext uri="{FF2B5EF4-FFF2-40B4-BE49-F238E27FC236}">
                  <a16:creationId xmlns:a16="http://schemas.microsoft.com/office/drawing/2014/main" id="{E400D030-F9EC-44F2-94A3-E7B8874D22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1238" y="884238"/>
              <a:ext cx="1736725" cy="63500"/>
            </a:xfrm>
            <a:prstGeom prst="rect">
              <a:avLst/>
            </a:prstGeom>
            <a:solidFill>
              <a:srgbClr val="F4F7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7" name="Rectangle 27">
              <a:extLst>
                <a:ext uri="{FF2B5EF4-FFF2-40B4-BE49-F238E27FC236}">
                  <a16:creationId xmlns:a16="http://schemas.microsoft.com/office/drawing/2014/main" id="{3A1E9D88-842B-4329-AB0D-79438E463B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500" y="2246313"/>
              <a:ext cx="2363788" cy="65088"/>
            </a:xfrm>
            <a:prstGeom prst="rect">
              <a:avLst/>
            </a:prstGeom>
            <a:solidFill>
              <a:srgbClr val="F4F7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8" name="Rectangle 28">
              <a:extLst>
                <a:ext uri="{FF2B5EF4-FFF2-40B4-BE49-F238E27FC236}">
                  <a16:creationId xmlns:a16="http://schemas.microsoft.com/office/drawing/2014/main" id="{F17FFC19-6760-460E-A653-321CA65671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500" y="2474913"/>
              <a:ext cx="2363788" cy="65088"/>
            </a:xfrm>
            <a:prstGeom prst="rect">
              <a:avLst/>
            </a:prstGeom>
            <a:solidFill>
              <a:srgbClr val="F4F7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9" name="Rectangle 29">
              <a:extLst>
                <a:ext uri="{FF2B5EF4-FFF2-40B4-BE49-F238E27FC236}">
                  <a16:creationId xmlns:a16="http://schemas.microsoft.com/office/drawing/2014/main" id="{3555E1AC-27D3-4F7C-B6CB-EA9CEA42C9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375" y="2706688"/>
              <a:ext cx="2076450" cy="61913"/>
            </a:xfrm>
            <a:prstGeom prst="rect">
              <a:avLst/>
            </a:prstGeom>
            <a:solidFill>
              <a:srgbClr val="F4F7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0" name="Rectangle 30">
              <a:extLst>
                <a:ext uri="{FF2B5EF4-FFF2-40B4-BE49-F238E27FC236}">
                  <a16:creationId xmlns:a16="http://schemas.microsoft.com/office/drawing/2014/main" id="{704C7673-97EB-48F0-B242-736D001E8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1238" y="2935288"/>
              <a:ext cx="1736725" cy="65088"/>
            </a:xfrm>
            <a:prstGeom prst="rect">
              <a:avLst/>
            </a:prstGeom>
            <a:solidFill>
              <a:srgbClr val="F4F7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1" name="Rectangle 31">
              <a:extLst>
                <a:ext uri="{FF2B5EF4-FFF2-40B4-BE49-F238E27FC236}">
                  <a16:creationId xmlns:a16="http://schemas.microsoft.com/office/drawing/2014/main" id="{C9C281F6-53B8-46DB-AD8F-30044AADA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1238" y="3159125"/>
              <a:ext cx="1736725" cy="65088"/>
            </a:xfrm>
            <a:prstGeom prst="rect">
              <a:avLst/>
            </a:prstGeom>
            <a:solidFill>
              <a:srgbClr val="F4F7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2" name="Freeform 32">
              <a:extLst>
                <a:ext uri="{FF2B5EF4-FFF2-40B4-BE49-F238E27FC236}">
                  <a16:creationId xmlns:a16="http://schemas.microsoft.com/office/drawing/2014/main" id="{BDA75254-ED30-4FC3-9C82-54B3CCFD3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863" y="442913"/>
              <a:ext cx="2657475" cy="1587500"/>
            </a:xfrm>
            <a:custGeom>
              <a:avLst/>
              <a:gdLst>
                <a:gd name="T0" fmla="*/ 618 w 1235"/>
                <a:gd name="T1" fmla="*/ 0 h 736"/>
                <a:gd name="T2" fmla="*/ 177 w 1235"/>
                <a:gd name="T3" fmla="*/ 219 h 736"/>
                <a:gd name="T4" fmla="*/ 0 w 1235"/>
                <a:gd name="T5" fmla="*/ 736 h 736"/>
                <a:gd name="T6" fmla="*/ 115 w 1235"/>
                <a:gd name="T7" fmla="*/ 736 h 736"/>
                <a:gd name="T8" fmla="*/ 618 w 1235"/>
                <a:gd name="T9" fmla="*/ 115 h 736"/>
                <a:gd name="T10" fmla="*/ 1120 w 1235"/>
                <a:gd name="T11" fmla="*/ 736 h 736"/>
                <a:gd name="T12" fmla="*/ 1235 w 1235"/>
                <a:gd name="T13" fmla="*/ 736 h 736"/>
                <a:gd name="T14" fmla="*/ 1058 w 1235"/>
                <a:gd name="T15" fmla="*/ 219 h 736"/>
                <a:gd name="T16" fmla="*/ 618 w 1235"/>
                <a:gd name="T17" fmla="*/ 0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5" h="736">
                  <a:moveTo>
                    <a:pt x="618" y="0"/>
                  </a:moveTo>
                  <a:cubicBezTo>
                    <a:pt x="451" y="0"/>
                    <a:pt x="294" y="78"/>
                    <a:pt x="177" y="219"/>
                  </a:cubicBezTo>
                  <a:cubicBezTo>
                    <a:pt x="63" y="358"/>
                    <a:pt x="0" y="542"/>
                    <a:pt x="0" y="736"/>
                  </a:cubicBezTo>
                  <a:cubicBezTo>
                    <a:pt x="115" y="736"/>
                    <a:pt x="115" y="736"/>
                    <a:pt x="115" y="736"/>
                  </a:cubicBezTo>
                  <a:cubicBezTo>
                    <a:pt x="115" y="393"/>
                    <a:pt x="341" y="115"/>
                    <a:pt x="618" y="115"/>
                  </a:cubicBezTo>
                  <a:cubicBezTo>
                    <a:pt x="895" y="115"/>
                    <a:pt x="1120" y="393"/>
                    <a:pt x="1120" y="736"/>
                  </a:cubicBezTo>
                  <a:cubicBezTo>
                    <a:pt x="1235" y="736"/>
                    <a:pt x="1235" y="736"/>
                    <a:pt x="1235" y="736"/>
                  </a:cubicBezTo>
                  <a:cubicBezTo>
                    <a:pt x="1235" y="542"/>
                    <a:pt x="1172" y="358"/>
                    <a:pt x="1058" y="219"/>
                  </a:cubicBezTo>
                  <a:cubicBezTo>
                    <a:pt x="941" y="78"/>
                    <a:pt x="785" y="0"/>
                    <a:pt x="618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3" name="Freeform 33">
              <a:extLst>
                <a:ext uri="{FF2B5EF4-FFF2-40B4-BE49-F238E27FC236}">
                  <a16:creationId xmlns:a16="http://schemas.microsoft.com/office/drawing/2014/main" id="{C9DD086F-4C08-4605-834F-7B7E52C832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863" y="2030413"/>
              <a:ext cx="2657475" cy="2643188"/>
            </a:xfrm>
            <a:custGeom>
              <a:avLst/>
              <a:gdLst>
                <a:gd name="T0" fmla="*/ 618 w 1235"/>
                <a:gd name="T1" fmla="*/ 622 h 1225"/>
                <a:gd name="T2" fmla="*/ 115 w 1235"/>
                <a:gd name="T3" fmla="*/ 0 h 1225"/>
                <a:gd name="T4" fmla="*/ 0 w 1235"/>
                <a:gd name="T5" fmla="*/ 0 h 1225"/>
                <a:gd name="T6" fmla="*/ 177 w 1235"/>
                <a:gd name="T7" fmla="*/ 517 h 1225"/>
                <a:gd name="T8" fmla="*/ 206 w 1235"/>
                <a:gd name="T9" fmla="*/ 549 h 1225"/>
                <a:gd name="T10" fmla="*/ 451 w 1235"/>
                <a:gd name="T11" fmla="*/ 1225 h 1225"/>
                <a:gd name="T12" fmla="*/ 618 w 1235"/>
                <a:gd name="T13" fmla="*/ 1225 h 1225"/>
                <a:gd name="T14" fmla="*/ 784 w 1235"/>
                <a:gd name="T15" fmla="*/ 1225 h 1225"/>
                <a:gd name="T16" fmla="*/ 1030 w 1235"/>
                <a:gd name="T17" fmla="*/ 549 h 1225"/>
                <a:gd name="T18" fmla="*/ 1058 w 1235"/>
                <a:gd name="T19" fmla="*/ 517 h 1225"/>
                <a:gd name="T20" fmla="*/ 1235 w 1235"/>
                <a:gd name="T21" fmla="*/ 0 h 1225"/>
                <a:gd name="T22" fmla="*/ 1120 w 1235"/>
                <a:gd name="T23" fmla="*/ 0 h 1225"/>
                <a:gd name="T24" fmla="*/ 618 w 1235"/>
                <a:gd name="T25" fmla="*/ 622 h 1225"/>
                <a:gd name="T26" fmla="*/ 751 w 1235"/>
                <a:gd name="T27" fmla="*/ 981 h 1225"/>
                <a:gd name="T28" fmla="*/ 485 w 1235"/>
                <a:gd name="T29" fmla="*/ 981 h 1225"/>
                <a:gd name="T30" fmla="*/ 375 w 1235"/>
                <a:gd name="T31" fmla="*/ 678 h 1225"/>
                <a:gd name="T32" fmla="*/ 618 w 1235"/>
                <a:gd name="T33" fmla="*/ 737 h 1225"/>
                <a:gd name="T34" fmla="*/ 860 w 1235"/>
                <a:gd name="T35" fmla="*/ 678 h 1225"/>
                <a:gd name="T36" fmla="*/ 751 w 1235"/>
                <a:gd name="T37" fmla="*/ 981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35" h="1225">
                  <a:moveTo>
                    <a:pt x="618" y="622"/>
                  </a:moveTo>
                  <a:cubicBezTo>
                    <a:pt x="341" y="622"/>
                    <a:pt x="115" y="343"/>
                    <a:pt x="1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5"/>
                    <a:pt x="63" y="379"/>
                    <a:pt x="177" y="517"/>
                  </a:cubicBezTo>
                  <a:cubicBezTo>
                    <a:pt x="187" y="528"/>
                    <a:pt x="196" y="539"/>
                    <a:pt x="206" y="549"/>
                  </a:cubicBezTo>
                  <a:cubicBezTo>
                    <a:pt x="451" y="1225"/>
                    <a:pt x="451" y="1225"/>
                    <a:pt x="451" y="1225"/>
                  </a:cubicBezTo>
                  <a:cubicBezTo>
                    <a:pt x="618" y="1225"/>
                    <a:pt x="618" y="1225"/>
                    <a:pt x="618" y="1225"/>
                  </a:cubicBezTo>
                  <a:cubicBezTo>
                    <a:pt x="784" y="1225"/>
                    <a:pt x="784" y="1225"/>
                    <a:pt x="784" y="1225"/>
                  </a:cubicBezTo>
                  <a:cubicBezTo>
                    <a:pt x="1030" y="549"/>
                    <a:pt x="1030" y="549"/>
                    <a:pt x="1030" y="549"/>
                  </a:cubicBezTo>
                  <a:cubicBezTo>
                    <a:pt x="1039" y="539"/>
                    <a:pt x="1049" y="528"/>
                    <a:pt x="1058" y="517"/>
                  </a:cubicBezTo>
                  <a:cubicBezTo>
                    <a:pt x="1172" y="379"/>
                    <a:pt x="1235" y="195"/>
                    <a:pt x="1235" y="0"/>
                  </a:cubicBezTo>
                  <a:cubicBezTo>
                    <a:pt x="1120" y="0"/>
                    <a:pt x="1120" y="0"/>
                    <a:pt x="1120" y="0"/>
                  </a:cubicBezTo>
                  <a:cubicBezTo>
                    <a:pt x="1120" y="343"/>
                    <a:pt x="895" y="622"/>
                    <a:pt x="618" y="622"/>
                  </a:cubicBezTo>
                  <a:close/>
                  <a:moveTo>
                    <a:pt x="751" y="981"/>
                  </a:moveTo>
                  <a:cubicBezTo>
                    <a:pt x="485" y="981"/>
                    <a:pt x="485" y="981"/>
                    <a:pt x="485" y="981"/>
                  </a:cubicBezTo>
                  <a:cubicBezTo>
                    <a:pt x="375" y="678"/>
                    <a:pt x="375" y="678"/>
                    <a:pt x="375" y="678"/>
                  </a:cubicBezTo>
                  <a:cubicBezTo>
                    <a:pt x="450" y="717"/>
                    <a:pt x="533" y="737"/>
                    <a:pt x="618" y="737"/>
                  </a:cubicBezTo>
                  <a:cubicBezTo>
                    <a:pt x="703" y="737"/>
                    <a:pt x="785" y="717"/>
                    <a:pt x="860" y="678"/>
                  </a:cubicBezTo>
                  <a:lnTo>
                    <a:pt x="751" y="9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65" name="文本框 164">
            <a:extLst>
              <a:ext uri="{FF2B5EF4-FFF2-40B4-BE49-F238E27FC236}">
                <a16:creationId xmlns:a16="http://schemas.microsoft.com/office/drawing/2014/main" id="{7C1F45D8-505C-4F56-A5C1-6EBF82D8B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6540" y="3249955"/>
            <a:ext cx="657415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u="sng" dirty="0">
                <a:solidFill>
                  <a:prstClr val="white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国际网球赛事赞助商</a:t>
            </a:r>
            <a:endParaRPr kumimoji="0" lang="zh-CN" altLang="en-US" sz="40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黑体简体" panose="02010601030101010101" pitchFamily="2" charset="-122"/>
              <a:ea typeface="方正黑体简体" panose="02010601030101010101" pitchFamily="2" charset="-122"/>
              <a:cs typeface="+mn-cs"/>
            </a:endParaRPr>
          </a:p>
        </p:txBody>
      </p:sp>
      <p:cxnSp>
        <p:nvCxnSpPr>
          <p:cNvPr id="166" name="直接连接符 165">
            <a:extLst>
              <a:ext uri="{FF2B5EF4-FFF2-40B4-BE49-F238E27FC236}">
                <a16:creationId xmlns:a16="http://schemas.microsoft.com/office/drawing/2014/main" id="{A7643B23-7E43-4086-8F5C-9583C0716649}"/>
              </a:ext>
            </a:extLst>
          </p:cNvPr>
          <p:cNvCxnSpPr>
            <a:cxnSpLocks/>
          </p:cNvCxnSpPr>
          <p:nvPr/>
        </p:nvCxnSpPr>
        <p:spPr>
          <a:xfrm>
            <a:off x="6180303" y="156754"/>
            <a:ext cx="0" cy="6701246"/>
          </a:xfrm>
          <a:prstGeom prst="line">
            <a:avLst/>
          </a:prstGeom>
          <a:ln w="38100">
            <a:solidFill>
              <a:srgbClr val="92D050"/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DA97E608-0CF8-4048-A420-1C0CBCD4B542}"/>
              </a:ext>
            </a:extLst>
          </p:cNvPr>
          <p:cNvGrpSpPr/>
          <p:nvPr/>
        </p:nvGrpSpPr>
        <p:grpSpPr>
          <a:xfrm>
            <a:off x="8213249" y="1109598"/>
            <a:ext cx="1800000" cy="1800000"/>
            <a:chOff x="8213249" y="1109598"/>
            <a:chExt cx="1800000" cy="1800000"/>
          </a:xfrm>
        </p:grpSpPr>
        <p:grpSp>
          <p:nvGrpSpPr>
            <p:cNvPr id="175" name="组合 174">
              <a:extLst>
                <a:ext uri="{FF2B5EF4-FFF2-40B4-BE49-F238E27FC236}">
                  <a16:creationId xmlns:a16="http://schemas.microsoft.com/office/drawing/2014/main" id="{544E81E4-4592-4630-AC9B-D7CF4F2DBF5D}"/>
                </a:ext>
              </a:extLst>
            </p:cNvPr>
            <p:cNvGrpSpPr/>
            <p:nvPr/>
          </p:nvGrpSpPr>
          <p:grpSpPr>
            <a:xfrm rot="5400000">
              <a:off x="8213249" y="1109598"/>
              <a:ext cx="1800000" cy="1800000"/>
              <a:chOff x="8548688" y="2682875"/>
              <a:chExt cx="1833563" cy="1838325"/>
            </a:xfrm>
          </p:grpSpPr>
          <p:sp>
            <p:nvSpPr>
              <p:cNvPr id="177" name="Freeform 34">
                <a:extLst>
                  <a:ext uri="{FF2B5EF4-FFF2-40B4-BE49-F238E27FC236}">
                    <a16:creationId xmlns:a16="http://schemas.microsoft.com/office/drawing/2014/main" id="{EFF785A9-BA28-4662-A938-D3916D3AC5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48688" y="2682875"/>
                <a:ext cx="1568450" cy="1838325"/>
              </a:xfrm>
              <a:custGeom>
                <a:avLst/>
                <a:gdLst>
                  <a:gd name="T0" fmla="*/ 112 w 729"/>
                  <a:gd name="T1" fmla="*/ 426 h 852"/>
                  <a:gd name="T2" fmla="*/ 411 w 729"/>
                  <a:gd name="T3" fmla="*/ 126 h 852"/>
                  <a:gd name="T4" fmla="*/ 729 w 729"/>
                  <a:gd name="T5" fmla="*/ 126 h 852"/>
                  <a:gd name="T6" fmla="*/ 426 w 729"/>
                  <a:gd name="T7" fmla="*/ 0 h 852"/>
                  <a:gd name="T8" fmla="*/ 0 w 729"/>
                  <a:gd name="T9" fmla="*/ 426 h 852"/>
                  <a:gd name="T10" fmla="*/ 426 w 729"/>
                  <a:gd name="T11" fmla="*/ 852 h 852"/>
                  <a:gd name="T12" fmla="*/ 729 w 729"/>
                  <a:gd name="T13" fmla="*/ 725 h 852"/>
                  <a:gd name="T14" fmla="*/ 411 w 729"/>
                  <a:gd name="T15" fmla="*/ 725 h 852"/>
                  <a:gd name="T16" fmla="*/ 112 w 729"/>
                  <a:gd name="T17" fmla="*/ 426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9" h="852">
                    <a:moveTo>
                      <a:pt x="112" y="426"/>
                    </a:moveTo>
                    <a:cubicBezTo>
                      <a:pt x="112" y="261"/>
                      <a:pt x="246" y="126"/>
                      <a:pt x="411" y="126"/>
                    </a:cubicBezTo>
                    <a:cubicBezTo>
                      <a:pt x="729" y="126"/>
                      <a:pt x="729" y="126"/>
                      <a:pt x="729" y="126"/>
                    </a:cubicBezTo>
                    <a:cubicBezTo>
                      <a:pt x="652" y="48"/>
                      <a:pt x="545" y="0"/>
                      <a:pt x="426" y="0"/>
                    </a:cubicBezTo>
                    <a:cubicBezTo>
                      <a:pt x="191" y="0"/>
                      <a:pt x="0" y="191"/>
                      <a:pt x="0" y="426"/>
                    </a:cubicBezTo>
                    <a:cubicBezTo>
                      <a:pt x="0" y="661"/>
                      <a:pt x="191" y="852"/>
                      <a:pt x="426" y="852"/>
                    </a:cubicBezTo>
                    <a:cubicBezTo>
                      <a:pt x="545" y="852"/>
                      <a:pt x="652" y="803"/>
                      <a:pt x="729" y="725"/>
                    </a:cubicBezTo>
                    <a:cubicBezTo>
                      <a:pt x="411" y="725"/>
                      <a:pt x="411" y="725"/>
                      <a:pt x="411" y="725"/>
                    </a:cubicBezTo>
                    <a:cubicBezTo>
                      <a:pt x="246" y="725"/>
                      <a:pt x="112" y="591"/>
                      <a:pt x="112" y="426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8" name="Freeform 35">
                <a:extLst>
                  <a:ext uri="{FF2B5EF4-FFF2-40B4-BE49-F238E27FC236}">
                    <a16:creationId xmlns:a16="http://schemas.microsoft.com/office/drawing/2014/main" id="{DE5B72FB-FB24-450D-B362-5068E7F4E8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36038" y="3100388"/>
                <a:ext cx="1446213" cy="1000125"/>
              </a:xfrm>
              <a:custGeom>
                <a:avLst/>
                <a:gdLst>
                  <a:gd name="T0" fmla="*/ 0 w 672"/>
                  <a:gd name="T1" fmla="*/ 232 h 463"/>
                  <a:gd name="T2" fmla="*/ 231 w 672"/>
                  <a:gd name="T3" fmla="*/ 463 h 463"/>
                  <a:gd name="T4" fmla="*/ 604 w 672"/>
                  <a:gd name="T5" fmla="*/ 463 h 463"/>
                  <a:gd name="T6" fmla="*/ 672 w 672"/>
                  <a:gd name="T7" fmla="*/ 232 h 463"/>
                  <a:gd name="T8" fmla="*/ 604 w 672"/>
                  <a:gd name="T9" fmla="*/ 0 h 463"/>
                  <a:gd name="T10" fmla="*/ 231 w 672"/>
                  <a:gd name="T11" fmla="*/ 0 h 463"/>
                  <a:gd name="T12" fmla="*/ 0 w 672"/>
                  <a:gd name="T13" fmla="*/ 232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2" h="463">
                    <a:moveTo>
                      <a:pt x="0" y="232"/>
                    </a:moveTo>
                    <a:cubicBezTo>
                      <a:pt x="0" y="359"/>
                      <a:pt x="104" y="463"/>
                      <a:pt x="231" y="463"/>
                    </a:cubicBezTo>
                    <a:cubicBezTo>
                      <a:pt x="604" y="463"/>
                      <a:pt x="604" y="463"/>
                      <a:pt x="604" y="463"/>
                    </a:cubicBezTo>
                    <a:cubicBezTo>
                      <a:pt x="647" y="397"/>
                      <a:pt x="672" y="317"/>
                      <a:pt x="672" y="232"/>
                    </a:cubicBezTo>
                    <a:cubicBezTo>
                      <a:pt x="672" y="146"/>
                      <a:pt x="647" y="67"/>
                      <a:pt x="604" y="0"/>
                    </a:cubicBezTo>
                    <a:cubicBezTo>
                      <a:pt x="231" y="0"/>
                      <a:pt x="231" y="0"/>
                      <a:pt x="231" y="0"/>
                    </a:cubicBezTo>
                    <a:cubicBezTo>
                      <a:pt x="104" y="0"/>
                      <a:pt x="0" y="104"/>
                      <a:pt x="0" y="232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79" name="Freeform 36">
                <a:extLst>
                  <a:ext uri="{FF2B5EF4-FFF2-40B4-BE49-F238E27FC236}">
                    <a16:creationId xmlns:a16="http://schemas.microsoft.com/office/drawing/2014/main" id="{619E24F6-D956-4DEE-83D4-2626B4FEBC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89988" y="2954338"/>
                <a:ext cx="1446213" cy="1292225"/>
              </a:xfrm>
              <a:custGeom>
                <a:avLst/>
                <a:gdLst>
                  <a:gd name="T0" fmla="*/ 299 w 672"/>
                  <a:gd name="T1" fmla="*/ 0 h 599"/>
                  <a:gd name="T2" fmla="*/ 0 w 672"/>
                  <a:gd name="T3" fmla="*/ 300 h 599"/>
                  <a:gd name="T4" fmla="*/ 299 w 672"/>
                  <a:gd name="T5" fmla="*/ 599 h 599"/>
                  <a:gd name="T6" fmla="*/ 617 w 672"/>
                  <a:gd name="T7" fmla="*/ 599 h 599"/>
                  <a:gd name="T8" fmla="*/ 672 w 672"/>
                  <a:gd name="T9" fmla="*/ 531 h 599"/>
                  <a:gd name="T10" fmla="*/ 299 w 672"/>
                  <a:gd name="T11" fmla="*/ 531 h 599"/>
                  <a:gd name="T12" fmla="*/ 68 w 672"/>
                  <a:gd name="T13" fmla="*/ 300 h 599"/>
                  <a:gd name="T14" fmla="*/ 299 w 672"/>
                  <a:gd name="T15" fmla="*/ 68 h 599"/>
                  <a:gd name="T16" fmla="*/ 672 w 672"/>
                  <a:gd name="T17" fmla="*/ 68 h 599"/>
                  <a:gd name="T18" fmla="*/ 617 w 672"/>
                  <a:gd name="T19" fmla="*/ 0 h 599"/>
                  <a:gd name="T20" fmla="*/ 299 w 672"/>
                  <a:gd name="T21" fmla="*/ 0 h 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2" h="599">
                    <a:moveTo>
                      <a:pt x="299" y="0"/>
                    </a:moveTo>
                    <a:cubicBezTo>
                      <a:pt x="134" y="0"/>
                      <a:pt x="0" y="135"/>
                      <a:pt x="0" y="300"/>
                    </a:cubicBezTo>
                    <a:cubicBezTo>
                      <a:pt x="0" y="465"/>
                      <a:pt x="134" y="599"/>
                      <a:pt x="299" y="599"/>
                    </a:cubicBezTo>
                    <a:cubicBezTo>
                      <a:pt x="617" y="599"/>
                      <a:pt x="617" y="599"/>
                      <a:pt x="617" y="599"/>
                    </a:cubicBezTo>
                    <a:cubicBezTo>
                      <a:pt x="638" y="579"/>
                      <a:pt x="656" y="556"/>
                      <a:pt x="672" y="531"/>
                    </a:cubicBezTo>
                    <a:cubicBezTo>
                      <a:pt x="299" y="531"/>
                      <a:pt x="299" y="531"/>
                      <a:pt x="299" y="531"/>
                    </a:cubicBezTo>
                    <a:cubicBezTo>
                      <a:pt x="172" y="531"/>
                      <a:pt x="68" y="427"/>
                      <a:pt x="68" y="300"/>
                    </a:cubicBezTo>
                    <a:cubicBezTo>
                      <a:pt x="68" y="172"/>
                      <a:pt x="172" y="68"/>
                      <a:pt x="299" y="68"/>
                    </a:cubicBezTo>
                    <a:cubicBezTo>
                      <a:pt x="672" y="68"/>
                      <a:pt x="672" y="68"/>
                      <a:pt x="672" y="68"/>
                    </a:cubicBezTo>
                    <a:cubicBezTo>
                      <a:pt x="656" y="44"/>
                      <a:pt x="638" y="21"/>
                      <a:pt x="617" y="0"/>
                    </a:cubicBez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76" name="文本框 175">
              <a:extLst>
                <a:ext uri="{FF2B5EF4-FFF2-40B4-BE49-F238E27FC236}">
                  <a16:creationId xmlns:a16="http://schemas.microsoft.com/office/drawing/2014/main" id="{D8A7714D-050B-4F17-B960-13DF6D975F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36958" y="1603420"/>
              <a:ext cx="1539875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7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黑体简体" panose="02010601030101010101" pitchFamily="2" charset="-122"/>
                  <a:ea typeface="方正黑体简体" panose="02010601030101010101" pitchFamily="2" charset="-122"/>
                  <a:cs typeface="+mn-cs"/>
                </a:rPr>
                <a:t>4</a:t>
              </a:r>
              <a:endPara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407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14:prism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组合 89">
            <a:extLst>
              <a:ext uri="{FF2B5EF4-FFF2-40B4-BE49-F238E27FC236}">
                <a16:creationId xmlns:a16="http://schemas.microsoft.com/office/drawing/2014/main" id="{E50D6BD0-8BC0-4507-A661-893A8C897FFB}"/>
              </a:ext>
            </a:extLst>
          </p:cNvPr>
          <p:cNvGrpSpPr/>
          <p:nvPr/>
        </p:nvGrpSpPr>
        <p:grpSpPr>
          <a:xfrm flipH="1">
            <a:off x="555136" y="219055"/>
            <a:ext cx="6101695" cy="461665"/>
            <a:chOff x="1812079" y="281940"/>
            <a:chExt cx="4179419" cy="162088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D6E5E758-17A4-42BB-99D4-CE34ABB16D3E}"/>
                </a:ext>
              </a:extLst>
            </p:cNvPr>
            <p:cNvCxnSpPr>
              <a:cxnSpLocks/>
            </p:cNvCxnSpPr>
            <p:nvPr/>
          </p:nvCxnSpPr>
          <p:spPr>
            <a:xfrm>
              <a:off x="1812079" y="287383"/>
              <a:ext cx="4170709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786DB559-5B74-4C50-9D6D-B9327EAD8BA8}"/>
                </a:ext>
              </a:extLst>
            </p:cNvPr>
            <p:cNvCxnSpPr>
              <a:cxnSpLocks/>
            </p:cNvCxnSpPr>
            <p:nvPr/>
          </p:nvCxnSpPr>
          <p:spPr>
            <a:xfrm>
              <a:off x="1817159" y="1902823"/>
              <a:ext cx="4174339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0D63F387-2715-44CA-8FE1-653E5B6600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1319" y="281940"/>
              <a:ext cx="0" cy="161925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B5311385-87FC-4057-BDB3-9891A7D97295}"/>
              </a:ext>
            </a:extLst>
          </p:cNvPr>
          <p:cNvGrpSpPr/>
          <p:nvPr/>
        </p:nvGrpSpPr>
        <p:grpSpPr>
          <a:xfrm>
            <a:off x="79058" y="101600"/>
            <a:ext cx="720000" cy="720000"/>
            <a:chOff x="8548688" y="2682875"/>
            <a:chExt cx="1833563" cy="1838325"/>
          </a:xfrm>
        </p:grpSpPr>
        <p:sp>
          <p:nvSpPr>
            <p:cNvPr id="95" name="Freeform 34">
              <a:extLst>
                <a:ext uri="{FF2B5EF4-FFF2-40B4-BE49-F238E27FC236}">
                  <a16:creationId xmlns:a16="http://schemas.microsoft.com/office/drawing/2014/main" id="{7A92CC54-A428-4306-9931-3349E3B7D7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8688" y="2682875"/>
              <a:ext cx="1568450" cy="1838325"/>
            </a:xfrm>
            <a:custGeom>
              <a:avLst/>
              <a:gdLst>
                <a:gd name="T0" fmla="*/ 112 w 729"/>
                <a:gd name="T1" fmla="*/ 426 h 852"/>
                <a:gd name="T2" fmla="*/ 411 w 729"/>
                <a:gd name="T3" fmla="*/ 126 h 852"/>
                <a:gd name="T4" fmla="*/ 729 w 729"/>
                <a:gd name="T5" fmla="*/ 126 h 852"/>
                <a:gd name="T6" fmla="*/ 426 w 729"/>
                <a:gd name="T7" fmla="*/ 0 h 852"/>
                <a:gd name="T8" fmla="*/ 0 w 729"/>
                <a:gd name="T9" fmla="*/ 426 h 852"/>
                <a:gd name="T10" fmla="*/ 426 w 729"/>
                <a:gd name="T11" fmla="*/ 852 h 852"/>
                <a:gd name="T12" fmla="*/ 729 w 729"/>
                <a:gd name="T13" fmla="*/ 725 h 852"/>
                <a:gd name="T14" fmla="*/ 411 w 729"/>
                <a:gd name="T15" fmla="*/ 725 h 852"/>
                <a:gd name="T16" fmla="*/ 112 w 729"/>
                <a:gd name="T17" fmla="*/ 426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9" h="852">
                  <a:moveTo>
                    <a:pt x="112" y="426"/>
                  </a:moveTo>
                  <a:cubicBezTo>
                    <a:pt x="112" y="261"/>
                    <a:pt x="246" y="126"/>
                    <a:pt x="411" y="126"/>
                  </a:cubicBezTo>
                  <a:cubicBezTo>
                    <a:pt x="729" y="126"/>
                    <a:pt x="729" y="126"/>
                    <a:pt x="729" y="126"/>
                  </a:cubicBezTo>
                  <a:cubicBezTo>
                    <a:pt x="652" y="48"/>
                    <a:pt x="545" y="0"/>
                    <a:pt x="426" y="0"/>
                  </a:cubicBezTo>
                  <a:cubicBezTo>
                    <a:pt x="191" y="0"/>
                    <a:pt x="0" y="191"/>
                    <a:pt x="0" y="426"/>
                  </a:cubicBezTo>
                  <a:cubicBezTo>
                    <a:pt x="0" y="661"/>
                    <a:pt x="191" y="852"/>
                    <a:pt x="426" y="852"/>
                  </a:cubicBezTo>
                  <a:cubicBezTo>
                    <a:pt x="545" y="852"/>
                    <a:pt x="652" y="803"/>
                    <a:pt x="729" y="725"/>
                  </a:cubicBezTo>
                  <a:cubicBezTo>
                    <a:pt x="411" y="725"/>
                    <a:pt x="411" y="725"/>
                    <a:pt x="411" y="725"/>
                  </a:cubicBezTo>
                  <a:cubicBezTo>
                    <a:pt x="246" y="725"/>
                    <a:pt x="112" y="591"/>
                    <a:pt x="112" y="426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35">
              <a:extLst>
                <a:ext uri="{FF2B5EF4-FFF2-40B4-BE49-F238E27FC236}">
                  <a16:creationId xmlns:a16="http://schemas.microsoft.com/office/drawing/2014/main" id="{2299A42F-C6BB-4011-AB26-66821B1DA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6038" y="3100388"/>
              <a:ext cx="1446213" cy="1000125"/>
            </a:xfrm>
            <a:custGeom>
              <a:avLst/>
              <a:gdLst>
                <a:gd name="T0" fmla="*/ 0 w 672"/>
                <a:gd name="T1" fmla="*/ 232 h 463"/>
                <a:gd name="T2" fmla="*/ 231 w 672"/>
                <a:gd name="T3" fmla="*/ 463 h 463"/>
                <a:gd name="T4" fmla="*/ 604 w 672"/>
                <a:gd name="T5" fmla="*/ 463 h 463"/>
                <a:gd name="T6" fmla="*/ 672 w 672"/>
                <a:gd name="T7" fmla="*/ 232 h 463"/>
                <a:gd name="T8" fmla="*/ 604 w 672"/>
                <a:gd name="T9" fmla="*/ 0 h 463"/>
                <a:gd name="T10" fmla="*/ 231 w 672"/>
                <a:gd name="T11" fmla="*/ 0 h 463"/>
                <a:gd name="T12" fmla="*/ 0 w 672"/>
                <a:gd name="T13" fmla="*/ 232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2" h="463">
                  <a:moveTo>
                    <a:pt x="0" y="232"/>
                  </a:moveTo>
                  <a:cubicBezTo>
                    <a:pt x="0" y="359"/>
                    <a:pt x="104" y="463"/>
                    <a:pt x="231" y="463"/>
                  </a:cubicBezTo>
                  <a:cubicBezTo>
                    <a:pt x="604" y="463"/>
                    <a:pt x="604" y="463"/>
                    <a:pt x="604" y="463"/>
                  </a:cubicBezTo>
                  <a:cubicBezTo>
                    <a:pt x="647" y="397"/>
                    <a:pt x="672" y="317"/>
                    <a:pt x="672" y="232"/>
                  </a:cubicBezTo>
                  <a:cubicBezTo>
                    <a:pt x="672" y="146"/>
                    <a:pt x="647" y="67"/>
                    <a:pt x="604" y="0"/>
                  </a:cubicBezTo>
                  <a:cubicBezTo>
                    <a:pt x="231" y="0"/>
                    <a:pt x="231" y="0"/>
                    <a:pt x="231" y="0"/>
                  </a:cubicBezTo>
                  <a:cubicBezTo>
                    <a:pt x="104" y="0"/>
                    <a:pt x="0" y="104"/>
                    <a:pt x="0" y="23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97" name="Freeform 36">
              <a:extLst>
                <a:ext uri="{FF2B5EF4-FFF2-40B4-BE49-F238E27FC236}">
                  <a16:creationId xmlns:a16="http://schemas.microsoft.com/office/drawing/2014/main" id="{67A860DB-EF73-42F9-BBBC-1695300CC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9988" y="2954338"/>
              <a:ext cx="1446213" cy="1292225"/>
            </a:xfrm>
            <a:custGeom>
              <a:avLst/>
              <a:gdLst>
                <a:gd name="T0" fmla="*/ 299 w 672"/>
                <a:gd name="T1" fmla="*/ 0 h 599"/>
                <a:gd name="T2" fmla="*/ 0 w 672"/>
                <a:gd name="T3" fmla="*/ 300 h 599"/>
                <a:gd name="T4" fmla="*/ 299 w 672"/>
                <a:gd name="T5" fmla="*/ 599 h 599"/>
                <a:gd name="T6" fmla="*/ 617 w 672"/>
                <a:gd name="T7" fmla="*/ 599 h 599"/>
                <a:gd name="T8" fmla="*/ 672 w 672"/>
                <a:gd name="T9" fmla="*/ 531 h 599"/>
                <a:gd name="T10" fmla="*/ 299 w 672"/>
                <a:gd name="T11" fmla="*/ 531 h 599"/>
                <a:gd name="T12" fmla="*/ 68 w 672"/>
                <a:gd name="T13" fmla="*/ 300 h 599"/>
                <a:gd name="T14" fmla="*/ 299 w 672"/>
                <a:gd name="T15" fmla="*/ 68 h 599"/>
                <a:gd name="T16" fmla="*/ 672 w 672"/>
                <a:gd name="T17" fmla="*/ 68 h 599"/>
                <a:gd name="T18" fmla="*/ 617 w 672"/>
                <a:gd name="T19" fmla="*/ 0 h 599"/>
                <a:gd name="T20" fmla="*/ 299 w 672"/>
                <a:gd name="T21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2" h="599">
                  <a:moveTo>
                    <a:pt x="299" y="0"/>
                  </a:moveTo>
                  <a:cubicBezTo>
                    <a:pt x="134" y="0"/>
                    <a:pt x="0" y="135"/>
                    <a:pt x="0" y="300"/>
                  </a:cubicBezTo>
                  <a:cubicBezTo>
                    <a:pt x="0" y="465"/>
                    <a:pt x="134" y="599"/>
                    <a:pt x="299" y="599"/>
                  </a:cubicBezTo>
                  <a:cubicBezTo>
                    <a:pt x="617" y="599"/>
                    <a:pt x="617" y="599"/>
                    <a:pt x="617" y="599"/>
                  </a:cubicBezTo>
                  <a:cubicBezTo>
                    <a:pt x="638" y="579"/>
                    <a:pt x="656" y="556"/>
                    <a:pt x="672" y="531"/>
                  </a:cubicBezTo>
                  <a:cubicBezTo>
                    <a:pt x="299" y="531"/>
                    <a:pt x="299" y="531"/>
                    <a:pt x="299" y="531"/>
                  </a:cubicBezTo>
                  <a:cubicBezTo>
                    <a:pt x="172" y="531"/>
                    <a:pt x="68" y="427"/>
                    <a:pt x="68" y="300"/>
                  </a:cubicBezTo>
                  <a:cubicBezTo>
                    <a:pt x="68" y="172"/>
                    <a:pt x="172" y="68"/>
                    <a:pt x="299" y="68"/>
                  </a:cubicBezTo>
                  <a:cubicBezTo>
                    <a:pt x="672" y="68"/>
                    <a:pt x="672" y="68"/>
                    <a:pt x="672" y="68"/>
                  </a:cubicBezTo>
                  <a:cubicBezTo>
                    <a:pt x="656" y="44"/>
                    <a:pt x="638" y="21"/>
                    <a:pt x="617" y="0"/>
                  </a:cubicBezTo>
                  <a:lnTo>
                    <a:pt x="29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8" name="文本框 97">
            <a:extLst>
              <a:ext uri="{FF2B5EF4-FFF2-40B4-BE49-F238E27FC236}">
                <a16:creationId xmlns:a16="http://schemas.microsoft.com/office/drawing/2014/main" id="{A6D0B494-2C75-40A2-B91F-A5C806351B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001" y="186055"/>
            <a:ext cx="49784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4</a:t>
            </a:r>
            <a:endParaRPr lang="zh-CN" altLang="en-US" sz="3200" b="1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99" name="TextBox 16">
            <a:extLst>
              <a:ext uri="{FF2B5EF4-FFF2-40B4-BE49-F238E27FC236}">
                <a16:creationId xmlns:a16="http://schemas.microsoft.com/office/drawing/2014/main" id="{20677406-DF9F-4795-97B8-CC2C7B33F6A9}"/>
              </a:ext>
            </a:extLst>
          </p:cNvPr>
          <p:cNvSpPr txBox="1"/>
          <p:nvPr/>
        </p:nvSpPr>
        <p:spPr>
          <a:xfrm>
            <a:off x="797060" y="223421"/>
            <a:ext cx="541686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黑体简体" panose="02010601030101010101" pitchFamily="2" charset="-122"/>
                <a:ea typeface="方正黑体简体" panose="02010601030101010101" pitchFamily="2" charset="-122"/>
              </a:rPr>
              <a:t>国际网球赛事赞助商等级、数量、品类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3B41B9-7C73-2F05-6AC9-05F397A6C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11" y="1570655"/>
            <a:ext cx="5369419" cy="43903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94643F7-FE59-6BDC-2F88-66849A730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897433" y="402866"/>
            <a:ext cx="4047721" cy="63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879005"/>
      </p:ext>
    </p:extLst>
  </p:cSld>
  <p:clrMapOvr>
    <a:masterClrMapping/>
  </p:clrMapOvr>
  <p:transition spd="slow" advClick="0" advTm="5000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组合 89">
            <a:extLst>
              <a:ext uri="{FF2B5EF4-FFF2-40B4-BE49-F238E27FC236}">
                <a16:creationId xmlns:a16="http://schemas.microsoft.com/office/drawing/2014/main" id="{E50D6BD0-8BC0-4507-A661-893A8C897FFB}"/>
              </a:ext>
            </a:extLst>
          </p:cNvPr>
          <p:cNvGrpSpPr/>
          <p:nvPr/>
        </p:nvGrpSpPr>
        <p:grpSpPr>
          <a:xfrm flipH="1">
            <a:off x="555136" y="219055"/>
            <a:ext cx="6101695" cy="461665"/>
            <a:chOff x="1812079" y="281940"/>
            <a:chExt cx="4179419" cy="162088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D6E5E758-17A4-42BB-99D4-CE34ABB16D3E}"/>
                </a:ext>
              </a:extLst>
            </p:cNvPr>
            <p:cNvCxnSpPr>
              <a:cxnSpLocks/>
            </p:cNvCxnSpPr>
            <p:nvPr/>
          </p:nvCxnSpPr>
          <p:spPr>
            <a:xfrm>
              <a:off x="1812079" y="287383"/>
              <a:ext cx="4170709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786DB559-5B74-4C50-9D6D-B9327EAD8BA8}"/>
                </a:ext>
              </a:extLst>
            </p:cNvPr>
            <p:cNvCxnSpPr>
              <a:cxnSpLocks/>
            </p:cNvCxnSpPr>
            <p:nvPr/>
          </p:nvCxnSpPr>
          <p:spPr>
            <a:xfrm>
              <a:off x="1817159" y="1902823"/>
              <a:ext cx="4174339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0D63F387-2715-44CA-8FE1-653E5B6600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1319" y="281940"/>
              <a:ext cx="0" cy="161925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B5311385-87FC-4057-BDB3-9891A7D97295}"/>
              </a:ext>
            </a:extLst>
          </p:cNvPr>
          <p:cNvGrpSpPr/>
          <p:nvPr/>
        </p:nvGrpSpPr>
        <p:grpSpPr>
          <a:xfrm>
            <a:off x="79058" y="101600"/>
            <a:ext cx="720000" cy="720000"/>
            <a:chOff x="8548688" y="2682875"/>
            <a:chExt cx="1833563" cy="1838325"/>
          </a:xfrm>
        </p:grpSpPr>
        <p:sp>
          <p:nvSpPr>
            <p:cNvPr id="95" name="Freeform 34">
              <a:extLst>
                <a:ext uri="{FF2B5EF4-FFF2-40B4-BE49-F238E27FC236}">
                  <a16:creationId xmlns:a16="http://schemas.microsoft.com/office/drawing/2014/main" id="{7A92CC54-A428-4306-9931-3349E3B7D7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8688" y="2682875"/>
              <a:ext cx="1568450" cy="1838325"/>
            </a:xfrm>
            <a:custGeom>
              <a:avLst/>
              <a:gdLst>
                <a:gd name="T0" fmla="*/ 112 w 729"/>
                <a:gd name="T1" fmla="*/ 426 h 852"/>
                <a:gd name="T2" fmla="*/ 411 w 729"/>
                <a:gd name="T3" fmla="*/ 126 h 852"/>
                <a:gd name="T4" fmla="*/ 729 w 729"/>
                <a:gd name="T5" fmla="*/ 126 h 852"/>
                <a:gd name="T6" fmla="*/ 426 w 729"/>
                <a:gd name="T7" fmla="*/ 0 h 852"/>
                <a:gd name="T8" fmla="*/ 0 w 729"/>
                <a:gd name="T9" fmla="*/ 426 h 852"/>
                <a:gd name="T10" fmla="*/ 426 w 729"/>
                <a:gd name="T11" fmla="*/ 852 h 852"/>
                <a:gd name="T12" fmla="*/ 729 w 729"/>
                <a:gd name="T13" fmla="*/ 725 h 852"/>
                <a:gd name="T14" fmla="*/ 411 w 729"/>
                <a:gd name="T15" fmla="*/ 725 h 852"/>
                <a:gd name="T16" fmla="*/ 112 w 729"/>
                <a:gd name="T17" fmla="*/ 426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9" h="852">
                  <a:moveTo>
                    <a:pt x="112" y="426"/>
                  </a:moveTo>
                  <a:cubicBezTo>
                    <a:pt x="112" y="261"/>
                    <a:pt x="246" y="126"/>
                    <a:pt x="411" y="126"/>
                  </a:cubicBezTo>
                  <a:cubicBezTo>
                    <a:pt x="729" y="126"/>
                    <a:pt x="729" y="126"/>
                    <a:pt x="729" y="126"/>
                  </a:cubicBezTo>
                  <a:cubicBezTo>
                    <a:pt x="652" y="48"/>
                    <a:pt x="545" y="0"/>
                    <a:pt x="426" y="0"/>
                  </a:cubicBezTo>
                  <a:cubicBezTo>
                    <a:pt x="191" y="0"/>
                    <a:pt x="0" y="191"/>
                    <a:pt x="0" y="426"/>
                  </a:cubicBezTo>
                  <a:cubicBezTo>
                    <a:pt x="0" y="661"/>
                    <a:pt x="191" y="852"/>
                    <a:pt x="426" y="852"/>
                  </a:cubicBezTo>
                  <a:cubicBezTo>
                    <a:pt x="545" y="852"/>
                    <a:pt x="652" y="803"/>
                    <a:pt x="729" y="725"/>
                  </a:cubicBezTo>
                  <a:cubicBezTo>
                    <a:pt x="411" y="725"/>
                    <a:pt x="411" y="725"/>
                    <a:pt x="411" y="725"/>
                  </a:cubicBezTo>
                  <a:cubicBezTo>
                    <a:pt x="246" y="725"/>
                    <a:pt x="112" y="591"/>
                    <a:pt x="112" y="426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35">
              <a:extLst>
                <a:ext uri="{FF2B5EF4-FFF2-40B4-BE49-F238E27FC236}">
                  <a16:creationId xmlns:a16="http://schemas.microsoft.com/office/drawing/2014/main" id="{2299A42F-C6BB-4011-AB26-66821B1DA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6038" y="3100388"/>
              <a:ext cx="1446213" cy="1000125"/>
            </a:xfrm>
            <a:custGeom>
              <a:avLst/>
              <a:gdLst>
                <a:gd name="T0" fmla="*/ 0 w 672"/>
                <a:gd name="T1" fmla="*/ 232 h 463"/>
                <a:gd name="T2" fmla="*/ 231 w 672"/>
                <a:gd name="T3" fmla="*/ 463 h 463"/>
                <a:gd name="T4" fmla="*/ 604 w 672"/>
                <a:gd name="T5" fmla="*/ 463 h 463"/>
                <a:gd name="T6" fmla="*/ 672 w 672"/>
                <a:gd name="T7" fmla="*/ 232 h 463"/>
                <a:gd name="T8" fmla="*/ 604 w 672"/>
                <a:gd name="T9" fmla="*/ 0 h 463"/>
                <a:gd name="T10" fmla="*/ 231 w 672"/>
                <a:gd name="T11" fmla="*/ 0 h 463"/>
                <a:gd name="T12" fmla="*/ 0 w 672"/>
                <a:gd name="T13" fmla="*/ 232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2" h="463">
                  <a:moveTo>
                    <a:pt x="0" y="232"/>
                  </a:moveTo>
                  <a:cubicBezTo>
                    <a:pt x="0" y="359"/>
                    <a:pt x="104" y="463"/>
                    <a:pt x="231" y="463"/>
                  </a:cubicBezTo>
                  <a:cubicBezTo>
                    <a:pt x="604" y="463"/>
                    <a:pt x="604" y="463"/>
                    <a:pt x="604" y="463"/>
                  </a:cubicBezTo>
                  <a:cubicBezTo>
                    <a:pt x="647" y="397"/>
                    <a:pt x="672" y="317"/>
                    <a:pt x="672" y="232"/>
                  </a:cubicBezTo>
                  <a:cubicBezTo>
                    <a:pt x="672" y="146"/>
                    <a:pt x="647" y="67"/>
                    <a:pt x="604" y="0"/>
                  </a:cubicBezTo>
                  <a:cubicBezTo>
                    <a:pt x="231" y="0"/>
                    <a:pt x="231" y="0"/>
                    <a:pt x="231" y="0"/>
                  </a:cubicBezTo>
                  <a:cubicBezTo>
                    <a:pt x="104" y="0"/>
                    <a:pt x="0" y="104"/>
                    <a:pt x="0" y="23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97" name="Freeform 36">
              <a:extLst>
                <a:ext uri="{FF2B5EF4-FFF2-40B4-BE49-F238E27FC236}">
                  <a16:creationId xmlns:a16="http://schemas.microsoft.com/office/drawing/2014/main" id="{67A860DB-EF73-42F9-BBBC-1695300CC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9988" y="2954338"/>
              <a:ext cx="1446213" cy="1292225"/>
            </a:xfrm>
            <a:custGeom>
              <a:avLst/>
              <a:gdLst>
                <a:gd name="T0" fmla="*/ 299 w 672"/>
                <a:gd name="T1" fmla="*/ 0 h 599"/>
                <a:gd name="T2" fmla="*/ 0 w 672"/>
                <a:gd name="T3" fmla="*/ 300 h 599"/>
                <a:gd name="T4" fmla="*/ 299 w 672"/>
                <a:gd name="T5" fmla="*/ 599 h 599"/>
                <a:gd name="T6" fmla="*/ 617 w 672"/>
                <a:gd name="T7" fmla="*/ 599 h 599"/>
                <a:gd name="T8" fmla="*/ 672 w 672"/>
                <a:gd name="T9" fmla="*/ 531 h 599"/>
                <a:gd name="T10" fmla="*/ 299 w 672"/>
                <a:gd name="T11" fmla="*/ 531 h 599"/>
                <a:gd name="T12" fmla="*/ 68 w 672"/>
                <a:gd name="T13" fmla="*/ 300 h 599"/>
                <a:gd name="T14" fmla="*/ 299 w 672"/>
                <a:gd name="T15" fmla="*/ 68 h 599"/>
                <a:gd name="T16" fmla="*/ 672 w 672"/>
                <a:gd name="T17" fmla="*/ 68 h 599"/>
                <a:gd name="T18" fmla="*/ 617 w 672"/>
                <a:gd name="T19" fmla="*/ 0 h 599"/>
                <a:gd name="T20" fmla="*/ 299 w 672"/>
                <a:gd name="T21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2" h="599">
                  <a:moveTo>
                    <a:pt x="299" y="0"/>
                  </a:moveTo>
                  <a:cubicBezTo>
                    <a:pt x="134" y="0"/>
                    <a:pt x="0" y="135"/>
                    <a:pt x="0" y="300"/>
                  </a:cubicBezTo>
                  <a:cubicBezTo>
                    <a:pt x="0" y="465"/>
                    <a:pt x="134" y="599"/>
                    <a:pt x="299" y="599"/>
                  </a:cubicBezTo>
                  <a:cubicBezTo>
                    <a:pt x="617" y="599"/>
                    <a:pt x="617" y="599"/>
                    <a:pt x="617" y="599"/>
                  </a:cubicBezTo>
                  <a:cubicBezTo>
                    <a:pt x="638" y="579"/>
                    <a:pt x="656" y="556"/>
                    <a:pt x="672" y="531"/>
                  </a:cubicBezTo>
                  <a:cubicBezTo>
                    <a:pt x="299" y="531"/>
                    <a:pt x="299" y="531"/>
                    <a:pt x="299" y="531"/>
                  </a:cubicBezTo>
                  <a:cubicBezTo>
                    <a:pt x="172" y="531"/>
                    <a:pt x="68" y="427"/>
                    <a:pt x="68" y="300"/>
                  </a:cubicBezTo>
                  <a:cubicBezTo>
                    <a:pt x="68" y="172"/>
                    <a:pt x="172" y="68"/>
                    <a:pt x="299" y="68"/>
                  </a:cubicBezTo>
                  <a:cubicBezTo>
                    <a:pt x="672" y="68"/>
                    <a:pt x="672" y="68"/>
                    <a:pt x="672" y="68"/>
                  </a:cubicBezTo>
                  <a:cubicBezTo>
                    <a:pt x="656" y="44"/>
                    <a:pt x="638" y="21"/>
                    <a:pt x="617" y="0"/>
                  </a:cubicBezTo>
                  <a:lnTo>
                    <a:pt x="29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8" name="文本框 97">
            <a:extLst>
              <a:ext uri="{FF2B5EF4-FFF2-40B4-BE49-F238E27FC236}">
                <a16:creationId xmlns:a16="http://schemas.microsoft.com/office/drawing/2014/main" id="{A6D0B494-2C75-40A2-B91F-A5C806351B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001" y="186055"/>
            <a:ext cx="49784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4</a:t>
            </a:r>
            <a:endParaRPr lang="zh-CN" altLang="en-US" sz="3200" b="1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99" name="TextBox 16">
            <a:extLst>
              <a:ext uri="{FF2B5EF4-FFF2-40B4-BE49-F238E27FC236}">
                <a16:creationId xmlns:a16="http://schemas.microsoft.com/office/drawing/2014/main" id="{20677406-DF9F-4795-97B8-CC2C7B33F6A9}"/>
              </a:ext>
            </a:extLst>
          </p:cNvPr>
          <p:cNvSpPr txBox="1"/>
          <p:nvPr/>
        </p:nvSpPr>
        <p:spPr>
          <a:xfrm>
            <a:off x="797060" y="223421"/>
            <a:ext cx="4019049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黑体简体" panose="02010601030101010101" pitchFamily="2" charset="-122"/>
                <a:ea typeface="方正黑体简体" panose="02010601030101010101" pitchFamily="2" charset="-122"/>
              </a:rPr>
              <a:t>四大满贯</a:t>
            </a:r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黑体简体" panose="02010601030101010101" pitchFamily="2" charset="-122"/>
                <a:ea typeface="方正黑体简体" panose="02010601030101010101" pitchFamily="2" charset="-122"/>
              </a:rPr>
              <a:t>2021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黑体简体" panose="02010601030101010101" pitchFamily="2" charset="-122"/>
                <a:ea typeface="方正黑体简体" panose="02010601030101010101" pitchFamily="2" charset="-122"/>
              </a:rPr>
              <a:t>年赞助商明细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6355DF-5FB2-5C3E-F497-4ECF8D99DF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52" y="906055"/>
            <a:ext cx="5064852" cy="55130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35FB128-5170-A055-43EA-7F75E2C34F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544" y="906055"/>
            <a:ext cx="5906099" cy="54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95549"/>
      </p:ext>
    </p:extLst>
  </p:cSld>
  <p:clrMapOvr>
    <a:masterClrMapping/>
  </p:clrMapOvr>
  <p:transition spd="slow" advClick="0" advTm="5000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2B562C9-0632-4C1A-8F59-336D78B77B32}"/>
              </a:ext>
            </a:extLst>
          </p:cNvPr>
          <p:cNvGrpSpPr/>
          <p:nvPr/>
        </p:nvGrpSpPr>
        <p:grpSpPr>
          <a:xfrm>
            <a:off x="0" y="4039985"/>
            <a:ext cx="12192000" cy="2818015"/>
            <a:chOff x="0" y="4710294"/>
            <a:chExt cx="12192000" cy="2147706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DB3BB3FC-DED6-416A-AEED-35171CA84290}"/>
                </a:ext>
              </a:extLst>
            </p:cNvPr>
            <p:cNvSpPr/>
            <p:nvPr/>
          </p:nvSpPr>
          <p:spPr>
            <a:xfrm>
              <a:off x="0" y="4710294"/>
              <a:ext cx="12192000" cy="1998984"/>
            </a:xfrm>
            <a:custGeom>
              <a:avLst/>
              <a:gdLst>
                <a:gd name="connsiteX0" fmla="*/ 0 w 12192000"/>
                <a:gd name="connsiteY0" fmla="*/ 0 h 1283678"/>
                <a:gd name="connsiteX1" fmla="*/ 12192000 w 12192000"/>
                <a:gd name="connsiteY1" fmla="*/ 0 h 1283678"/>
                <a:gd name="connsiteX2" fmla="*/ 12192000 w 12192000"/>
                <a:gd name="connsiteY2" fmla="*/ 1283678 h 1283678"/>
                <a:gd name="connsiteX3" fmla="*/ 0 w 12192000"/>
                <a:gd name="connsiteY3" fmla="*/ 1283678 h 1283678"/>
                <a:gd name="connsiteX4" fmla="*/ 0 w 12192000"/>
                <a:gd name="connsiteY4" fmla="*/ 0 h 1283678"/>
                <a:gd name="connsiteX0" fmla="*/ 0 w 12192000"/>
                <a:gd name="connsiteY0" fmla="*/ 535353 h 1819031"/>
                <a:gd name="connsiteX1" fmla="*/ 12192000 w 12192000"/>
                <a:gd name="connsiteY1" fmla="*/ 535353 h 1819031"/>
                <a:gd name="connsiteX2" fmla="*/ 12192000 w 12192000"/>
                <a:gd name="connsiteY2" fmla="*/ 1819031 h 1819031"/>
                <a:gd name="connsiteX3" fmla="*/ 0 w 12192000"/>
                <a:gd name="connsiteY3" fmla="*/ 1819031 h 1819031"/>
                <a:gd name="connsiteX4" fmla="*/ 0 w 12192000"/>
                <a:gd name="connsiteY4" fmla="*/ 535353 h 1819031"/>
                <a:gd name="connsiteX0" fmla="*/ 0 w 12192000"/>
                <a:gd name="connsiteY0" fmla="*/ 762193 h 2045871"/>
                <a:gd name="connsiteX1" fmla="*/ 12192000 w 12192000"/>
                <a:gd name="connsiteY1" fmla="*/ 762193 h 2045871"/>
                <a:gd name="connsiteX2" fmla="*/ 12192000 w 12192000"/>
                <a:gd name="connsiteY2" fmla="*/ 2045871 h 2045871"/>
                <a:gd name="connsiteX3" fmla="*/ 0 w 12192000"/>
                <a:gd name="connsiteY3" fmla="*/ 2045871 h 2045871"/>
                <a:gd name="connsiteX4" fmla="*/ 0 w 12192000"/>
                <a:gd name="connsiteY4" fmla="*/ 762193 h 2045871"/>
                <a:gd name="connsiteX0" fmla="*/ 0 w 12192000"/>
                <a:gd name="connsiteY0" fmla="*/ 863816 h 2147494"/>
                <a:gd name="connsiteX1" fmla="*/ 12192000 w 12192000"/>
                <a:gd name="connsiteY1" fmla="*/ 863816 h 2147494"/>
                <a:gd name="connsiteX2" fmla="*/ 12192000 w 12192000"/>
                <a:gd name="connsiteY2" fmla="*/ 2147494 h 2147494"/>
                <a:gd name="connsiteX3" fmla="*/ 0 w 12192000"/>
                <a:gd name="connsiteY3" fmla="*/ 2147494 h 2147494"/>
                <a:gd name="connsiteX4" fmla="*/ 0 w 12192000"/>
                <a:gd name="connsiteY4" fmla="*/ 863816 h 2147494"/>
                <a:gd name="connsiteX0" fmla="*/ 0 w 12192000"/>
                <a:gd name="connsiteY0" fmla="*/ 969875 h 2253553"/>
                <a:gd name="connsiteX1" fmla="*/ 12192000 w 12192000"/>
                <a:gd name="connsiteY1" fmla="*/ 969875 h 2253553"/>
                <a:gd name="connsiteX2" fmla="*/ 12192000 w 12192000"/>
                <a:gd name="connsiteY2" fmla="*/ 2253553 h 2253553"/>
                <a:gd name="connsiteX3" fmla="*/ 0 w 12192000"/>
                <a:gd name="connsiteY3" fmla="*/ 2253553 h 2253553"/>
                <a:gd name="connsiteX4" fmla="*/ 0 w 12192000"/>
                <a:gd name="connsiteY4" fmla="*/ 969875 h 2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2253553">
                  <a:moveTo>
                    <a:pt x="0" y="969875"/>
                  </a:moveTo>
                  <a:cubicBezTo>
                    <a:pt x="4820139" y="-480856"/>
                    <a:pt x="9244623" y="-155540"/>
                    <a:pt x="12192000" y="969875"/>
                  </a:cubicBezTo>
                  <a:lnTo>
                    <a:pt x="12192000" y="2253553"/>
                  </a:lnTo>
                  <a:lnTo>
                    <a:pt x="0" y="2253553"/>
                  </a:lnTo>
                  <a:lnTo>
                    <a:pt x="0" y="969875"/>
                  </a:lnTo>
                  <a:close/>
                </a:path>
              </a:pathLst>
            </a:custGeom>
            <a:solidFill>
              <a:schemeClr val="bg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2">
              <a:extLst>
                <a:ext uri="{FF2B5EF4-FFF2-40B4-BE49-F238E27FC236}">
                  <a16:creationId xmlns:a16="http://schemas.microsoft.com/office/drawing/2014/main" id="{14F9D1A0-4EAE-44F7-8E28-F7AAC60AA377}"/>
                </a:ext>
              </a:extLst>
            </p:cNvPr>
            <p:cNvSpPr/>
            <p:nvPr/>
          </p:nvSpPr>
          <p:spPr>
            <a:xfrm>
              <a:off x="0" y="4859016"/>
              <a:ext cx="12192000" cy="1998984"/>
            </a:xfrm>
            <a:custGeom>
              <a:avLst/>
              <a:gdLst>
                <a:gd name="connsiteX0" fmla="*/ 0 w 12192000"/>
                <a:gd name="connsiteY0" fmla="*/ 0 h 1283678"/>
                <a:gd name="connsiteX1" fmla="*/ 12192000 w 12192000"/>
                <a:gd name="connsiteY1" fmla="*/ 0 h 1283678"/>
                <a:gd name="connsiteX2" fmla="*/ 12192000 w 12192000"/>
                <a:gd name="connsiteY2" fmla="*/ 1283678 h 1283678"/>
                <a:gd name="connsiteX3" fmla="*/ 0 w 12192000"/>
                <a:gd name="connsiteY3" fmla="*/ 1283678 h 1283678"/>
                <a:gd name="connsiteX4" fmla="*/ 0 w 12192000"/>
                <a:gd name="connsiteY4" fmla="*/ 0 h 1283678"/>
                <a:gd name="connsiteX0" fmla="*/ 0 w 12192000"/>
                <a:gd name="connsiteY0" fmla="*/ 535353 h 1819031"/>
                <a:gd name="connsiteX1" fmla="*/ 12192000 w 12192000"/>
                <a:gd name="connsiteY1" fmla="*/ 535353 h 1819031"/>
                <a:gd name="connsiteX2" fmla="*/ 12192000 w 12192000"/>
                <a:gd name="connsiteY2" fmla="*/ 1819031 h 1819031"/>
                <a:gd name="connsiteX3" fmla="*/ 0 w 12192000"/>
                <a:gd name="connsiteY3" fmla="*/ 1819031 h 1819031"/>
                <a:gd name="connsiteX4" fmla="*/ 0 w 12192000"/>
                <a:gd name="connsiteY4" fmla="*/ 535353 h 1819031"/>
                <a:gd name="connsiteX0" fmla="*/ 0 w 12192000"/>
                <a:gd name="connsiteY0" fmla="*/ 762193 h 2045871"/>
                <a:gd name="connsiteX1" fmla="*/ 12192000 w 12192000"/>
                <a:gd name="connsiteY1" fmla="*/ 762193 h 2045871"/>
                <a:gd name="connsiteX2" fmla="*/ 12192000 w 12192000"/>
                <a:gd name="connsiteY2" fmla="*/ 2045871 h 2045871"/>
                <a:gd name="connsiteX3" fmla="*/ 0 w 12192000"/>
                <a:gd name="connsiteY3" fmla="*/ 2045871 h 2045871"/>
                <a:gd name="connsiteX4" fmla="*/ 0 w 12192000"/>
                <a:gd name="connsiteY4" fmla="*/ 762193 h 2045871"/>
                <a:gd name="connsiteX0" fmla="*/ 0 w 12192000"/>
                <a:gd name="connsiteY0" fmla="*/ 863816 h 2147494"/>
                <a:gd name="connsiteX1" fmla="*/ 12192000 w 12192000"/>
                <a:gd name="connsiteY1" fmla="*/ 863816 h 2147494"/>
                <a:gd name="connsiteX2" fmla="*/ 12192000 w 12192000"/>
                <a:gd name="connsiteY2" fmla="*/ 2147494 h 2147494"/>
                <a:gd name="connsiteX3" fmla="*/ 0 w 12192000"/>
                <a:gd name="connsiteY3" fmla="*/ 2147494 h 2147494"/>
                <a:gd name="connsiteX4" fmla="*/ 0 w 12192000"/>
                <a:gd name="connsiteY4" fmla="*/ 863816 h 2147494"/>
                <a:gd name="connsiteX0" fmla="*/ 0 w 12192000"/>
                <a:gd name="connsiteY0" fmla="*/ 969875 h 2253553"/>
                <a:gd name="connsiteX1" fmla="*/ 12192000 w 12192000"/>
                <a:gd name="connsiteY1" fmla="*/ 969875 h 2253553"/>
                <a:gd name="connsiteX2" fmla="*/ 12192000 w 12192000"/>
                <a:gd name="connsiteY2" fmla="*/ 2253553 h 2253553"/>
                <a:gd name="connsiteX3" fmla="*/ 0 w 12192000"/>
                <a:gd name="connsiteY3" fmla="*/ 2253553 h 2253553"/>
                <a:gd name="connsiteX4" fmla="*/ 0 w 12192000"/>
                <a:gd name="connsiteY4" fmla="*/ 969875 h 2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2000" h="2253553">
                  <a:moveTo>
                    <a:pt x="0" y="969875"/>
                  </a:moveTo>
                  <a:cubicBezTo>
                    <a:pt x="4820139" y="-480856"/>
                    <a:pt x="9244623" y="-155540"/>
                    <a:pt x="12192000" y="969875"/>
                  </a:cubicBezTo>
                  <a:lnTo>
                    <a:pt x="12192000" y="2253553"/>
                  </a:lnTo>
                  <a:lnTo>
                    <a:pt x="0" y="2253553"/>
                  </a:lnTo>
                  <a:lnTo>
                    <a:pt x="0" y="969875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C8E6F9E3-71F0-414E-BB9E-ADE7530DA33E}"/>
              </a:ext>
            </a:extLst>
          </p:cNvPr>
          <p:cNvGrpSpPr/>
          <p:nvPr/>
        </p:nvGrpSpPr>
        <p:grpSpPr>
          <a:xfrm>
            <a:off x="1816160" y="4676158"/>
            <a:ext cx="2131000" cy="2181842"/>
            <a:chOff x="717630" y="3524770"/>
            <a:chExt cx="3278392" cy="3126722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8B03964-F3C6-499E-94FC-ED7CB382D6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1397" y="3581122"/>
              <a:ext cx="709652" cy="730878"/>
            </a:xfrm>
            <a:custGeom>
              <a:avLst/>
              <a:gdLst>
                <a:gd name="T0" fmla="*/ 394 w 426"/>
                <a:gd name="T1" fmla="*/ 252 h 428"/>
                <a:gd name="T2" fmla="*/ 426 w 426"/>
                <a:gd name="T3" fmla="*/ 143 h 428"/>
                <a:gd name="T4" fmla="*/ 344 w 426"/>
                <a:gd name="T5" fmla="*/ 202 h 428"/>
                <a:gd name="T6" fmla="*/ 383 w 426"/>
                <a:gd name="T7" fmla="*/ 100 h 428"/>
                <a:gd name="T8" fmla="*/ 300 w 426"/>
                <a:gd name="T9" fmla="*/ 158 h 428"/>
                <a:gd name="T10" fmla="*/ 340 w 426"/>
                <a:gd name="T11" fmla="*/ 56 h 428"/>
                <a:gd name="T12" fmla="*/ 257 w 426"/>
                <a:gd name="T13" fmla="*/ 115 h 428"/>
                <a:gd name="T14" fmla="*/ 297 w 426"/>
                <a:gd name="T15" fmla="*/ 13 h 428"/>
                <a:gd name="T16" fmla="*/ 213 w 426"/>
                <a:gd name="T17" fmla="*/ 71 h 428"/>
                <a:gd name="T18" fmla="*/ 163 w 426"/>
                <a:gd name="T19" fmla="*/ 45 h 428"/>
                <a:gd name="T20" fmla="*/ 170 w 426"/>
                <a:gd name="T21" fmla="*/ 115 h 428"/>
                <a:gd name="T22" fmla="*/ 120 w 426"/>
                <a:gd name="T23" fmla="*/ 89 h 428"/>
                <a:gd name="T24" fmla="*/ 127 w 426"/>
                <a:gd name="T25" fmla="*/ 158 h 428"/>
                <a:gd name="T26" fmla="*/ 76 w 426"/>
                <a:gd name="T27" fmla="*/ 132 h 428"/>
                <a:gd name="T28" fmla="*/ 83 w 426"/>
                <a:gd name="T29" fmla="*/ 202 h 428"/>
                <a:gd name="T30" fmla="*/ 33 w 426"/>
                <a:gd name="T31" fmla="*/ 176 h 428"/>
                <a:gd name="T32" fmla="*/ 0 w 426"/>
                <a:gd name="T33" fmla="*/ 285 h 428"/>
                <a:gd name="T34" fmla="*/ 83 w 426"/>
                <a:gd name="T35" fmla="*/ 226 h 428"/>
                <a:gd name="T36" fmla="*/ 44 w 426"/>
                <a:gd name="T37" fmla="*/ 328 h 428"/>
                <a:gd name="T38" fmla="*/ 127 w 426"/>
                <a:gd name="T39" fmla="*/ 270 h 428"/>
                <a:gd name="T40" fmla="*/ 87 w 426"/>
                <a:gd name="T41" fmla="*/ 372 h 428"/>
                <a:gd name="T42" fmla="*/ 170 w 426"/>
                <a:gd name="T43" fmla="*/ 313 h 428"/>
                <a:gd name="T44" fmla="*/ 130 w 426"/>
                <a:gd name="T45" fmla="*/ 415 h 428"/>
                <a:gd name="T46" fmla="*/ 213 w 426"/>
                <a:gd name="T47" fmla="*/ 357 h 428"/>
                <a:gd name="T48" fmla="*/ 264 w 426"/>
                <a:gd name="T49" fmla="*/ 382 h 428"/>
                <a:gd name="T50" fmla="*/ 257 w 426"/>
                <a:gd name="T51" fmla="*/ 313 h 428"/>
                <a:gd name="T52" fmla="*/ 307 w 426"/>
                <a:gd name="T53" fmla="*/ 339 h 428"/>
                <a:gd name="T54" fmla="*/ 300 w 426"/>
                <a:gd name="T55" fmla="*/ 270 h 428"/>
                <a:gd name="T56" fmla="*/ 351 w 426"/>
                <a:gd name="T57" fmla="*/ 296 h 428"/>
                <a:gd name="T58" fmla="*/ 344 w 426"/>
                <a:gd name="T59" fmla="*/ 226 h 428"/>
                <a:gd name="T60" fmla="*/ 244 w 426"/>
                <a:gd name="T61" fmla="*/ 214 h 428"/>
                <a:gd name="T62" fmla="*/ 183 w 426"/>
                <a:gd name="T63" fmla="*/ 214 h 428"/>
                <a:gd name="T64" fmla="*/ 244 w 426"/>
                <a:gd name="T65" fmla="*/ 214 h 428"/>
                <a:gd name="T66" fmla="*/ 226 w 426"/>
                <a:gd name="T67" fmla="*/ 170 h 428"/>
                <a:gd name="T68" fmla="*/ 288 w 426"/>
                <a:gd name="T69" fmla="*/ 170 h 428"/>
                <a:gd name="T70" fmla="*/ 213 w 426"/>
                <a:gd name="T71" fmla="*/ 158 h 428"/>
                <a:gd name="T72" fmla="*/ 213 w 426"/>
                <a:gd name="T73" fmla="*/ 96 h 428"/>
                <a:gd name="T74" fmla="*/ 213 w 426"/>
                <a:gd name="T75" fmla="*/ 158 h 428"/>
                <a:gd name="T76" fmla="*/ 170 w 426"/>
                <a:gd name="T77" fmla="*/ 202 h 428"/>
                <a:gd name="T78" fmla="*/ 170 w 426"/>
                <a:gd name="T79" fmla="*/ 139 h 428"/>
                <a:gd name="T80" fmla="*/ 158 w 426"/>
                <a:gd name="T81" fmla="*/ 214 h 428"/>
                <a:gd name="T82" fmla="*/ 96 w 426"/>
                <a:gd name="T83" fmla="*/ 214 h 428"/>
                <a:gd name="T84" fmla="*/ 158 w 426"/>
                <a:gd name="T85" fmla="*/ 214 h 428"/>
                <a:gd name="T86" fmla="*/ 201 w 426"/>
                <a:gd name="T87" fmla="*/ 257 h 428"/>
                <a:gd name="T88" fmla="*/ 139 w 426"/>
                <a:gd name="T89" fmla="*/ 257 h 428"/>
                <a:gd name="T90" fmla="*/ 213 w 426"/>
                <a:gd name="T91" fmla="*/ 270 h 428"/>
                <a:gd name="T92" fmla="*/ 213 w 426"/>
                <a:gd name="T93" fmla="*/ 332 h 428"/>
                <a:gd name="T94" fmla="*/ 213 w 426"/>
                <a:gd name="T95" fmla="*/ 270 h 428"/>
                <a:gd name="T96" fmla="*/ 257 w 426"/>
                <a:gd name="T97" fmla="*/ 226 h 428"/>
                <a:gd name="T98" fmla="*/ 257 w 426"/>
                <a:gd name="T99" fmla="*/ 288 h 428"/>
                <a:gd name="T100" fmla="*/ 269 w 426"/>
                <a:gd name="T101" fmla="*/ 214 h 428"/>
                <a:gd name="T102" fmla="*/ 331 w 426"/>
                <a:gd name="T103" fmla="*/ 214 h 428"/>
                <a:gd name="T104" fmla="*/ 269 w 426"/>
                <a:gd name="T105" fmla="*/ 214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26" h="428">
                  <a:moveTo>
                    <a:pt x="382" y="265"/>
                  </a:moveTo>
                  <a:lnTo>
                    <a:pt x="394" y="252"/>
                  </a:lnTo>
                  <a:lnTo>
                    <a:pt x="356" y="214"/>
                  </a:lnTo>
                  <a:lnTo>
                    <a:pt x="426" y="143"/>
                  </a:lnTo>
                  <a:lnTo>
                    <a:pt x="414" y="131"/>
                  </a:lnTo>
                  <a:lnTo>
                    <a:pt x="344" y="202"/>
                  </a:lnTo>
                  <a:lnTo>
                    <a:pt x="313" y="170"/>
                  </a:lnTo>
                  <a:lnTo>
                    <a:pt x="383" y="100"/>
                  </a:lnTo>
                  <a:lnTo>
                    <a:pt x="371" y="87"/>
                  </a:lnTo>
                  <a:lnTo>
                    <a:pt x="300" y="158"/>
                  </a:lnTo>
                  <a:lnTo>
                    <a:pt x="269" y="127"/>
                  </a:lnTo>
                  <a:lnTo>
                    <a:pt x="340" y="56"/>
                  </a:lnTo>
                  <a:lnTo>
                    <a:pt x="328" y="44"/>
                  </a:lnTo>
                  <a:lnTo>
                    <a:pt x="257" y="115"/>
                  </a:lnTo>
                  <a:lnTo>
                    <a:pt x="226" y="84"/>
                  </a:lnTo>
                  <a:lnTo>
                    <a:pt x="297" y="13"/>
                  </a:lnTo>
                  <a:lnTo>
                    <a:pt x="284" y="0"/>
                  </a:lnTo>
                  <a:lnTo>
                    <a:pt x="213" y="71"/>
                  </a:lnTo>
                  <a:lnTo>
                    <a:pt x="175" y="33"/>
                  </a:lnTo>
                  <a:lnTo>
                    <a:pt x="163" y="45"/>
                  </a:lnTo>
                  <a:lnTo>
                    <a:pt x="201" y="84"/>
                  </a:lnTo>
                  <a:lnTo>
                    <a:pt x="170" y="115"/>
                  </a:lnTo>
                  <a:lnTo>
                    <a:pt x="132" y="76"/>
                  </a:lnTo>
                  <a:lnTo>
                    <a:pt x="120" y="89"/>
                  </a:lnTo>
                  <a:lnTo>
                    <a:pt x="158" y="127"/>
                  </a:lnTo>
                  <a:lnTo>
                    <a:pt x="127" y="158"/>
                  </a:lnTo>
                  <a:lnTo>
                    <a:pt x="88" y="120"/>
                  </a:lnTo>
                  <a:lnTo>
                    <a:pt x="76" y="132"/>
                  </a:lnTo>
                  <a:lnTo>
                    <a:pt x="114" y="170"/>
                  </a:lnTo>
                  <a:lnTo>
                    <a:pt x="83" y="202"/>
                  </a:lnTo>
                  <a:lnTo>
                    <a:pt x="45" y="163"/>
                  </a:lnTo>
                  <a:lnTo>
                    <a:pt x="33" y="176"/>
                  </a:lnTo>
                  <a:lnTo>
                    <a:pt x="71" y="214"/>
                  </a:lnTo>
                  <a:lnTo>
                    <a:pt x="0" y="285"/>
                  </a:lnTo>
                  <a:lnTo>
                    <a:pt x="13" y="297"/>
                  </a:lnTo>
                  <a:lnTo>
                    <a:pt x="83" y="226"/>
                  </a:lnTo>
                  <a:lnTo>
                    <a:pt x="114" y="257"/>
                  </a:lnTo>
                  <a:lnTo>
                    <a:pt x="44" y="328"/>
                  </a:lnTo>
                  <a:lnTo>
                    <a:pt x="56" y="341"/>
                  </a:lnTo>
                  <a:lnTo>
                    <a:pt x="127" y="270"/>
                  </a:lnTo>
                  <a:lnTo>
                    <a:pt x="158" y="301"/>
                  </a:lnTo>
                  <a:lnTo>
                    <a:pt x="87" y="372"/>
                  </a:lnTo>
                  <a:lnTo>
                    <a:pt x="99" y="384"/>
                  </a:lnTo>
                  <a:lnTo>
                    <a:pt x="170" y="313"/>
                  </a:lnTo>
                  <a:lnTo>
                    <a:pt x="201" y="344"/>
                  </a:lnTo>
                  <a:lnTo>
                    <a:pt x="130" y="415"/>
                  </a:lnTo>
                  <a:lnTo>
                    <a:pt x="143" y="428"/>
                  </a:lnTo>
                  <a:lnTo>
                    <a:pt x="213" y="357"/>
                  </a:lnTo>
                  <a:lnTo>
                    <a:pt x="252" y="395"/>
                  </a:lnTo>
                  <a:lnTo>
                    <a:pt x="264" y="382"/>
                  </a:lnTo>
                  <a:lnTo>
                    <a:pt x="226" y="344"/>
                  </a:lnTo>
                  <a:lnTo>
                    <a:pt x="257" y="313"/>
                  </a:lnTo>
                  <a:lnTo>
                    <a:pt x="295" y="352"/>
                  </a:lnTo>
                  <a:lnTo>
                    <a:pt x="307" y="339"/>
                  </a:lnTo>
                  <a:lnTo>
                    <a:pt x="269" y="301"/>
                  </a:lnTo>
                  <a:lnTo>
                    <a:pt x="300" y="270"/>
                  </a:lnTo>
                  <a:lnTo>
                    <a:pt x="338" y="308"/>
                  </a:lnTo>
                  <a:lnTo>
                    <a:pt x="351" y="296"/>
                  </a:lnTo>
                  <a:lnTo>
                    <a:pt x="313" y="257"/>
                  </a:lnTo>
                  <a:lnTo>
                    <a:pt x="344" y="226"/>
                  </a:lnTo>
                  <a:lnTo>
                    <a:pt x="382" y="265"/>
                  </a:lnTo>
                  <a:close/>
                  <a:moveTo>
                    <a:pt x="244" y="214"/>
                  </a:moveTo>
                  <a:lnTo>
                    <a:pt x="213" y="245"/>
                  </a:lnTo>
                  <a:lnTo>
                    <a:pt x="183" y="214"/>
                  </a:lnTo>
                  <a:lnTo>
                    <a:pt x="213" y="183"/>
                  </a:lnTo>
                  <a:lnTo>
                    <a:pt x="244" y="214"/>
                  </a:lnTo>
                  <a:close/>
                  <a:moveTo>
                    <a:pt x="257" y="202"/>
                  </a:moveTo>
                  <a:lnTo>
                    <a:pt x="226" y="170"/>
                  </a:lnTo>
                  <a:lnTo>
                    <a:pt x="257" y="139"/>
                  </a:lnTo>
                  <a:lnTo>
                    <a:pt x="288" y="170"/>
                  </a:lnTo>
                  <a:lnTo>
                    <a:pt x="257" y="202"/>
                  </a:lnTo>
                  <a:close/>
                  <a:moveTo>
                    <a:pt x="213" y="158"/>
                  </a:moveTo>
                  <a:lnTo>
                    <a:pt x="183" y="127"/>
                  </a:lnTo>
                  <a:lnTo>
                    <a:pt x="213" y="96"/>
                  </a:lnTo>
                  <a:lnTo>
                    <a:pt x="244" y="127"/>
                  </a:lnTo>
                  <a:lnTo>
                    <a:pt x="213" y="158"/>
                  </a:lnTo>
                  <a:close/>
                  <a:moveTo>
                    <a:pt x="201" y="170"/>
                  </a:moveTo>
                  <a:lnTo>
                    <a:pt x="170" y="202"/>
                  </a:lnTo>
                  <a:lnTo>
                    <a:pt x="139" y="170"/>
                  </a:lnTo>
                  <a:lnTo>
                    <a:pt x="170" y="139"/>
                  </a:lnTo>
                  <a:lnTo>
                    <a:pt x="201" y="170"/>
                  </a:lnTo>
                  <a:close/>
                  <a:moveTo>
                    <a:pt x="158" y="214"/>
                  </a:moveTo>
                  <a:lnTo>
                    <a:pt x="127" y="245"/>
                  </a:lnTo>
                  <a:lnTo>
                    <a:pt x="96" y="214"/>
                  </a:lnTo>
                  <a:lnTo>
                    <a:pt x="127" y="183"/>
                  </a:lnTo>
                  <a:lnTo>
                    <a:pt x="158" y="214"/>
                  </a:lnTo>
                  <a:close/>
                  <a:moveTo>
                    <a:pt x="170" y="226"/>
                  </a:moveTo>
                  <a:lnTo>
                    <a:pt x="201" y="257"/>
                  </a:lnTo>
                  <a:lnTo>
                    <a:pt x="170" y="288"/>
                  </a:lnTo>
                  <a:lnTo>
                    <a:pt x="139" y="257"/>
                  </a:lnTo>
                  <a:lnTo>
                    <a:pt x="170" y="226"/>
                  </a:lnTo>
                  <a:close/>
                  <a:moveTo>
                    <a:pt x="213" y="270"/>
                  </a:moveTo>
                  <a:lnTo>
                    <a:pt x="244" y="301"/>
                  </a:lnTo>
                  <a:lnTo>
                    <a:pt x="213" y="332"/>
                  </a:lnTo>
                  <a:lnTo>
                    <a:pt x="183" y="301"/>
                  </a:lnTo>
                  <a:lnTo>
                    <a:pt x="213" y="270"/>
                  </a:lnTo>
                  <a:close/>
                  <a:moveTo>
                    <a:pt x="226" y="257"/>
                  </a:moveTo>
                  <a:lnTo>
                    <a:pt x="257" y="226"/>
                  </a:lnTo>
                  <a:lnTo>
                    <a:pt x="288" y="257"/>
                  </a:lnTo>
                  <a:lnTo>
                    <a:pt x="257" y="288"/>
                  </a:lnTo>
                  <a:lnTo>
                    <a:pt x="226" y="257"/>
                  </a:lnTo>
                  <a:close/>
                  <a:moveTo>
                    <a:pt x="269" y="214"/>
                  </a:moveTo>
                  <a:lnTo>
                    <a:pt x="300" y="183"/>
                  </a:lnTo>
                  <a:lnTo>
                    <a:pt x="331" y="214"/>
                  </a:lnTo>
                  <a:lnTo>
                    <a:pt x="300" y="245"/>
                  </a:lnTo>
                  <a:lnTo>
                    <a:pt x="269" y="214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6203A79-99E0-4FD9-A948-C5D6F17103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48154" y="3524770"/>
              <a:ext cx="947868" cy="975073"/>
            </a:xfrm>
            <a:custGeom>
              <a:avLst/>
              <a:gdLst>
                <a:gd name="T0" fmla="*/ 988 w 1209"/>
                <a:gd name="T1" fmla="*/ 829 h 1209"/>
                <a:gd name="T2" fmla="*/ 1041 w 1209"/>
                <a:gd name="T3" fmla="*/ 168 h 1209"/>
                <a:gd name="T4" fmla="*/ 380 w 1209"/>
                <a:gd name="T5" fmla="*/ 221 h 1209"/>
                <a:gd name="T6" fmla="*/ 238 w 1209"/>
                <a:gd name="T7" fmla="*/ 456 h 1209"/>
                <a:gd name="T8" fmla="*/ 3 w 1209"/>
                <a:gd name="T9" fmla="*/ 1076 h 1209"/>
                <a:gd name="T10" fmla="*/ 7 w 1209"/>
                <a:gd name="T11" fmla="*/ 1096 h 1209"/>
                <a:gd name="T12" fmla="*/ 113 w 1209"/>
                <a:gd name="T13" fmla="*/ 1202 h 1209"/>
                <a:gd name="T14" fmla="*/ 133 w 1209"/>
                <a:gd name="T15" fmla="*/ 1206 h 1209"/>
                <a:gd name="T16" fmla="*/ 753 w 1209"/>
                <a:gd name="T17" fmla="*/ 971 h 1209"/>
                <a:gd name="T18" fmla="*/ 988 w 1209"/>
                <a:gd name="T19" fmla="*/ 829 h 1209"/>
                <a:gd name="T20" fmla="*/ 970 w 1209"/>
                <a:gd name="T21" fmla="*/ 239 h 1209"/>
                <a:gd name="T22" fmla="*/ 916 w 1209"/>
                <a:gd name="T23" fmla="*/ 757 h 1209"/>
                <a:gd name="T24" fmla="*/ 721 w 1209"/>
                <a:gd name="T25" fmla="*/ 876 h 1209"/>
                <a:gd name="T26" fmla="*/ 721 w 1209"/>
                <a:gd name="T27" fmla="*/ 876 h 1209"/>
                <a:gd name="T28" fmla="*/ 716 w 1209"/>
                <a:gd name="T29" fmla="*/ 878 h 1209"/>
                <a:gd name="T30" fmla="*/ 398 w 1209"/>
                <a:gd name="T31" fmla="*/ 811 h 1209"/>
                <a:gd name="T32" fmla="*/ 332 w 1209"/>
                <a:gd name="T33" fmla="*/ 493 h 1209"/>
                <a:gd name="T34" fmla="*/ 334 w 1209"/>
                <a:gd name="T35" fmla="*/ 488 h 1209"/>
                <a:gd name="T36" fmla="*/ 333 w 1209"/>
                <a:gd name="T37" fmla="*/ 488 h 1209"/>
                <a:gd name="T38" fmla="*/ 452 w 1209"/>
                <a:gd name="T39" fmla="*/ 293 h 1209"/>
                <a:gd name="T40" fmla="*/ 970 w 1209"/>
                <a:gd name="T41" fmla="*/ 239 h 1209"/>
                <a:gd name="T42" fmla="*/ 138 w 1209"/>
                <a:gd name="T43" fmla="*/ 1085 h 1209"/>
                <a:gd name="T44" fmla="*/ 125 w 1209"/>
                <a:gd name="T45" fmla="*/ 1071 h 1209"/>
                <a:gd name="T46" fmla="*/ 120 w 1209"/>
                <a:gd name="T47" fmla="*/ 1051 h 1209"/>
                <a:gd name="T48" fmla="*/ 221 w 1209"/>
                <a:gd name="T49" fmla="*/ 784 h 1209"/>
                <a:gd name="T50" fmla="*/ 256 w 1209"/>
                <a:gd name="T51" fmla="*/ 782 h 1209"/>
                <a:gd name="T52" fmla="*/ 327 w 1209"/>
                <a:gd name="T53" fmla="*/ 882 h 1209"/>
                <a:gd name="T54" fmla="*/ 427 w 1209"/>
                <a:gd name="T55" fmla="*/ 953 h 1209"/>
                <a:gd name="T56" fmla="*/ 425 w 1209"/>
                <a:gd name="T57" fmla="*/ 988 h 1209"/>
                <a:gd name="T58" fmla="*/ 158 w 1209"/>
                <a:gd name="T59" fmla="*/ 1089 h 1209"/>
                <a:gd name="T60" fmla="*/ 138 w 1209"/>
                <a:gd name="T61" fmla="*/ 1085 h 1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09" h="1209">
                  <a:moveTo>
                    <a:pt x="988" y="829"/>
                  </a:moveTo>
                  <a:cubicBezTo>
                    <a:pt x="1185" y="632"/>
                    <a:pt x="1209" y="335"/>
                    <a:pt x="1041" y="168"/>
                  </a:cubicBezTo>
                  <a:cubicBezTo>
                    <a:pt x="874" y="0"/>
                    <a:pt x="577" y="24"/>
                    <a:pt x="380" y="221"/>
                  </a:cubicBezTo>
                  <a:cubicBezTo>
                    <a:pt x="311" y="291"/>
                    <a:pt x="263" y="372"/>
                    <a:pt x="238" y="456"/>
                  </a:cubicBezTo>
                  <a:cubicBezTo>
                    <a:pt x="3" y="1076"/>
                    <a:pt x="3" y="1076"/>
                    <a:pt x="3" y="1076"/>
                  </a:cubicBezTo>
                  <a:cubicBezTo>
                    <a:pt x="0" y="1083"/>
                    <a:pt x="2" y="1091"/>
                    <a:pt x="7" y="1096"/>
                  </a:cubicBezTo>
                  <a:cubicBezTo>
                    <a:pt x="113" y="1202"/>
                    <a:pt x="113" y="1202"/>
                    <a:pt x="113" y="1202"/>
                  </a:cubicBezTo>
                  <a:cubicBezTo>
                    <a:pt x="118" y="1207"/>
                    <a:pt x="126" y="1209"/>
                    <a:pt x="133" y="1206"/>
                  </a:cubicBezTo>
                  <a:cubicBezTo>
                    <a:pt x="753" y="971"/>
                    <a:pt x="753" y="971"/>
                    <a:pt x="753" y="971"/>
                  </a:cubicBezTo>
                  <a:cubicBezTo>
                    <a:pt x="837" y="946"/>
                    <a:pt x="919" y="898"/>
                    <a:pt x="988" y="829"/>
                  </a:cubicBezTo>
                  <a:close/>
                  <a:moveTo>
                    <a:pt x="970" y="239"/>
                  </a:moveTo>
                  <a:cubicBezTo>
                    <a:pt x="1098" y="367"/>
                    <a:pt x="1074" y="600"/>
                    <a:pt x="916" y="757"/>
                  </a:cubicBezTo>
                  <a:cubicBezTo>
                    <a:pt x="858" y="815"/>
                    <a:pt x="790" y="855"/>
                    <a:pt x="721" y="876"/>
                  </a:cubicBezTo>
                  <a:cubicBezTo>
                    <a:pt x="721" y="876"/>
                    <a:pt x="721" y="876"/>
                    <a:pt x="721" y="876"/>
                  </a:cubicBezTo>
                  <a:cubicBezTo>
                    <a:pt x="716" y="878"/>
                    <a:pt x="716" y="878"/>
                    <a:pt x="716" y="878"/>
                  </a:cubicBezTo>
                  <a:cubicBezTo>
                    <a:pt x="598" y="911"/>
                    <a:pt x="478" y="891"/>
                    <a:pt x="398" y="811"/>
                  </a:cubicBezTo>
                  <a:cubicBezTo>
                    <a:pt x="319" y="731"/>
                    <a:pt x="298" y="611"/>
                    <a:pt x="332" y="493"/>
                  </a:cubicBezTo>
                  <a:cubicBezTo>
                    <a:pt x="334" y="488"/>
                    <a:pt x="334" y="488"/>
                    <a:pt x="334" y="488"/>
                  </a:cubicBezTo>
                  <a:cubicBezTo>
                    <a:pt x="333" y="488"/>
                    <a:pt x="333" y="488"/>
                    <a:pt x="333" y="488"/>
                  </a:cubicBezTo>
                  <a:cubicBezTo>
                    <a:pt x="354" y="419"/>
                    <a:pt x="394" y="351"/>
                    <a:pt x="452" y="293"/>
                  </a:cubicBezTo>
                  <a:cubicBezTo>
                    <a:pt x="610" y="135"/>
                    <a:pt x="842" y="111"/>
                    <a:pt x="970" y="239"/>
                  </a:cubicBezTo>
                  <a:close/>
                  <a:moveTo>
                    <a:pt x="138" y="1085"/>
                  </a:moveTo>
                  <a:cubicBezTo>
                    <a:pt x="125" y="1071"/>
                    <a:pt x="125" y="1071"/>
                    <a:pt x="125" y="1071"/>
                  </a:cubicBezTo>
                  <a:cubicBezTo>
                    <a:pt x="119" y="1066"/>
                    <a:pt x="118" y="1058"/>
                    <a:pt x="120" y="1051"/>
                  </a:cubicBezTo>
                  <a:cubicBezTo>
                    <a:pt x="221" y="784"/>
                    <a:pt x="221" y="784"/>
                    <a:pt x="221" y="784"/>
                  </a:cubicBezTo>
                  <a:cubicBezTo>
                    <a:pt x="227" y="769"/>
                    <a:pt x="249" y="768"/>
                    <a:pt x="256" y="782"/>
                  </a:cubicBezTo>
                  <a:cubicBezTo>
                    <a:pt x="274" y="819"/>
                    <a:pt x="297" y="853"/>
                    <a:pt x="327" y="882"/>
                  </a:cubicBezTo>
                  <a:cubicBezTo>
                    <a:pt x="357" y="912"/>
                    <a:pt x="390" y="936"/>
                    <a:pt x="427" y="953"/>
                  </a:cubicBezTo>
                  <a:cubicBezTo>
                    <a:pt x="442" y="961"/>
                    <a:pt x="440" y="982"/>
                    <a:pt x="425" y="988"/>
                  </a:cubicBezTo>
                  <a:cubicBezTo>
                    <a:pt x="158" y="1089"/>
                    <a:pt x="158" y="1089"/>
                    <a:pt x="158" y="1089"/>
                  </a:cubicBezTo>
                  <a:cubicBezTo>
                    <a:pt x="152" y="1091"/>
                    <a:pt x="144" y="1090"/>
                    <a:pt x="138" y="1085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BE3443B-1E7F-4D90-9310-72BDEC779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8320" y="4387137"/>
              <a:ext cx="451445" cy="464483"/>
            </a:xfrm>
            <a:custGeom>
              <a:avLst/>
              <a:gdLst>
                <a:gd name="T0" fmla="*/ 62 w 271"/>
                <a:gd name="T1" fmla="*/ 272 h 272"/>
                <a:gd name="T2" fmla="*/ 0 w 271"/>
                <a:gd name="T3" fmla="*/ 209 h 272"/>
                <a:gd name="T4" fmla="*/ 208 w 271"/>
                <a:gd name="T5" fmla="*/ 0 h 272"/>
                <a:gd name="T6" fmla="*/ 271 w 271"/>
                <a:gd name="T7" fmla="*/ 63 h 272"/>
                <a:gd name="T8" fmla="*/ 62 w 271"/>
                <a:gd name="T9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1" h="272">
                  <a:moveTo>
                    <a:pt x="62" y="272"/>
                  </a:moveTo>
                  <a:lnTo>
                    <a:pt x="0" y="209"/>
                  </a:lnTo>
                  <a:lnTo>
                    <a:pt x="208" y="0"/>
                  </a:lnTo>
                  <a:lnTo>
                    <a:pt x="271" y="63"/>
                  </a:lnTo>
                  <a:lnTo>
                    <a:pt x="62" y="272"/>
                  </a:lnTo>
                  <a:close/>
                </a:path>
              </a:pathLst>
            </a:custGeom>
            <a:solidFill>
              <a:srgbClr val="48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82E8D4B-F248-4926-BCD3-80C3BA63A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1853" y="4901143"/>
              <a:ext cx="504752" cy="181012"/>
            </a:xfrm>
            <a:custGeom>
              <a:avLst/>
              <a:gdLst>
                <a:gd name="T0" fmla="*/ 0 w 303"/>
                <a:gd name="T1" fmla="*/ 88 h 106"/>
                <a:gd name="T2" fmla="*/ 297 w 303"/>
                <a:gd name="T3" fmla="*/ 106 h 106"/>
                <a:gd name="T4" fmla="*/ 303 w 303"/>
                <a:gd name="T5" fmla="*/ 18 h 106"/>
                <a:gd name="T6" fmla="*/ 6 w 303"/>
                <a:gd name="T7" fmla="*/ 0 h 106"/>
                <a:gd name="T8" fmla="*/ 0 w 303"/>
                <a:gd name="T9" fmla="*/ 8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106">
                  <a:moveTo>
                    <a:pt x="0" y="88"/>
                  </a:moveTo>
                  <a:lnTo>
                    <a:pt x="297" y="106"/>
                  </a:lnTo>
                  <a:lnTo>
                    <a:pt x="303" y="18"/>
                  </a:lnTo>
                  <a:lnTo>
                    <a:pt x="6" y="0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8DB698B-91CA-40DC-979D-B76E3E0FB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1897" y="4897727"/>
              <a:ext cx="166585" cy="155397"/>
            </a:xfrm>
            <a:custGeom>
              <a:avLst/>
              <a:gdLst>
                <a:gd name="T0" fmla="*/ 4 w 214"/>
                <a:gd name="T1" fmla="*/ 91 h 194"/>
                <a:gd name="T2" fmla="*/ 101 w 214"/>
                <a:gd name="T3" fmla="*/ 191 h 194"/>
                <a:gd name="T4" fmla="*/ 210 w 214"/>
                <a:gd name="T5" fmla="*/ 103 h 194"/>
                <a:gd name="T6" fmla="*/ 113 w 214"/>
                <a:gd name="T7" fmla="*/ 4 h 194"/>
                <a:gd name="T8" fmla="*/ 4 w 214"/>
                <a:gd name="T9" fmla="*/ 91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194">
                  <a:moveTo>
                    <a:pt x="4" y="91"/>
                  </a:moveTo>
                  <a:cubicBezTo>
                    <a:pt x="0" y="142"/>
                    <a:pt x="44" y="187"/>
                    <a:pt x="101" y="191"/>
                  </a:cubicBezTo>
                  <a:cubicBezTo>
                    <a:pt x="158" y="194"/>
                    <a:pt x="207" y="155"/>
                    <a:pt x="210" y="103"/>
                  </a:cubicBezTo>
                  <a:cubicBezTo>
                    <a:pt x="214" y="52"/>
                    <a:pt x="170" y="7"/>
                    <a:pt x="113" y="4"/>
                  </a:cubicBezTo>
                  <a:cubicBezTo>
                    <a:pt x="56" y="0"/>
                    <a:pt x="7" y="39"/>
                    <a:pt x="4" y="91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1E0CC3CF-4B2D-4B0C-8118-D64AF33DD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9976" y="4885773"/>
              <a:ext cx="311513" cy="257857"/>
            </a:xfrm>
            <a:custGeom>
              <a:avLst/>
              <a:gdLst>
                <a:gd name="T0" fmla="*/ 123 w 397"/>
                <a:gd name="T1" fmla="*/ 10 h 320"/>
                <a:gd name="T2" fmla="*/ 35 w 397"/>
                <a:gd name="T3" fmla="*/ 63 h 320"/>
                <a:gd name="T4" fmla="*/ 10 w 397"/>
                <a:gd name="T5" fmla="*/ 164 h 320"/>
                <a:gd name="T6" fmla="*/ 63 w 397"/>
                <a:gd name="T7" fmla="*/ 252 h 320"/>
                <a:gd name="T8" fmla="*/ 186 w 397"/>
                <a:gd name="T9" fmla="*/ 282 h 320"/>
                <a:gd name="T10" fmla="*/ 356 w 397"/>
                <a:gd name="T11" fmla="*/ 267 h 320"/>
                <a:gd name="T12" fmla="*/ 382 w 397"/>
                <a:gd name="T13" fmla="*/ 165 h 320"/>
                <a:gd name="T14" fmla="*/ 329 w 397"/>
                <a:gd name="T15" fmla="*/ 77 h 320"/>
                <a:gd name="T16" fmla="*/ 123 w 397"/>
                <a:gd name="T17" fmla="*/ 1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7" h="320">
                  <a:moveTo>
                    <a:pt x="123" y="10"/>
                  </a:moveTo>
                  <a:cubicBezTo>
                    <a:pt x="84" y="0"/>
                    <a:pt x="45" y="24"/>
                    <a:pt x="35" y="63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0" y="203"/>
                    <a:pt x="24" y="243"/>
                    <a:pt x="63" y="252"/>
                  </a:cubicBezTo>
                  <a:cubicBezTo>
                    <a:pt x="186" y="282"/>
                    <a:pt x="186" y="282"/>
                    <a:pt x="186" y="282"/>
                  </a:cubicBezTo>
                  <a:cubicBezTo>
                    <a:pt x="225" y="292"/>
                    <a:pt x="341" y="320"/>
                    <a:pt x="356" y="267"/>
                  </a:cubicBezTo>
                  <a:cubicBezTo>
                    <a:pt x="382" y="165"/>
                    <a:pt x="382" y="165"/>
                    <a:pt x="382" y="165"/>
                  </a:cubicBezTo>
                  <a:cubicBezTo>
                    <a:pt x="397" y="118"/>
                    <a:pt x="368" y="87"/>
                    <a:pt x="329" y="77"/>
                  </a:cubicBezTo>
                  <a:lnTo>
                    <a:pt x="123" y="10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1FDC4DF-5619-4F57-9A51-898ADE2B1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3254" y="4863574"/>
              <a:ext cx="113278" cy="75137"/>
            </a:xfrm>
            <a:custGeom>
              <a:avLst/>
              <a:gdLst>
                <a:gd name="T0" fmla="*/ 97 w 144"/>
                <a:gd name="T1" fmla="*/ 90 h 93"/>
                <a:gd name="T2" fmla="*/ 141 w 144"/>
                <a:gd name="T3" fmla="*/ 57 h 93"/>
                <a:gd name="T4" fmla="*/ 141 w 144"/>
                <a:gd name="T5" fmla="*/ 57 h 93"/>
                <a:gd name="T6" fmla="*/ 108 w 144"/>
                <a:gd name="T7" fmla="*/ 13 h 93"/>
                <a:gd name="T8" fmla="*/ 47 w 144"/>
                <a:gd name="T9" fmla="*/ 3 h 93"/>
                <a:gd name="T10" fmla="*/ 3 w 144"/>
                <a:gd name="T11" fmla="*/ 36 h 93"/>
                <a:gd name="T12" fmla="*/ 3 w 144"/>
                <a:gd name="T13" fmla="*/ 36 h 93"/>
                <a:gd name="T14" fmla="*/ 36 w 144"/>
                <a:gd name="T15" fmla="*/ 80 h 93"/>
                <a:gd name="T16" fmla="*/ 97 w 144"/>
                <a:gd name="T17" fmla="*/ 9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93">
                  <a:moveTo>
                    <a:pt x="97" y="90"/>
                  </a:moveTo>
                  <a:cubicBezTo>
                    <a:pt x="118" y="93"/>
                    <a:pt x="138" y="78"/>
                    <a:pt x="141" y="57"/>
                  </a:cubicBezTo>
                  <a:cubicBezTo>
                    <a:pt x="141" y="57"/>
                    <a:pt x="141" y="57"/>
                    <a:pt x="141" y="57"/>
                  </a:cubicBezTo>
                  <a:cubicBezTo>
                    <a:pt x="144" y="36"/>
                    <a:pt x="129" y="16"/>
                    <a:pt x="108" y="1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26" y="0"/>
                    <a:pt x="6" y="15"/>
                    <a:pt x="3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0" y="57"/>
                    <a:pt x="15" y="77"/>
                    <a:pt x="36" y="80"/>
                  </a:cubicBezTo>
                  <a:lnTo>
                    <a:pt x="97" y="90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0E96673-A4D4-436F-BA1C-61116C6347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4969" y="4858451"/>
              <a:ext cx="166585" cy="143443"/>
            </a:xfrm>
            <a:custGeom>
              <a:avLst/>
              <a:gdLst>
                <a:gd name="T0" fmla="*/ 21 w 212"/>
                <a:gd name="T1" fmla="*/ 142 h 177"/>
                <a:gd name="T2" fmla="*/ 143 w 212"/>
                <a:gd name="T3" fmla="*/ 147 h 177"/>
                <a:gd name="T4" fmla="*/ 192 w 212"/>
                <a:gd name="T5" fmla="*/ 35 h 177"/>
                <a:gd name="T6" fmla="*/ 70 w 212"/>
                <a:gd name="T7" fmla="*/ 29 h 177"/>
                <a:gd name="T8" fmla="*/ 21 w 212"/>
                <a:gd name="T9" fmla="*/ 142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177">
                  <a:moveTo>
                    <a:pt x="21" y="142"/>
                  </a:moveTo>
                  <a:cubicBezTo>
                    <a:pt x="41" y="174"/>
                    <a:pt x="96" y="177"/>
                    <a:pt x="143" y="147"/>
                  </a:cubicBezTo>
                  <a:cubicBezTo>
                    <a:pt x="190" y="118"/>
                    <a:pt x="212" y="67"/>
                    <a:pt x="192" y="35"/>
                  </a:cubicBezTo>
                  <a:cubicBezTo>
                    <a:pt x="172" y="2"/>
                    <a:pt x="117" y="0"/>
                    <a:pt x="70" y="29"/>
                  </a:cubicBezTo>
                  <a:cubicBezTo>
                    <a:pt x="22" y="59"/>
                    <a:pt x="0" y="109"/>
                    <a:pt x="21" y="142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7A8796E-26F9-4306-9D14-777D9AA900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7031" y="4590349"/>
              <a:ext cx="409799" cy="430330"/>
            </a:xfrm>
            <a:custGeom>
              <a:avLst/>
              <a:gdLst>
                <a:gd name="T0" fmla="*/ 246 w 246"/>
                <a:gd name="T1" fmla="*/ 188 h 252"/>
                <a:gd name="T2" fmla="*/ 66 w 246"/>
                <a:gd name="T3" fmla="*/ 0 h 252"/>
                <a:gd name="T4" fmla="*/ 0 w 246"/>
                <a:gd name="T5" fmla="*/ 64 h 252"/>
                <a:gd name="T6" fmla="*/ 180 w 246"/>
                <a:gd name="T7" fmla="*/ 252 h 252"/>
                <a:gd name="T8" fmla="*/ 246 w 246"/>
                <a:gd name="T9" fmla="*/ 188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52">
                  <a:moveTo>
                    <a:pt x="246" y="188"/>
                  </a:moveTo>
                  <a:lnTo>
                    <a:pt x="66" y="0"/>
                  </a:lnTo>
                  <a:lnTo>
                    <a:pt x="0" y="64"/>
                  </a:lnTo>
                  <a:lnTo>
                    <a:pt x="180" y="252"/>
                  </a:lnTo>
                  <a:lnTo>
                    <a:pt x="246" y="188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54DFD869-545A-42AC-887A-2B32A1612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5229" y="4887481"/>
              <a:ext cx="168250" cy="174181"/>
            </a:xfrm>
            <a:custGeom>
              <a:avLst/>
              <a:gdLst>
                <a:gd name="T0" fmla="*/ 174 w 214"/>
                <a:gd name="T1" fmla="*/ 177 h 215"/>
                <a:gd name="T2" fmla="*/ 177 w 214"/>
                <a:gd name="T3" fmla="*/ 40 h 215"/>
                <a:gd name="T4" fmla="*/ 40 w 214"/>
                <a:gd name="T5" fmla="*/ 37 h 215"/>
                <a:gd name="T6" fmla="*/ 37 w 214"/>
                <a:gd name="T7" fmla="*/ 174 h 215"/>
                <a:gd name="T8" fmla="*/ 174 w 214"/>
                <a:gd name="T9" fmla="*/ 177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215">
                  <a:moveTo>
                    <a:pt x="174" y="177"/>
                  </a:moveTo>
                  <a:cubicBezTo>
                    <a:pt x="213" y="140"/>
                    <a:pt x="214" y="79"/>
                    <a:pt x="177" y="40"/>
                  </a:cubicBezTo>
                  <a:cubicBezTo>
                    <a:pt x="140" y="1"/>
                    <a:pt x="79" y="0"/>
                    <a:pt x="40" y="37"/>
                  </a:cubicBezTo>
                  <a:cubicBezTo>
                    <a:pt x="1" y="74"/>
                    <a:pt x="0" y="136"/>
                    <a:pt x="37" y="174"/>
                  </a:cubicBezTo>
                  <a:cubicBezTo>
                    <a:pt x="74" y="213"/>
                    <a:pt x="135" y="215"/>
                    <a:pt x="174" y="177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C78EAE3-27D8-40EF-8148-F874DFC310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5376" y="4566442"/>
              <a:ext cx="168250" cy="172474"/>
            </a:xfrm>
            <a:custGeom>
              <a:avLst/>
              <a:gdLst>
                <a:gd name="T0" fmla="*/ 174 w 214"/>
                <a:gd name="T1" fmla="*/ 177 h 214"/>
                <a:gd name="T2" fmla="*/ 177 w 214"/>
                <a:gd name="T3" fmla="*/ 40 h 214"/>
                <a:gd name="T4" fmla="*/ 40 w 214"/>
                <a:gd name="T5" fmla="*/ 37 h 214"/>
                <a:gd name="T6" fmla="*/ 37 w 214"/>
                <a:gd name="T7" fmla="*/ 174 h 214"/>
                <a:gd name="T8" fmla="*/ 174 w 214"/>
                <a:gd name="T9" fmla="*/ 177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214">
                  <a:moveTo>
                    <a:pt x="174" y="177"/>
                  </a:moveTo>
                  <a:cubicBezTo>
                    <a:pt x="213" y="140"/>
                    <a:pt x="214" y="79"/>
                    <a:pt x="177" y="40"/>
                  </a:cubicBezTo>
                  <a:cubicBezTo>
                    <a:pt x="140" y="1"/>
                    <a:pt x="79" y="0"/>
                    <a:pt x="40" y="37"/>
                  </a:cubicBezTo>
                  <a:cubicBezTo>
                    <a:pt x="1" y="74"/>
                    <a:pt x="0" y="135"/>
                    <a:pt x="37" y="174"/>
                  </a:cubicBezTo>
                  <a:cubicBezTo>
                    <a:pt x="74" y="213"/>
                    <a:pt x="136" y="214"/>
                    <a:pt x="174" y="177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9BBA29C-53BD-4480-BF66-BBBD840747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373" y="4564734"/>
              <a:ext cx="294855" cy="309087"/>
            </a:xfrm>
            <a:custGeom>
              <a:avLst/>
              <a:gdLst>
                <a:gd name="T0" fmla="*/ 177 w 177"/>
                <a:gd name="T1" fmla="*/ 108 h 181"/>
                <a:gd name="T2" fmla="*/ 75 w 177"/>
                <a:gd name="T3" fmla="*/ 0 h 181"/>
                <a:gd name="T4" fmla="*/ 0 w 177"/>
                <a:gd name="T5" fmla="*/ 73 h 181"/>
                <a:gd name="T6" fmla="*/ 101 w 177"/>
                <a:gd name="T7" fmla="*/ 181 h 181"/>
                <a:gd name="T8" fmla="*/ 177 w 177"/>
                <a:gd name="T9" fmla="*/ 10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81">
                  <a:moveTo>
                    <a:pt x="177" y="108"/>
                  </a:moveTo>
                  <a:lnTo>
                    <a:pt x="75" y="0"/>
                  </a:lnTo>
                  <a:lnTo>
                    <a:pt x="0" y="73"/>
                  </a:lnTo>
                  <a:lnTo>
                    <a:pt x="101" y="181"/>
                  </a:lnTo>
                  <a:lnTo>
                    <a:pt x="177" y="108"/>
                  </a:lnTo>
                  <a:close/>
                </a:path>
              </a:pathLst>
            </a:custGeom>
            <a:solidFill>
              <a:srgbClr val="569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DCC4D67-AE2C-470B-A327-4D0202754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5386" y="4537411"/>
              <a:ext cx="193239" cy="198088"/>
            </a:xfrm>
            <a:custGeom>
              <a:avLst/>
              <a:gdLst>
                <a:gd name="T0" fmla="*/ 201 w 247"/>
                <a:gd name="T1" fmla="*/ 204 h 246"/>
                <a:gd name="T2" fmla="*/ 204 w 247"/>
                <a:gd name="T3" fmla="*/ 46 h 246"/>
                <a:gd name="T4" fmla="*/ 46 w 247"/>
                <a:gd name="T5" fmla="*/ 43 h 246"/>
                <a:gd name="T6" fmla="*/ 43 w 247"/>
                <a:gd name="T7" fmla="*/ 200 h 246"/>
                <a:gd name="T8" fmla="*/ 201 w 247"/>
                <a:gd name="T9" fmla="*/ 20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46">
                  <a:moveTo>
                    <a:pt x="201" y="204"/>
                  </a:moveTo>
                  <a:cubicBezTo>
                    <a:pt x="245" y="161"/>
                    <a:pt x="247" y="91"/>
                    <a:pt x="204" y="46"/>
                  </a:cubicBezTo>
                  <a:cubicBezTo>
                    <a:pt x="162" y="2"/>
                    <a:pt x="91" y="0"/>
                    <a:pt x="46" y="43"/>
                  </a:cubicBezTo>
                  <a:cubicBezTo>
                    <a:pt x="2" y="85"/>
                    <a:pt x="0" y="156"/>
                    <a:pt x="43" y="200"/>
                  </a:cubicBezTo>
                  <a:cubicBezTo>
                    <a:pt x="86" y="245"/>
                    <a:pt x="156" y="246"/>
                    <a:pt x="201" y="204"/>
                  </a:cubicBezTo>
                  <a:close/>
                </a:path>
              </a:pathLst>
            </a:custGeom>
            <a:solidFill>
              <a:srgbClr val="569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930B1B1-D564-4320-A682-EF9203541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7296" y="5271704"/>
              <a:ext cx="338167" cy="522543"/>
            </a:xfrm>
            <a:custGeom>
              <a:avLst/>
              <a:gdLst>
                <a:gd name="T0" fmla="*/ 94 w 203"/>
                <a:gd name="T1" fmla="*/ 306 h 306"/>
                <a:gd name="T2" fmla="*/ 203 w 203"/>
                <a:gd name="T3" fmla="*/ 39 h 306"/>
                <a:gd name="T4" fmla="*/ 109 w 203"/>
                <a:gd name="T5" fmla="*/ 0 h 306"/>
                <a:gd name="T6" fmla="*/ 0 w 203"/>
                <a:gd name="T7" fmla="*/ 268 h 306"/>
                <a:gd name="T8" fmla="*/ 94 w 203"/>
                <a:gd name="T9" fmla="*/ 30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306">
                  <a:moveTo>
                    <a:pt x="94" y="306"/>
                  </a:moveTo>
                  <a:lnTo>
                    <a:pt x="203" y="39"/>
                  </a:lnTo>
                  <a:lnTo>
                    <a:pt x="109" y="0"/>
                  </a:lnTo>
                  <a:lnTo>
                    <a:pt x="0" y="268"/>
                  </a:lnTo>
                  <a:lnTo>
                    <a:pt x="94" y="306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3456EA54-4D32-4DCC-B023-FA76F3195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640" y="5673004"/>
              <a:ext cx="191572" cy="198088"/>
            </a:xfrm>
            <a:custGeom>
              <a:avLst/>
              <a:gdLst>
                <a:gd name="T0" fmla="*/ 81 w 244"/>
                <a:gd name="T1" fmla="*/ 222 h 245"/>
                <a:gd name="T2" fmla="*/ 221 w 244"/>
                <a:gd name="T3" fmla="*/ 163 h 245"/>
                <a:gd name="T4" fmla="*/ 163 w 244"/>
                <a:gd name="T5" fmla="*/ 23 h 245"/>
                <a:gd name="T6" fmla="*/ 22 w 244"/>
                <a:gd name="T7" fmla="*/ 82 h 245"/>
                <a:gd name="T8" fmla="*/ 81 w 244"/>
                <a:gd name="T9" fmla="*/ 222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245">
                  <a:moveTo>
                    <a:pt x="81" y="222"/>
                  </a:moveTo>
                  <a:cubicBezTo>
                    <a:pt x="136" y="245"/>
                    <a:pt x="199" y="218"/>
                    <a:pt x="221" y="163"/>
                  </a:cubicBezTo>
                  <a:cubicBezTo>
                    <a:pt x="244" y="108"/>
                    <a:pt x="217" y="46"/>
                    <a:pt x="163" y="23"/>
                  </a:cubicBezTo>
                  <a:cubicBezTo>
                    <a:pt x="108" y="0"/>
                    <a:pt x="45" y="27"/>
                    <a:pt x="22" y="82"/>
                  </a:cubicBezTo>
                  <a:cubicBezTo>
                    <a:pt x="0" y="137"/>
                    <a:pt x="26" y="199"/>
                    <a:pt x="81" y="222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3B75408B-42C5-49B6-96EE-530248767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7217" y="5217059"/>
              <a:ext cx="191572" cy="198088"/>
            </a:xfrm>
            <a:custGeom>
              <a:avLst/>
              <a:gdLst>
                <a:gd name="T0" fmla="*/ 82 w 245"/>
                <a:gd name="T1" fmla="*/ 222 h 245"/>
                <a:gd name="T2" fmla="*/ 222 w 245"/>
                <a:gd name="T3" fmla="*/ 163 h 245"/>
                <a:gd name="T4" fmla="*/ 163 w 245"/>
                <a:gd name="T5" fmla="*/ 23 h 245"/>
                <a:gd name="T6" fmla="*/ 23 w 245"/>
                <a:gd name="T7" fmla="*/ 82 h 245"/>
                <a:gd name="T8" fmla="*/ 82 w 245"/>
                <a:gd name="T9" fmla="*/ 222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245">
                  <a:moveTo>
                    <a:pt x="82" y="222"/>
                  </a:moveTo>
                  <a:cubicBezTo>
                    <a:pt x="137" y="245"/>
                    <a:pt x="199" y="218"/>
                    <a:pt x="222" y="163"/>
                  </a:cubicBezTo>
                  <a:cubicBezTo>
                    <a:pt x="245" y="108"/>
                    <a:pt x="218" y="46"/>
                    <a:pt x="163" y="23"/>
                  </a:cubicBezTo>
                  <a:cubicBezTo>
                    <a:pt x="108" y="0"/>
                    <a:pt x="46" y="27"/>
                    <a:pt x="23" y="82"/>
                  </a:cubicBezTo>
                  <a:cubicBezTo>
                    <a:pt x="0" y="137"/>
                    <a:pt x="27" y="199"/>
                    <a:pt x="82" y="222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00634D8A-97F0-4D4A-A3D9-026491919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0608" y="5191445"/>
              <a:ext cx="351494" cy="442284"/>
            </a:xfrm>
            <a:custGeom>
              <a:avLst/>
              <a:gdLst>
                <a:gd name="T0" fmla="*/ 0 w 211"/>
                <a:gd name="T1" fmla="*/ 207 h 259"/>
                <a:gd name="T2" fmla="*/ 129 w 211"/>
                <a:gd name="T3" fmla="*/ 259 h 259"/>
                <a:gd name="T4" fmla="*/ 211 w 211"/>
                <a:gd name="T5" fmla="*/ 52 h 259"/>
                <a:gd name="T6" fmla="*/ 82 w 211"/>
                <a:gd name="T7" fmla="*/ 0 h 259"/>
                <a:gd name="T8" fmla="*/ 0 w 211"/>
                <a:gd name="T9" fmla="*/ 207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" h="259">
                  <a:moveTo>
                    <a:pt x="0" y="207"/>
                  </a:moveTo>
                  <a:lnTo>
                    <a:pt x="129" y="259"/>
                  </a:lnTo>
                  <a:lnTo>
                    <a:pt x="211" y="52"/>
                  </a:lnTo>
                  <a:lnTo>
                    <a:pt x="82" y="0"/>
                  </a:lnTo>
                  <a:lnTo>
                    <a:pt x="0" y="207"/>
                  </a:lnTo>
                  <a:close/>
                </a:path>
              </a:pathLst>
            </a:custGeom>
            <a:solidFill>
              <a:srgbClr val="48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1BDF8D7-4068-4D51-A712-3E353BA43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578" y="5698619"/>
              <a:ext cx="643018" cy="375685"/>
            </a:xfrm>
            <a:custGeom>
              <a:avLst/>
              <a:gdLst>
                <a:gd name="T0" fmla="*/ 356 w 386"/>
                <a:gd name="T1" fmla="*/ 0 h 220"/>
                <a:gd name="T2" fmla="*/ 0 w 386"/>
                <a:gd name="T3" fmla="*/ 132 h 220"/>
                <a:gd name="T4" fmla="*/ 26 w 386"/>
                <a:gd name="T5" fmla="*/ 220 h 220"/>
                <a:gd name="T6" fmla="*/ 386 w 386"/>
                <a:gd name="T7" fmla="*/ 97 h 220"/>
                <a:gd name="T8" fmla="*/ 356 w 386"/>
                <a:gd name="T9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6" h="220">
                  <a:moveTo>
                    <a:pt x="356" y="0"/>
                  </a:moveTo>
                  <a:lnTo>
                    <a:pt x="0" y="132"/>
                  </a:lnTo>
                  <a:lnTo>
                    <a:pt x="26" y="220"/>
                  </a:lnTo>
                  <a:lnTo>
                    <a:pt x="386" y="97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529B8897-7625-4A13-9DA5-9E9637DBFD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8982" y="5679835"/>
              <a:ext cx="188241" cy="194673"/>
            </a:xfrm>
            <a:custGeom>
              <a:avLst/>
              <a:gdLst>
                <a:gd name="T0" fmla="*/ 223 w 240"/>
                <a:gd name="T1" fmla="*/ 89 h 241"/>
                <a:gd name="T2" fmla="*/ 88 w 240"/>
                <a:gd name="T3" fmla="*/ 18 h 241"/>
                <a:gd name="T4" fmla="*/ 17 w 240"/>
                <a:gd name="T5" fmla="*/ 152 h 241"/>
                <a:gd name="T6" fmla="*/ 152 w 240"/>
                <a:gd name="T7" fmla="*/ 223 h 241"/>
                <a:gd name="T8" fmla="*/ 223 w 240"/>
                <a:gd name="T9" fmla="*/ 89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241">
                  <a:moveTo>
                    <a:pt x="223" y="89"/>
                  </a:moveTo>
                  <a:cubicBezTo>
                    <a:pt x="205" y="32"/>
                    <a:pt x="145" y="0"/>
                    <a:pt x="88" y="18"/>
                  </a:cubicBezTo>
                  <a:cubicBezTo>
                    <a:pt x="31" y="35"/>
                    <a:pt x="0" y="96"/>
                    <a:pt x="17" y="152"/>
                  </a:cubicBezTo>
                  <a:cubicBezTo>
                    <a:pt x="35" y="209"/>
                    <a:pt x="95" y="241"/>
                    <a:pt x="152" y="223"/>
                  </a:cubicBezTo>
                  <a:cubicBezTo>
                    <a:pt x="208" y="206"/>
                    <a:pt x="240" y="146"/>
                    <a:pt x="223" y="89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186F6A7-3D68-4BE4-B3D2-9CF52E41A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278" y="5908661"/>
              <a:ext cx="156590" cy="411546"/>
            </a:xfrm>
            <a:custGeom>
              <a:avLst/>
              <a:gdLst>
                <a:gd name="T0" fmla="*/ 150 w 201"/>
                <a:gd name="T1" fmla="*/ 32 h 511"/>
                <a:gd name="T2" fmla="*/ 198 w 201"/>
                <a:gd name="T3" fmla="*/ 186 h 511"/>
                <a:gd name="T4" fmla="*/ 200 w 201"/>
                <a:gd name="T5" fmla="*/ 204 h 511"/>
                <a:gd name="T6" fmla="*/ 182 w 201"/>
                <a:gd name="T7" fmla="*/ 484 h 511"/>
                <a:gd name="T8" fmla="*/ 160 w 201"/>
                <a:gd name="T9" fmla="*/ 510 h 511"/>
                <a:gd name="T10" fmla="*/ 130 w 201"/>
                <a:gd name="T11" fmla="*/ 481 h 511"/>
                <a:gd name="T12" fmla="*/ 6 w 201"/>
                <a:gd name="T13" fmla="*/ 76 h 511"/>
                <a:gd name="T14" fmla="*/ 19 w 201"/>
                <a:gd name="T15" fmla="*/ 33 h 511"/>
                <a:gd name="T16" fmla="*/ 115 w 201"/>
                <a:gd name="T17" fmla="*/ 4 h 511"/>
                <a:gd name="T18" fmla="*/ 150 w 201"/>
                <a:gd name="T19" fmla="*/ 32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1" h="511">
                  <a:moveTo>
                    <a:pt x="150" y="32"/>
                  </a:moveTo>
                  <a:cubicBezTo>
                    <a:pt x="198" y="186"/>
                    <a:pt x="198" y="186"/>
                    <a:pt x="198" y="186"/>
                  </a:cubicBezTo>
                  <a:cubicBezTo>
                    <a:pt x="200" y="192"/>
                    <a:pt x="201" y="199"/>
                    <a:pt x="200" y="204"/>
                  </a:cubicBezTo>
                  <a:cubicBezTo>
                    <a:pt x="182" y="484"/>
                    <a:pt x="182" y="484"/>
                    <a:pt x="182" y="484"/>
                  </a:cubicBezTo>
                  <a:cubicBezTo>
                    <a:pt x="181" y="500"/>
                    <a:pt x="172" y="511"/>
                    <a:pt x="160" y="510"/>
                  </a:cubicBezTo>
                  <a:cubicBezTo>
                    <a:pt x="148" y="509"/>
                    <a:pt x="135" y="498"/>
                    <a:pt x="130" y="481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0" y="57"/>
                    <a:pt x="6" y="37"/>
                    <a:pt x="19" y="33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28" y="0"/>
                    <a:pt x="144" y="12"/>
                    <a:pt x="150" y="32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445F590-08BB-40F3-BE74-A733D36C4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278" y="5881339"/>
              <a:ext cx="213229" cy="450822"/>
            </a:xfrm>
            <a:custGeom>
              <a:avLst/>
              <a:gdLst>
                <a:gd name="T0" fmla="*/ 273 w 273"/>
                <a:gd name="T1" fmla="*/ 203 h 559"/>
                <a:gd name="T2" fmla="*/ 205 w 273"/>
                <a:gd name="T3" fmla="*/ 0 h 559"/>
                <a:gd name="T4" fmla="*/ 42 w 273"/>
                <a:gd name="T5" fmla="*/ 51 h 559"/>
                <a:gd name="T6" fmla="*/ 7 w 273"/>
                <a:gd name="T7" fmla="*/ 120 h 559"/>
                <a:gd name="T8" fmla="*/ 126 w 273"/>
                <a:gd name="T9" fmla="*/ 531 h 559"/>
                <a:gd name="T10" fmla="*/ 163 w 273"/>
                <a:gd name="T11" fmla="*/ 554 h 559"/>
                <a:gd name="T12" fmla="*/ 192 w 273"/>
                <a:gd name="T13" fmla="*/ 501 h 559"/>
                <a:gd name="T14" fmla="*/ 210 w 273"/>
                <a:gd name="T15" fmla="*/ 229 h 559"/>
                <a:gd name="T16" fmla="*/ 273 w 273"/>
                <a:gd name="T17" fmla="*/ 203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3" h="559">
                  <a:moveTo>
                    <a:pt x="273" y="203"/>
                  </a:moveTo>
                  <a:cubicBezTo>
                    <a:pt x="205" y="0"/>
                    <a:pt x="205" y="0"/>
                    <a:pt x="205" y="0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0" y="65"/>
                    <a:pt x="7" y="120"/>
                  </a:cubicBezTo>
                  <a:cubicBezTo>
                    <a:pt x="14" y="175"/>
                    <a:pt x="126" y="531"/>
                    <a:pt x="126" y="531"/>
                  </a:cubicBezTo>
                  <a:cubicBezTo>
                    <a:pt x="126" y="531"/>
                    <a:pt x="131" y="559"/>
                    <a:pt x="163" y="554"/>
                  </a:cubicBezTo>
                  <a:cubicBezTo>
                    <a:pt x="201" y="548"/>
                    <a:pt x="191" y="515"/>
                    <a:pt x="192" y="501"/>
                  </a:cubicBezTo>
                  <a:cubicBezTo>
                    <a:pt x="210" y="229"/>
                    <a:pt x="210" y="229"/>
                    <a:pt x="210" y="229"/>
                  </a:cubicBezTo>
                  <a:lnTo>
                    <a:pt x="273" y="203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5F5A2BCD-0C19-40DA-B0A4-9FB3D13E8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630" y="5874508"/>
              <a:ext cx="224889" cy="512298"/>
            </a:xfrm>
            <a:custGeom>
              <a:avLst/>
              <a:gdLst>
                <a:gd name="T0" fmla="*/ 221 w 287"/>
                <a:gd name="T1" fmla="*/ 18 h 635"/>
                <a:gd name="T2" fmla="*/ 174 w 287"/>
                <a:gd name="T3" fmla="*/ 142 h 635"/>
                <a:gd name="T4" fmla="*/ 287 w 287"/>
                <a:gd name="T5" fmla="*/ 231 h 635"/>
                <a:gd name="T6" fmla="*/ 251 w 287"/>
                <a:gd name="T7" fmla="*/ 596 h 635"/>
                <a:gd name="T8" fmla="*/ 189 w 287"/>
                <a:gd name="T9" fmla="*/ 609 h 635"/>
                <a:gd name="T10" fmla="*/ 22 w 287"/>
                <a:gd name="T11" fmla="*/ 67 h 635"/>
                <a:gd name="T12" fmla="*/ 221 w 287"/>
                <a:gd name="T13" fmla="*/ 18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7" h="635">
                  <a:moveTo>
                    <a:pt x="221" y="18"/>
                  </a:moveTo>
                  <a:cubicBezTo>
                    <a:pt x="223" y="35"/>
                    <a:pt x="158" y="86"/>
                    <a:pt x="174" y="142"/>
                  </a:cubicBezTo>
                  <a:cubicBezTo>
                    <a:pt x="193" y="214"/>
                    <a:pt x="287" y="231"/>
                    <a:pt x="287" y="231"/>
                  </a:cubicBezTo>
                  <a:cubicBezTo>
                    <a:pt x="287" y="231"/>
                    <a:pt x="267" y="411"/>
                    <a:pt x="251" y="596"/>
                  </a:cubicBezTo>
                  <a:cubicBezTo>
                    <a:pt x="250" y="616"/>
                    <a:pt x="203" y="635"/>
                    <a:pt x="189" y="609"/>
                  </a:cubicBezTo>
                  <a:cubicBezTo>
                    <a:pt x="175" y="582"/>
                    <a:pt x="0" y="104"/>
                    <a:pt x="22" y="67"/>
                  </a:cubicBezTo>
                  <a:cubicBezTo>
                    <a:pt x="44" y="29"/>
                    <a:pt x="218" y="0"/>
                    <a:pt x="221" y="18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1B8C833-B7D5-4B36-A16B-AE90A01C6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7070" y="5365626"/>
              <a:ext cx="404801" cy="507175"/>
            </a:xfrm>
            <a:custGeom>
              <a:avLst/>
              <a:gdLst>
                <a:gd name="T0" fmla="*/ 243 w 243"/>
                <a:gd name="T1" fmla="*/ 242 h 297"/>
                <a:gd name="T2" fmla="*/ 85 w 243"/>
                <a:gd name="T3" fmla="*/ 0 h 297"/>
                <a:gd name="T4" fmla="*/ 0 w 243"/>
                <a:gd name="T5" fmla="*/ 55 h 297"/>
                <a:gd name="T6" fmla="*/ 158 w 243"/>
                <a:gd name="T7" fmla="*/ 297 h 297"/>
                <a:gd name="T8" fmla="*/ 243 w 243"/>
                <a:gd name="T9" fmla="*/ 242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297">
                  <a:moveTo>
                    <a:pt x="243" y="242"/>
                  </a:moveTo>
                  <a:lnTo>
                    <a:pt x="85" y="0"/>
                  </a:lnTo>
                  <a:lnTo>
                    <a:pt x="0" y="55"/>
                  </a:lnTo>
                  <a:lnTo>
                    <a:pt x="158" y="297"/>
                  </a:lnTo>
                  <a:lnTo>
                    <a:pt x="243" y="242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1BF4EB4-EF4D-4235-A7AF-9875156092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951" y="5737895"/>
              <a:ext cx="191572" cy="196381"/>
            </a:xfrm>
            <a:custGeom>
              <a:avLst/>
              <a:gdLst>
                <a:gd name="T0" fmla="*/ 181 w 245"/>
                <a:gd name="T1" fmla="*/ 213 h 245"/>
                <a:gd name="T2" fmla="*/ 212 w 245"/>
                <a:gd name="T3" fmla="*/ 64 h 245"/>
                <a:gd name="T4" fmla="*/ 63 w 245"/>
                <a:gd name="T5" fmla="*/ 33 h 245"/>
                <a:gd name="T6" fmla="*/ 32 w 245"/>
                <a:gd name="T7" fmla="*/ 181 h 245"/>
                <a:gd name="T8" fmla="*/ 181 w 245"/>
                <a:gd name="T9" fmla="*/ 213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245">
                  <a:moveTo>
                    <a:pt x="181" y="213"/>
                  </a:moveTo>
                  <a:cubicBezTo>
                    <a:pt x="231" y="180"/>
                    <a:pt x="245" y="114"/>
                    <a:pt x="212" y="64"/>
                  </a:cubicBezTo>
                  <a:cubicBezTo>
                    <a:pt x="180" y="14"/>
                    <a:pt x="113" y="0"/>
                    <a:pt x="63" y="33"/>
                  </a:cubicBezTo>
                  <a:cubicBezTo>
                    <a:pt x="14" y="65"/>
                    <a:pt x="0" y="132"/>
                    <a:pt x="32" y="181"/>
                  </a:cubicBezTo>
                  <a:cubicBezTo>
                    <a:pt x="64" y="231"/>
                    <a:pt x="131" y="245"/>
                    <a:pt x="181" y="213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0ACF3FD-41CF-4450-92C6-1FDB8A1A4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8747" y="5324642"/>
              <a:ext cx="191572" cy="198088"/>
            </a:xfrm>
            <a:custGeom>
              <a:avLst/>
              <a:gdLst>
                <a:gd name="T0" fmla="*/ 181 w 245"/>
                <a:gd name="T1" fmla="*/ 213 h 245"/>
                <a:gd name="T2" fmla="*/ 213 w 245"/>
                <a:gd name="T3" fmla="*/ 64 h 245"/>
                <a:gd name="T4" fmla="*/ 64 w 245"/>
                <a:gd name="T5" fmla="*/ 33 h 245"/>
                <a:gd name="T6" fmla="*/ 32 w 245"/>
                <a:gd name="T7" fmla="*/ 181 h 245"/>
                <a:gd name="T8" fmla="*/ 181 w 245"/>
                <a:gd name="T9" fmla="*/ 213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245">
                  <a:moveTo>
                    <a:pt x="181" y="213"/>
                  </a:moveTo>
                  <a:cubicBezTo>
                    <a:pt x="231" y="180"/>
                    <a:pt x="245" y="114"/>
                    <a:pt x="213" y="64"/>
                  </a:cubicBezTo>
                  <a:cubicBezTo>
                    <a:pt x="180" y="14"/>
                    <a:pt x="114" y="0"/>
                    <a:pt x="64" y="33"/>
                  </a:cubicBezTo>
                  <a:cubicBezTo>
                    <a:pt x="14" y="65"/>
                    <a:pt x="0" y="132"/>
                    <a:pt x="32" y="181"/>
                  </a:cubicBezTo>
                  <a:cubicBezTo>
                    <a:pt x="65" y="231"/>
                    <a:pt x="132" y="245"/>
                    <a:pt x="181" y="213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EB30C400-2510-4095-AFEE-0B8E26D29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0314" y="5843770"/>
              <a:ext cx="238216" cy="674526"/>
            </a:xfrm>
            <a:custGeom>
              <a:avLst/>
              <a:gdLst>
                <a:gd name="T0" fmla="*/ 43 w 143"/>
                <a:gd name="T1" fmla="*/ 0 h 395"/>
                <a:gd name="T2" fmla="*/ 0 w 143"/>
                <a:gd name="T3" fmla="*/ 380 h 395"/>
                <a:gd name="T4" fmla="*/ 90 w 143"/>
                <a:gd name="T5" fmla="*/ 395 h 395"/>
                <a:gd name="T6" fmla="*/ 143 w 143"/>
                <a:gd name="T7" fmla="*/ 17 h 395"/>
                <a:gd name="T8" fmla="*/ 43 w 143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395">
                  <a:moveTo>
                    <a:pt x="43" y="0"/>
                  </a:moveTo>
                  <a:lnTo>
                    <a:pt x="0" y="380"/>
                  </a:lnTo>
                  <a:lnTo>
                    <a:pt x="90" y="395"/>
                  </a:lnTo>
                  <a:lnTo>
                    <a:pt x="143" y="17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7FC3DF6-2F77-419B-9B79-FF06F63BB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6948" y="5753264"/>
              <a:ext cx="181577" cy="187842"/>
            </a:xfrm>
            <a:custGeom>
              <a:avLst/>
              <a:gdLst>
                <a:gd name="T0" fmla="*/ 134 w 232"/>
                <a:gd name="T1" fmla="*/ 10 h 232"/>
                <a:gd name="T2" fmla="*/ 10 w 232"/>
                <a:gd name="T3" fmla="*/ 98 h 232"/>
                <a:gd name="T4" fmla="*/ 98 w 232"/>
                <a:gd name="T5" fmla="*/ 222 h 232"/>
                <a:gd name="T6" fmla="*/ 222 w 232"/>
                <a:gd name="T7" fmla="*/ 134 h 232"/>
                <a:gd name="T8" fmla="*/ 134 w 232"/>
                <a:gd name="T9" fmla="*/ 1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232">
                  <a:moveTo>
                    <a:pt x="134" y="10"/>
                  </a:moveTo>
                  <a:cubicBezTo>
                    <a:pt x="75" y="0"/>
                    <a:pt x="20" y="40"/>
                    <a:pt x="10" y="98"/>
                  </a:cubicBezTo>
                  <a:cubicBezTo>
                    <a:pt x="0" y="157"/>
                    <a:pt x="39" y="212"/>
                    <a:pt x="98" y="222"/>
                  </a:cubicBezTo>
                  <a:cubicBezTo>
                    <a:pt x="156" y="232"/>
                    <a:pt x="212" y="193"/>
                    <a:pt x="222" y="134"/>
                  </a:cubicBezTo>
                  <a:cubicBezTo>
                    <a:pt x="232" y="76"/>
                    <a:pt x="192" y="20"/>
                    <a:pt x="134" y="10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4FE6D62-0F1C-4A6F-87E9-9311FEF3F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322" y="6448281"/>
              <a:ext cx="389809" cy="182720"/>
            </a:xfrm>
            <a:custGeom>
              <a:avLst/>
              <a:gdLst>
                <a:gd name="T0" fmla="*/ 60 w 497"/>
                <a:gd name="T1" fmla="*/ 4 h 227"/>
                <a:gd name="T2" fmla="*/ 219 w 497"/>
                <a:gd name="T3" fmla="*/ 31 h 227"/>
                <a:gd name="T4" fmla="*/ 236 w 497"/>
                <a:gd name="T5" fmla="*/ 37 h 227"/>
                <a:gd name="T6" fmla="*/ 478 w 497"/>
                <a:gd name="T7" fmla="*/ 179 h 227"/>
                <a:gd name="T8" fmla="*/ 491 w 497"/>
                <a:gd name="T9" fmla="*/ 211 h 227"/>
                <a:gd name="T10" fmla="*/ 452 w 497"/>
                <a:gd name="T11" fmla="*/ 224 h 227"/>
                <a:gd name="T12" fmla="*/ 34 w 497"/>
                <a:gd name="T13" fmla="*/ 153 h 227"/>
                <a:gd name="T14" fmla="*/ 2 w 497"/>
                <a:gd name="T15" fmla="*/ 121 h 227"/>
                <a:gd name="T16" fmla="*/ 19 w 497"/>
                <a:gd name="T17" fmla="*/ 23 h 227"/>
                <a:gd name="T18" fmla="*/ 60 w 497"/>
                <a:gd name="T19" fmla="*/ 4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7" h="227">
                  <a:moveTo>
                    <a:pt x="60" y="4"/>
                  </a:moveTo>
                  <a:cubicBezTo>
                    <a:pt x="219" y="31"/>
                    <a:pt x="219" y="31"/>
                    <a:pt x="219" y="31"/>
                  </a:cubicBezTo>
                  <a:cubicBezTo>
                    <a:pt x="225" y="32"/>
                    <a:pt x="231" y="34"/>
                    <a:pt x="236" y="37"/>
                  </a:cubicBezTo>
                  <a:cubicBezTo>
                    <a:pt x="478" y="179"/>
                    <a:pt x="478" y="179"/>
                    <a:pt x="478" y="179"/>
                  </a:cubicBezTo>
                  <a:cubicBezTo>
                    <a:pt x="492" y="187"/>
                    <a:pt x="497" y="200"/>
                    <a:pt x="491" y="211"/>
                  </a:cubicBezTo>
                  <a:cubicBezTo>
                    <a:pt x="485" y="221"/>
                    <a:pt x="469" y="227"/>
                    <a:pt x="452" y="224"/>
                  </a:cubicBezTo>
                  <a:cubicBezTo>
                    <a:pt x="34" y="153"/>
                    <a:pt x="34" y="153"/>
                    <a:pt x="34" y="153"/>
                  </a:cubicBezTo>
                  <a:cubicBezTo>
                    <a:pt x="14" y="150"/>
                    <a:pt x="0" y="136"/>
                    <a:pt x="2" y="121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1" y="9"/>
                    <a:pt x="39" y="0"/>
                    <a:pt x="60" y="4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41B9878-2C52-4353-AB9A-60EDA871E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6992" y="6386805"/>
              <a:ext cx="409799" cy="256149"/>
            </a:xfrm>
            <a:custGeom>
              <a:avLst/>
              <a:gdLst>
                <a:gd name="T0" fmla="*/ 247 w 522"/>
                <a:gd name="T1" fmla="*/ 31 h 318"/>
                <a:gd name="T2" fmla="*/ 35 w 522"/>
                <a:gd name="T3" fmla="*/ 0 h 318"/>
                <a:gd name="T4" fmla="*/ 7 w 522"/>
                <a:gd name="T5" fmla="*/ 169 h 318"/>
                <a:gd name="T6" fmla="*/ 52 w 522"/>
                <a:gd name="T7" fmla="*/ 231 h 318"/>
                <a:gd name="T8" fmla="*/ 473 w 522"/>
                <a:gd name="T9" fmla="*/ 310 h 318"/>
                <a:gd name="T10" fmla="*/ 511 w 522"/>
                <a:gd name="T11" fmla="*/ 287 h 318"/>
                <a:gd name="T12" fmla="*/ 476 w 522"/>
                <a:gd name="T13" fmla="*/ 237 h 318"/>
                <a:gd name="T14" fmla="*/ 241 w 522"/>
                <a:gd name="T15" fmla="*/ 99 h 318"/>
                <a:gd name="T16" fmla="*/ 247 w 522"/>
                <a:gd name="T17" fmla="*/ 31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2" h="318">
                  <a:moveTo>
                    <a:pt x="247" y="31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7" y="169"/>
                    <a:pt x="7" y="169"/>
                    <a:pt x="7" y="169"/>
                  </a:cubicBezTo>
                  <a:cubicBezTo>
                    <a:pt x="7" y="169"/>
                    <a:pt x="0" y="213"/>
                    <a:pt x="52" y="231"/>
                  </a:cubicBezTo>
                  <a:cubicBezTo>
                    <a:pt x="104" y="250"/>
                    <a:pt x="473" y="310"/>
                    <a:pt x="473" y="310"/>
                  </a:cubicBezTo>
                  <a:cubicBezTo>
                    <a:pt x="473" y="310"/>
                    <a:pt x="500" y="318"/>
                    <a:pt x="511" y="287"/>
                  </a:cubicBezTo>
                  <a:cubicBezTo>
                    <a:pt x="522" y="250"/>
                    <a:pt x="488" y="245"/>
                    <a:pt x="476" y="237"/>
                  </a:cubicBezTo>
                  <a:cubicBezTo>
                    <a:pt x="241" y="99"/>
                    <a:pt x="241" y="99"/>
                    <a:pt x="241" y="99"/>
                  </a:cubicBezTo>
                  <a:lnTo>
                    <a:pt x="247" y="31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36B9D73-656E-4B44-BA8F-333A0C579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2103" y="5283658"/>
              <a:ext cx="398138" cy="449115"/>
            </a:xfrm>
            <a:custGeom>
              <a:avLst/>
              <a:gdLst>
                <a:gd name="T0" fmla="*/ 123 w 239"/>
                <a:gd name="T1" fmla="*/ 263 h 263"/>
                <a:gd name="T2" fmla="*/ 239 w 239"/>
                <a:gd name="T3" fmla="*/ 186 h 263"/>
                <a:gd name="T4" fmla="*/ 116 w 239"/>
                <a:gd name="T5" fmla="*/ 0 h 263"/>
                <a:gd name="T6" fmla="*/ 0 w 239"/>
                <a:gd name="T7" fmla="*/ 77 h 263"/>
                <a:gd name="T8" fmla="*/ 123 w 239"/>
                <a:gd name="T9" fmla="*/ 263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263">
                  <a:moveTo>
                    <a:pt x="123" y="263"/>
                  </a:moveTo>
                  <a:lnTo>
                    <a:pt x="239" y="186"/>
                  </a:lnTo>
                  <a:lnTo>
                    <a:pt x="116" y="0"/>
                  </a:lnTo>
                  <a:lnTo>
                    <a:pt x="0" y="77"/>
                  </a:lnTo>
                  <a:lnTo>
                    <a:pt x="123" y="263"/>
                  </a:lnTo>
                  <a:close/>
                </a:path>
              </a:pathLst>
            </a:custGeom>
            <a:solidFill>
              <a:srgbClr val="48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30A13B0E-AC54-4AD7-8C00-75D998034E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7007" y="6409005"/>
              <a:ext cx="483097" cy="242487"/>
            </a:xfrm>
            <a:custGeom>
              <a:avLst/>
              <a:gdLst>
                <a:gd name="T0" fmla="*/ 69 w 617"/>
                <a:gd name="T1" fmla="*/ 6 h 301"/>
                <a:gd name="T2" fmla="*/ 159 w 617"/>
                <a:gd name="T3" fmla="*/ 104 h 301"/>
                <a:gd name="T4" fmla="*/ 289 w 617"/>
                <a:gd name="T5" fmla="*/ 43 h 301"/>
                <a:gd name="T6" fmla="*/ 599 w 617"/>
                <a:gd name="T7" fmla="*/ 239 h 301"/>
                <a:gd name="T8" fmla="*/ 583 w 617"/>
                <a:gd name="T9" fmla="*/ 300 h 301"/>
                <a:gd name="T10" fmla="*/ 24 w 617"/>
                <a:gd name="T11" fmla="*/ 205 h 301"/>
                <a:gd name="T12" fmla="*/ 69 w 617"/>
                <a:gd name="T13" fmla="*/ 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7" h="301">
                  <a:moveTo>
                    <a:pt x="69" y="6"/>
                  </a:moveTo>
                  <a:cubicBezTo>
                    <a:pt x="86" y="11"/>
                    <a:pt x="102" y="92"/>
                    <a:pt x="159" y="104"/>
                  </a:cubicBezTo>
                  <a:cubicBezTo>
                    <a:pt x="232" y="119"/>
                    <a:pt x="289" y="43"/>
                    <a:pt x="289" y="43"/>
                  </a:cubicBezTo>
                  <a:cubicBezTo>
                    <a:pt x="289" y="43"/>
                    <a:pt x="441" y="142"/>
                    <a:pt x="599" y="239"/>
                  </a:cubicBezTo>
                  <a:cubicBezTo>
                    <a:pt x="617" y="249"/>
                    <a:pt x="612" y="299"/>
                    <a:pt x="583" y="300"/>
                  </a:cubicBezTo>
                  <a:cubicBezTo>
                    <a:pt x="553" y="301"/>
                    <a:pt x="47" y="242"/>
                    <a:pt x="24" y="205"/>
                  </a:cubicBezTo>
                  <a:cubicBezTo>
                    <a:pt x="0" y="169"/>
                    <a:pt x="52" y="0"/>
                    <a:pt x="69" y="6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27BBCEC-B804-4EEB-B10D-0DD3B97427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0334" y="4352984"/>
              <a:ext cx="246546" cy="285179"/>
            </a:xfrm>
            <a:custGeom>
              <a:avLst/>
              <a:gdLst>
                <a:gd name="T0" fmla="*/ 6 w 314"/>
                <a:gd name="T1" fmla="*/ 247 h 353"/>
                <a:gd name="T2" fmla="*/ 21 w 314"/>
                <a:gd name="T3" fmla="*/ 282 h 353"/>
                <a:gd name="T4" fmla="*/ 182 w 314"/>
                <a:gd name="T5" fmla="*/ 348 h 353"/>
                <a:gd name="T6" fmla="*/ 217 w 314"/>
                <a:gd name="T7" fmla="*/ 333 h 353"/>
                <a:gd name="T8" fmla="*/ 309 w 314"/>
                <a:gd name="T9" fmla="*/ 106 h 353"/>
                <a:gd name="T10" fmla="*/ 294 w 314"/>
                <a:gd name="T11" fmla="*/ 71 h 353"/>
                <a:gd name="T12" fmla="*/ 132 w 314"/>
                <a:gd name="T13" fmla="*/ 6 h 353"/>
                <a:gd name="T14" fmla="*/ 98 w 314"/>
                <a:gd name="T15" fmla="*/ 21 h 353"/>
                <a:gd name="T16" fmla="*/ 6 w 314"/>
                <a:gd name="T17" fmla="*/ 247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4" h="353">
                  <a:moveTo>
                    <a:pt x="6" y="247"/>
                  </a:moveTo>
                  <a:cubicBezTo>
                    <a:pt x="0" y="261"/>
                    <a:pt x="7" y="277"/>
                    <a:pt x="21" y="282"/>
                  </a:cubicBezTo>
                  <a:cubicBezTo>
                    <a:pt x="182" y="348"/>
                    <a:pt x="182" y="348"/>
                    <a:pt x="182" y="348"/>
                  </a:cubicBezTo>
                  <a:cubicBezTo>
                    <a:pt x="196" y="353"/>
                    <a:pt x="212" y="347"/>
                    <a:pt x="217" y="333"/>
                  </a:cubicBezTo>
                  <a:cubicBezTo>
                    <a:pt x="309" y="106"/>
                    <a:pt x="309" y="106"/>
                    <a:pt x="309" y="106"/>
                  </a:cubicBezTo>
                  <a:cubicBezTo>
                    <a:pt x="314" y="92"/>
                    <a:pt x="308" y="77"/>
                    <a:pt x="294" y="71"/>
                  </a:cubicBezTo>
                  <a:cubicBezTo>
                    <a:pt x="132" y="6"/>
                    <a:pt x="132" y="6"/>
                    <a:pt x="132" y="6"/>
                  </a:cubicBezTo>
                  <a:cubicBezTo>
                    <a:pt x="119" y="0"/>
                    <a:pt x="103" y="7"/>
                    <a:pt x="98" y="21"/>
                  </a:cubicBezTo>
                  <a:lnTo>
                    <a:pt x="6" y="247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479C794-3666-458A-A6F3-46028EEBC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0539" y="4431536"/>
              <a:ext cx="736306" cy="934090"/>
            </a:xfrm>
            <a:custGeom>
              <a:avLst/>
              <a:gdLst>
                <a:gd name="T0" fmla="*/ 355 w 940"/>
                <a:gd name="T1" fmla="*/ 50 h 1159"/>
                <a:gd name="T2" fmla="*/ 449 w 940"/>
                <a:gd name="T3" fmla="*/ 15 h 1159"/>
                <a:gd name="T4" fmla="*/ 882 w 940"/>
                <a:gd name="T5" fmla="*/ 190 h 1159"/>
                <a:gd name="T6" fmla="*/ 926 w 940"/>
                <a:gd name="T7" fmla="*/ 280 h 1159"/>
                <a:gd name="T8" fmla="*/ 571 w 940"/>
                <a:gd name="T9" fmla="*/ 1159 h 1159"/>
                <a:gd name="T10" fmla="*/ 0 w 940"/>
                <a:gd name="T11" fmla="*/ 928 h 1159"/>
                <a:gd name="T12" fmla="*/ 355 w 940"/>
                <a:gd name="T13" fmla="*/ 50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0" h="1159">
                  <a:moveTo>
                    <a:pt x="355" y="50"/>
                  </a:moveTo>
                  <a:cubicBezTo>
                    <a:pt x="369" y="15"/>
                    <a:pt x="411" y="0"/>
                    <a:pt x="449" y="15"/>
                  </a:cubicBezTo>
                  <a:cubicBezTo>
                    <a:pt x="882" y="190"/>
                    <a:pt x="882" y="190"/>
                    <a:pt x="882" y="190"/>
                  </a:cubicBezTo>
                  <a:cubicBezTo>
                    <a:pt x="920" y="206"/>
                    <a:pt x="940" y="246"/>
                    <a:pt x="926" y="280"/>
                  </a:cubicBezTo>
                  <a:cubicBezTo>
                    <a:pt x="571" y="1159"/>
                    <a:pt x="571" y="1159"/>
                    <a:pt x="571" y="1159"/>
                  </a:cubicBezTo>
                  <a:cubicBezTo>
                    <a:pt x="0" y="928"/>
                    <a:pt x="0" y="928"/>
                    <a:pt x="0" y="928"/>
                  </a:cubicBezTo>
                  <a:lnTo>
                    <a:pt x="355" y="5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BE217F4D-4841-4576-8B07-BC1F938E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3896" y="5155583"/>
              <a:ext cx="506418" cy="373978"/>
            </a:xfrm>
            <a:custGeom>
              <a:avLst/>
              <a:gdLst>
                <a:gd name="T0" fmla="*/ 646 w 646"/>
                <a:gd name="T1" fmla="*/ 236 h 464"/>
                <a:gd name="T2" fmla="*/ 601 w 646"/>
                <a:gd name="T3" fmla="*/ 344 h 464"/>
                <a:gd name="T4" fmla="*/ 391 w 646"/>
                <a:gd name="T5" fmla="*/ 430 h 464"/>
                <a:gd name="T6" fmla="*/ 120 w 646"/>
                <a:gd name="T7" fmla="*/ 317 h 464"/>
                <a:gd name="T8" fmla="*/ 34 w 646"/>
                <a:gd name="T9" fmla="*/ 108 h 464"/>
                <a:gd name="T10" fmla="*/ 79 w 646"/>
                <a:gd name="T11" fmla="*/ 0 h 464"/>
                <a:gd name="T12" fmla="*/ 646 w 646"/>
                <a:gd name="T13" fmla="*/ 236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6" h="464">
                  <a:moveTo>
                    <a:pt x="646" y="236"/>
                  </a:moveTo>
                  <a:cubicBezTo>
                    <a:pt x="601" y="344"/>
                    <a:pt x="601" y="344"/>
                    <a:pt x="601" y="344"/>
                  </a:cubicBezTo>
                  <a:cubicBezTo>
                    <a:pt x="567" y="425"/>
                    <a:pt x="473" y="464"/>
                    <a:pt x="391" y="430"/>
                  </a:cubicBezTo>
                  <a:cubicBezTo>
                    <a:pt x="120" y="317"/>
                    <a:pt x="120" y="317"/>
                    <a:pt x="120" y="317"/>
                  </a:cubicBezTo>
                  <a:cubicBezTo>
                    <a:pt x="38" y="283"/>
                    <a:pt x="0" y="189"/>
                    <a:pt x="34" y="108"/>
                  </a:cubicBezTo>
                  <a:cubicBezTo>
                    <a:pt x="79" y="0"/>
                    <a:pt x="79" y="0"/>
                    <a:pt x="79" y="0"/>
                  </a:cubicBezTo>
                  <a:lnTo>
                    <a:pt x="646" y="236"/>
                  </a:lnTo>
                  <a:close/>
                </a:path>
              </a:pathLst>
            </a:custGeom>
            <a:solidFill>
              <a:srgbClr val="48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FBAB4681-AD7E-4CB1-B52F-825F63C104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3489" y="4554488"/>
              <a:ext cx="504752" cy="187842"/>
            </a:xfrm>
            <a:custGeom>
              <a:avLst/>
              <a:gdLst>
                <a:gd name="T0" fmla="*/ 6 w 303"/>
                <a:gd name="T1" fmla="*/ 110 h 110"/>
                <a:gd name="T2" fmla="*/ 303 w 303"/>
                <a:gd name="T3" fmla="*/ 88 h 110"/>
                <a:gd name="T4" fmla="*/ 297 w 303"/>
                <a:gd name="T5" fmla="*/ 0 h 110"/>
                <a:gd name="T6" fmla="*/ 0 w 303"/>
                <a:gd name="T7" fmla="*/ 21 h 110"/>
                <a:gd name="T8" fmla="*/ 6 w 303"/>
                <a:gd name="T9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110">
                  <a:moveTo>
                    <a:pt x="6" y="110"/>
                  </a:moveTo>
                  <a:lnTo>
                    <a:pt x="303" y="88"/>
                  </a:lnTo>
                  <a:lnTo>
                    <a:pt x="297" y="0"/>
                  </a:lnTo>
                  <a:lnTo>
                    <a:pt x="0" y="21"/>
                  </a:lnTo>
                  <a:lnTo>
                    <a:pt x="6" y="110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571FF573-2519-4428-B91B-AE651F5E3D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3533" y="4588641"/>
              <a:ext cx="168250" cy="157105"/>
            </a:xfrm>
            <a:custGeom>
              <a:avLst/>
              <a:gdLst>
                <a:gd name="T0" fmla="*/ 3 w 213"/>
                <a:gd name="T1" fmla="*/ 105 h 195"/>
                <a:gd name="T2" fmla="*/ 113 w 213"/>
                <a:gd name="T3" fmla="*/ 191 h 195"/>
                <a:gd name="T4" fmla="*/ 210 w 213"/>
                <a:gd name="T5" fmla="*/ 90 h 195"/>
                <a:gd name="T6" fmla="*/ 100 w 213"/>
                <a:gd name="T7" fmla="*/ 4 h 195"/>
                <a:gd name="T8" fmla="*/ 3 w 213"/>
                <a:gd name="T9" fmla="*/ 10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195">
                  <a:moveTo>
                    <a:pt x="3" y="105"/>
                  </a:moveTo>
                  <a:cubicBezTo>
                    <a:pt x="7" y="156"/>
                    <a:pt x="56" y="195"/>
                    <a:pt x="113" y="191"/>
                  </a:cubicBezTo>
                  <a:cubicBezTo>
                    <a:pt x="170" y="187"/>
                    <a:pt x="213" y="141"/>
                    <a:pt x="210" y="90"/>
                  </a:cubicBezTo>
                  <a:cubicBezTo>
                    <a:pt x="206" y="38"/>
                    <a:pt x="157" y="0"/>
                    <a:pt x="100" y="4"/>
                  </a:cubicBezTo>
                  <a:cubicBezTo>
                    <a:pt x="43" y="8"/>
                    <a:pt x="0" y="53"/>
                    <a:pt x="3" y="105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A2A123A-B3BD-429C-AC43-382200E4F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947" y="4499842"/>
              <a:ext cx="253209" cy="261272"/>
            </a:xfrm>
            <a:custGeom>
              <a:avLst/>
              <a:gdLst>
                <a:gd name="T0" fmla="*/ 206 w 324"/>
                <a:gd name="T1" fmla="*/ 29 h 323"/>
                <a:gd name="T2" fmla="*/ 104 w 324"/>
                <a:gd name="T3" fmla="*/ 28 h 323"/>
                <a:gd name="T4" fmla="*/ 29 w 324"/>
                <a:gd name="T5" fmla="*/ 102 h 323"/>
                <a:gd name="T6" fmla="*/ 28 w 324"/>
                <a:gd name="T7" fmla="*/ 204 h 323"/>
                <a:gd name="T8" fmla="*/ 118 w 324"/>
                <a:gd name="T9" fmla="*/ 294 h 323"/>
                <a:gd name="T10" fmla="*/ 221 w 324"/>
                <a:gd name="T11" fmla="*/ 294 h 323"/>
                <a:gd name="T12" fmla="*/ 295 w 324"/>
                <a:gd name="T13" fmla="*/ 221 h 323"/>
                <a:gd name="T14" fmla="*/ 296 w 324"/>
                <a:gd name="T15" fmla="*/ 118 h 323"/>
                <a:gd name="T16" fmla="*/ 206 w 324"/>
                <a:gd name="T17" fmla="*/ 29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4" h="323">
                  <a:moveTo>
                    <a:pt x="206" y="29"/>
                  </a:moveTo>
                  <a:cubicBezTo>
                    <a:pt x="178" y="0"/>
                    <a:pt x="132" y="0"/>
                    <a:pt x="104" y="28"/>
                  </a:cubicBezTo>
                  <a:cubicBezTo>
                    <a:pt x="29" y="102"/>
                    <a:pt x="29" y="102"/>
                    <a:pt x="29" y="102"/>
                  </a:cubicBezTo>
                  <a:cubicBezTo>
                    <a:pt x="0" y="130"/>
                    <a:pt x="0" y="176"/>
                    <a:pt x="28" y="204"/>
                  </a:cubicBezTo>
                  <a:cubicBezTo>
                    <a:pt x="118" y="294"/>
                    <a:pt x="118" y="294"/>
                    <a:pt x="118" y="294"/>
                  </a:cubicBezTo>
                  <a:cubicBezTo>
                    <a:pt x="146" y="322"/>
                    <a:pt x="192" y="323"/>
                    <a:pt x="221" y="294"/>
                  </a:cubicBezTo>
                  <a:cubicBezTo>
                    <a:pt x="295" y="221"/>
                    <a:pt x="295" y="221"/>
                    <a:pt x="295" y="221"/>
                  </a:cubicBezTo>
                  <a:cubicBezTo>
                    <a:pt x="324" y="193"/>
                    <a:pt x="324" y="147"/>
                    <a:pt x="296" y="118"/>
                  </a:cubicBezTo>
                  <a:lnTo>
                    <a:pt x="206" y="29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50ED499-9A79-4A62-B09B-81A96D2A3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8208" y="4544242"/>
              <a:ext cx="101616" cy="104168"/>
            </a:xfrm>
            <a:custGeom>
              <a:avLst/>
              <a:gdLst>
                <a:gd name="T0" fmla="*/ 16 w 130"/>
                <a:gd name="T1" fmla="*/ 59 h 129"/>
                <a:gd name="T2" fmla="*/ 15 w 130"/>
                <a:gd name="T3" fmla="*/ 114 h 129"/>
                <a:gd name="T4" fmla="*/ 15 w 130"/>
                <a:gd name="T5" fmla="*/ 114 h 129"/>
                <a:gd name="T6" fmla="*/ 71 w 130"/>
                <a:gd name="T7" fmla="*/ 114 h 129"/>
                <a:gd name="T8" fmla="*/ 114 w 130"/>
                <a:gd name="T9" fmla="*/ 71 h 129"/>
                <a:gd name="T10" fmla="*/ 114 w 130"/>
                <a:gd name="T11" fmla="*/ 16 h 129"/>
                <a:gd name="T12" fmla="*/ 114 w 130"/>
                <a:gd name="T13" fmla="*/ 16 h 129"/>
                <a:gd name="T14" fmla="*/ 59 w 130"/>
                <a:gd name="T15" fmla="*/ 15 h 129"/>
                <a:gd name="T16" fmla="*/ 16 w 130"/>
                <a:gd name="T17" fmla="*/ 5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129">
                  <a:moveTo>
                    <a:pt x="16" y="59"/>
                  </a:moveTo>
                  <a:cubicBezTo>
                    <a:pt x="0" y="74"/>
                    <a:pt x="0" y="98"/>
                    <a:pt x="15" y="114"/>
                  </a:cubicBezTo>
                  <a:cubicBezTo>
                    <a:pt x="15" y="114"/>
                    <a:pt x="15" y="114"/>
                    <a:pt x="15" y="114"/>
                  </a:cubicBezTo>
                  <a:cubicBezTo>
                    <a:pt x="31" y="129"/>
                    <a:pt x="55" y="129"/>
                    <a:pt x="71" y="114"/>
                  </a:cubicBezTo>
                  <a:cubicBezTo>
                    <a:pt x="114" y="71"/>
                    <a:pt x="114" y="71"/>
                    <a:pt x="114" y="71"/>
                  </a:cubicBezTo>
                  <a:cubicBezTo>
                    <a:pt x="129" y="56"/>
                    <a:pt x="130" y="31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99" y="0"/>
                    <a:pt x="75" y="0"/>
                    <a:pt x="59" y="15"/>
                  </a:cubicBezTo>
                  <a:lnTo>
                    <a:pt x="16" y="59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52938DA-1284-4A14-8DBB-A9803138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4915" y="4499842"/>
              <a:ext cx="159922" cy="112705"/>
            </a:xfrm>
            <a:custGeom>
              <a:avLst/>
              <a:gdLst>
                <a:gd name="T0" fmla="*/ 0 w 203"/>
                <a:gd name="T1" fmla="*/ 71 h 140"/>
                <a:gd name="T2" fmla="*/ 102 w 203"/>
                <a:gd name="T3" fmla="*/ 140 h 140"/>
                <a:gd name="T4" fmla="*/ 202 w 203"/>
                <a:gd name="T5" fmla="*/ 69 h 140"/>
                <a:gd name="T6" fmla="*/ 100 w 203"/>
                <a:gd name="T7" fmla="*/ 1 h 140"/>
                <a:gd name="T8" fmla="*/ 0 w 203"/>
                <a:gd name="T9" fmla="*/ 71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140">
                  <a:moveTo>
                    <a:pt x="0" y="71"/>
                  </a:moveTo>
                  <a:cubicBezTo>
                    <a:pt x="1" y="110"/>
                    <a:pt x="46" y="140"/>
                    <a:pt x="102" y="140"/>
                  </a:cubicBezTo>
                  <a:cubicBezTo>
                    <a:pt x="158" y="139"/>
                    <a:pt x="203" y="107"/>
                    <a:pt x="202" y="69"/>
                  </a:cubicBezTo>
                  <a:cubicBezTo>
                    <a:pt x="202" y="31"/>
                    <a:pt x="156" y="0"/>
                    <a:pt x="100" y="1"/>
                  </a:cubicBezTo>
                  <a:cubicBezTo>
                    <a:pt x="45" y="1"/>
                    <a:pt x="0" y="33"/>
                    <a:pt x="0" y="71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3CFA4E17-D1AF-4E99-82C9-8B9BC1E08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210" y="4503258"/>
              <a:ext cx="104948" cy="110998"/>
            </a:xfrm>
            <a:custGeom>
              <a:avLst/>
              <a:gdLst>
                <a:gd name="T0" fmla="*/ 60 w 135"/>
                <a:gd name="T1" fmla="*/ 121 h 138"/>
                <a:gd name="T2" fmla="*/ 118 w 135"/>
                <a:gd name="T3" fmla="*/ 123 h 138"/>
                <a:gd name="T4" fmla="*/ 118 w 135"/>
                <a:gd name="T5" fmla="*/ 123 h 138"/>
                <a:gd name="T6" fmla="*/ 120 w 135"/>
                <a:gd name="T7" fmla="*/ 64 h 138"/>
                <a:gd name="T8" fmla="*/ 75 w 135"/>
                <a:gd name="T9" fmla="*/ 17 h 138"/>
                <a:gd name="T10" fmla="*/ 17 w 135"/>
                <a:gd name="T11" fmla="*/ 16 h 138"/>
                <a:gd name="T12" fmla="*/ 17 w 135"/>
                <a:gd name="T13" fmla="*/ 16 h 138"/>
                <a:gd name="T14" fmla="*/ 15 w 135"/>
                <a:gd name="T15" fmla="*/ 74 h 138"/>
                <a:gd name="T16" fmla="*/ 60 w 135"/>
                <a:gd name="T17" fmla="*/ 12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8">
                  <a:moveTo>
                    <a:pt x="60" y="121"/>
                  </a:moveTo>
                  <a:cubicBezTo>
                    <a:pt x="76" y="138"/>
                    <a:pt x="102" y="138"/>
                    <a:pt x="118" y="123"/>
                  </a:cubicBezTo>
                  <a:cubicBezTo>
                    <a:pt x="118" y="123"/>
                    <a:pt x="118" y="123"/>
                    <a:pt x="118" y="123"/>
                  </a:cubicBezTo>
                  <a:cubicBezTo>
                    <a:pt x="135" y="107"/>
                    <a:pt x="135" y="81"/>
                    <a:pt x="120" y="64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60" y="1"/>
                    <a:pt x="34" y="0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0" y="31"/>
                    <a:pt x="0" y="57"/>
                    <a:pt x="15" y="74"/>
                  </a:cubicBezTo>
                  <a:lnTo>
                    <a:pt x="60" y="121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12DB37D4-510B-406F-8D9E-5EF257A15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7051" y="4532289"/>
              <a:ext cx="449780" cy="211750"/>
            </a:xfrm>
            <a:custGeom>
              <a:avLst/>
              <a:gdLst>
                <a:gd name="T0" fmla="*/ 270 w 270"/>
                <a:gd name="T1" fmla="*/ 34 h 124"/>
                <a:gd name="T2" fmla="*/ 12 w 270"/>
                <a:gd name="T3" fmla="*/ 0 h 124"/>
                <a:gd name="T4" fmla="*/ 0 w 270"/>
                <a:gd name="T5" fmla="*/ 92 h 124"/>
                <a:gd name="T6" fmla="*/ 258 w 270"/>
                <a:gd name="T7" fmla="*/ 124 h 124"/>
                <a:gd name="T8" fmla="*/ 270 w 270"/>
                <a:gd name="T9" fmla="*/ 3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124">
                  <a:moveTo>
                    <a:pt x="270" y="34"/>
                  </a:moveTo>
                  <a:lnTo>
                    <a:pt x="12" y="0"/>
                  </a:lnTo>
                  <a:lnTo>
                    <a:pt x="0" y="92"/>
                  </a:lnTo>
                  <a:lnTo>
                    <a:pt x="258" y="124"/>
                  </a:lnTo>
                  <a:lnTo>
                    <a:pt x="270" y="34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31EF657C-4D08-4A34-BD67-983956995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870" y="4585225"/>
              <a:ext cx="161587" cy="165643"/>
            </a:xfrm>
            <a:custGeom>
              <a:avLst/>
              <a:gdLst>
                <a:gd name="T0" fmla="*/ 200 w 207"/>
                <a:gd name="T1" fmla="*/ 115 h 206"/>
                <a:gd name="T2" fmla="*/ 116 w 207"/>
                <a:gd name="T3" fmla="*/ 6 h 206"/>
                <a:gd name="T4" fmla="*/ 7 w 207"/>
                <a:gd name="T5" fmla="*/ 91 h 206"/>
                <a:gd name="T6" fmla="*/ 91 w 207"/>
                <a:gd name="T7" fmla="*/ 199 h 206"/>
                <a:gd name="T8" fmla="*/ 200 w 207"/>
                <a:gd name="T9" fmla="*/ 115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6">
                  <a:moveTo>
                    <a:pt x="200" y="115"/>
                  </a:moveTo>
                  <a:cubicBezTo>
                    <a:pt x="207" y="62"/>
                    <a:pt x="169" y="13"/>
                    <a:pt x="116" y="6"/>
                  </a:cubicBezTo>
                  <a:cubicBezTo>
                    <a:pt x="63" y="0"/>
                    <a:pt x="14" y="37"/>
                    <a:pt x="7" y="91"/>
                  </a:cubicBezTo>
                  <a:cubicBezTo>
                    <a:pt x="0" y="144"/>
                    <a:pt x="38" y="192"/>
                    <a:pt x="91" y="199"/>
                  </a:cubicBezTo>
                  <a:cubicBezTo>
                    <a:pt x="144" y="206"/>
                    <a:pt x="193" y="168"/>
                    <a:pt x="200" y="115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F78B0B0-ACD7-472E-8E0A-1DA3628DB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7080" y="4530580"/>
              <a:ext cx="161587" cy="165643"/>
            </a:xfrm>
            <a:custGeom>
              <a:avLst/>
              <a:gdLst>
                <a:gd name="T0" fmla="*/ 199 w 206"/>
                <a:gd name="T1" fmla="*/ 115 h 206"/>
                <a:gd name="T2" fmla="*/ 115 w 206"/>
                <a:gd name="T3" fmla="*/ 6 h 206"/>
                <a:gd name="T4" fmla="*/ 7 w 206"/>
                <a:gd name="T5" fmla="*/ 90 h 206"/>
                <a:gd name="T6" fmla="*/ 91 w 206"/>
                <a:gd name="T7" fmla="*/ 199 h 206"/>
                <a:gd name="T8" fmla="*/ 199 w 206"/>
                <a:gd name="T9" fmla="*/ 115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99" y="115"/>
                  </a:moveTo>
                  <a:cubicBezTo>
                    <a:pt x="206" y="62"/>
                    <a:pt x="169" y="13"/>
                    <a:pt x="115" y="6"/>
                  </a:cubicBezTo>
                  <a:cubicBezTo>
                    <a:pt x="62" y="0"/>
                    <a:pt x="14" y="37"/>
                    <a:pt x="7" y="90"/>
                  </a:cubicBezTo>
                  <a:cubicBezTo>
                    <a:pt x="0" y="144"/>
                    <a:pt x="38" y="192"/>
                    <a:pt x="91" y="199"/>
                  </a:cubicBezTo>
                  <a:cubicBezTo>
                    <a:pt x="144" y="206"/>
                    <a:pt x="193" y="168"/>
                    <a:pt x="199" y="115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5BC8EA89-0C38-488B-B5CC-E793F1083B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727" y="4515212"/>
              <a:ext cx="264870" cy="211750"/>
            </a:xfrm>
            <a:custGeom>
              <a:avLst/>
              <a:gdLst>
                <a:gd name="T0" fmla="*/ 159 w 159"/>
                <a:gd name="T1" fmla="*/ 19 h 124"/>
                <a:gd name="T2" fmla="*/ 13 w 159"/>
                <a:gd name="T3" fmla="*/ 0 h 124"/>
                <a:gd name="T4" fmla="*/ 0 w 159"/>
                <a:gd name="T5" fmla="*/ 104 h 124"/>
                <a:gd name="T6" fmla="*/ 146 w 159"/>
                <a:gd name="T7" fmla="*/ 124 h 124"/>
                <a:gd name="T8" fmla="*/ 159 w 159"/>
                <a:gd name="T9" fmla="*/ 1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24">
                  <a:moveTo>
                    <a:pt x="159" y="19"/>
                  </a:moveTo>
                  <a:lnTo>
                    <a:pt x="13" y="0"/>
                  </a:lnTo>
                  <a:lnTo>
                    <a:pt x="0" y="104"/>
                  </a:lnTo>
                  <a:lnTo>
                    <a:pt x="146" y="124"/>
                  </a:lnTo>
                  <a:lnTo>
                    <a:pt x="159" y="19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46272A15-467A-419B-AE71-0A6878406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8761" y="4510088"/>
              <a:ext cx="186575" cy="191258"/>
            </a:xfrm>
            <a:custGeom>
              <a:avLst/>
              <a:gdLst>
                <a:gd name="T0" fmla="*/ 229 w 237"/>
                <a:gd name="T1" fmla="*/ 132 h 236"/>
                <a:gd name="T2" fmla="*/ 132 w 237"/>
                <a:gd name="T3" fmla="*/ 7 h 236"/>
                <a:gd name="T4" fmla="*/ 8 w 237"/>
                <a:gd name="T5" fmla="*/ 104 h 236"/>
                <a:gd name="T6" fmla="*/ 104 w 237"/>
                <a:gd name="T7" fmla="*/ 229 h 236"/>
                <a:gd name="T8" fmla="*/ 229 w 237"/>
                <a:gd name="T9" fmla="*/ 13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" h="236">
                  <a:moveTo>
                    <a:pt x="229" y="132"/>
                  </a:moveTo>
                  <a:cubicBezTo>
                    <a:pt x="237" y="71"/>
                    <a:pt x="194" y="15"/>
                    <a:pt x="132" y="7"/>
                  </a:cubicBezTo>
                  <a:cubicBezTo>
                    <a:pt x="71" y="0"/>
                    <a:pt x="15" y="43"/>
                    <a:pt x="8" y="104"/>
                  </a:cubicBezTo>
                  <a:cubicBezTo>
                    <a:pt x="0" y="165"/>
                    <a:pt x="43" y="221"/>
                    <a:pt x="104" y="229"/>
                  </a:cubicBezTo>
                  <a:cubicBezTo>
                    <a:pt x="166" y="236"/>
                    <a:pt x="221" y="193"/>
                    <a:pt x="229" y="132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6D72919D-3B50-40E6-B929-BD49C17C4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0387" y="3745058"/>
              <a:ext cx="613033" cy="631834"/>
            </a:xfrm>
            <a:custGeom>
              <a:avLst/>
              <a:gdLst>
                <a:gd name="T0" fmla="*/ 31 w 783"/>
                <a:gd name="T1" fmla="*/ 335 h 783"/>
                <a:gd name="T2" fmla="*/ 335 w 783"/>
                <a:gd name="T3" fmla="*/ 752 h 783"/>
                <a:gd name="T4" fmla="*/ 751 w 783"/>
                <a:gd name="T5" fmla="*/ 448 h 783"/>
                <a:gd name="T6" fmla="*/ 448 w 783"/>
                <a:gd name="T7" fmla="*/ 31 h 783"/>
                <a:gd name="T8" fmla="*/ 31 w 783"/>
                <a:gd name="T9" fmla="*/ 335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3" h="783">
                  <a:moveTo>
                    <a:pt x="31" y="335"/>
                  </a:moveTo>
                  <a:cubicBezTo>
                    <a:pt x="0" y="534"/>
                    <a:pt x="136" y="721"/>
                    <a:pt x="335" y="752"/>
                  </a:cubicBezTo>
                  <a:cubicBezTo>
                    <a:pt x="534" y="783"/>
                    <a:pt x="720" y="647"/>
                    <a:pt x="751" y="448"/>
                  </a:cubicBezTo>
                  <a:cubicBezTo>
                    <a:pt x="783" y="249"/>
                    <a:pt x="647" y="62"/>
                    <a:pt x="448" y="31"/>
                  </a:cubicBezTo>
                  <a:cubicBezTo>
                    <a:pt x="249" y="0"/>
                    <a:pt x="62" y="136"/>
                    <a:pt x="31" y="335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14FD1E8F-312A-493E-A898-27487DAF1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3655" y="3856056"/>
              <a:ext cx="473101" cy="665987"/>
            </a:xfrm>
            <a:custGeom>
              <a:avLst/>
              <a:gdLst>
                <a:gd name="T0" fmla="*/ 21 w 605"/>
                <a:gd name="T1" fmla="*/ 462 h 827"/>
                <a:gd name="T2" fmla="*/ 195 w 605"/>
                <a:gd name="T3" fmla="*/ 794 h 827"/>
                <a:gd name="T4" fmla="*/ 266 w 605"/>
                <a:gd name="T5" fmla="*/ 806 h 827"/>
                <a:gd name="T6" fmla="*/ 540 w 605"/>
                <a:gd name="T7" fmla="*/ 551 h 827"/>
                <a:gd name="T8" fmla="*/ 584 w 605"/>
                <a:gd name="T9" fmla="*/ 297 h 827"/>
                <a:gd name="T10" fmla="*/ 398 w 605"/>
                <a:gd name="T11" fmla="*/ 33 h 827"/>
                <a:gd name="T12" fmla="*/ 327 w 605"/>
                <a:gd name="T13" fmla="*/ 21 h 827"/>
                <a:gd name="T14" fmla="*/ 64 w 605"/>
                <a:gd name="T15" fmla="*/ 208 h 827"/>
                <a:gd name="T16" fmla="*/ 21 w 605"/>
                <a:gd name="T17" fmla="*/ 462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5" h="827">
                  <a:moveTo>
                    <a:pt x="21" y="462"/>
                  </a:moveTo>
                  <a:cubicBezTo>
                    <a:pt x="0" y="586"/>
                    <a:pt x="71" y="773"/>
                    <a:pt x="195" y="794"/>
                  </a:cubicBezTo>
                  <a:cubicBezTo>
                    <a:pt x="266" y="806"/>
                    <a:pt x="266" y="806"/>
                    <a:pt x="266" y="806"/>
                  </a:cubicBezTo>
                  <a:cubicBezTo>
                    <a:pt x="390" y="827"/>
                    <a:pt x="519" y="675"/>
                    <a:pt x="540" y="551"/>
                  </a:cubicBezTo>
                  <a:cubicBezTo>
                    <a:pt x="584" y="297"/>
                    <a:pt x="584" y="297"/>
                    <a:pt x="584" y="297"/>
                  </a:cubicBezTo>
                  <a:cubicBezTo>
                    <a:pt x="605" y="172"/>
                    <a:pt x="522" y="55"/>
                    <a:pt x="398" y="33"/>
                  </a:cubicBezTo>
                  <a:cubicBezTo>
                    <a:pt x="327" y="21"/>
                    <a:pt x="327" y="21"/>
                    <a:pt x="327" y="21"/>
                  </a:cubicBezTo>
                  <a:cubicBezTo>
                    <a:pt x="203" y="0"/>
                    <a:pt x="85" y="84"/>
                    <a:pt x="64" y="208"/>
                  </a:cubicBezTo>
                  <a:lnTo>
                    <a:pt x="21" y="462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266E385A-F2FE-48E2-AA51-03DD3B8346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0378" y="4107081"/>
              <a:ext cx="373150" cy="421792"/>
            </a:xfrm>
            <a:custGeom>
              <a:avLst/>
              <a:gdLst>
                <a:gd name="T0" fmla="*/ 0 w 476"/>
                <a:gd name="T1" fmla="*/ 0 h 523"/>
                <a:gd name="T2" fmla="*/ 285 w 476"/>
                <a:gd name="T3" fmla="*/ 472 h 523"/>
                <a:gd name="T4" fmla="*/ 347 w 476"/>
                <a:gd name="T5" fmla="*/ 76 h 523"/>
                <a:gd name="T6" fmla="*/ 0 w 476"/>
                <a:gd name="T7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23">
                  <a:moveTo>
                    <a:pt x="0" y="0"/>
                  </a:moveTo>
                  <a:cubicBezTo>
                    <a:pt x="0" y="0"/>
                    <a:pt x="93" y="422"/>
                    <a:pt x="285" y="472"/>
                  </a:cubicBezTo>
                  <a:cubicBezTo>
                    <a:pt x="476" y="523"/>
                    <a:pt x="347" y="76"/>
                    <a:pt x="347" y="7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7">
              <a:extLst>
                <a:ext uri="{FF2B5EF4-FFF2-40B4-BE49-F238E27FC236}">
                  <a16:creationId xmlns:a16="http://schemas.microsoft.com/office/drawing/2014/main" id="{6EC3267C-AEA2-4DA8-AD9C-FAC193744C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343" y="4050729"/>
              <a:ext cx="128270" cy="141736"/>
            </a:xfrm>
            <a:custGeom>
              <a:avLst/>
              <a:gdLst>
                <a:gd name="T0" fmla="*/ 7 w 162"/>
                <a:gd name="T1" fmla="*/ 76 h 176"/>
                <a:gd name="T2" fmla="*/ 67 w 162"/>
                <a:gd name="T3" fmla="*/ 169 h 176"/>
                <a:gd name="T4" fmla="*/ 155 w 162"/>
                <a:gd name="T5" fmla="*/ 101 h 176"/>
                <a:gd name="T6" fmla="*/ 95 w 162"/>
                <a:gd name="T7" fmla="*/ 7 h 176"/>
                <a:gd name="T8" fmla="*/ 7 w 162"/>
                <a:gd name="T9" fmla="*/ 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176">
                  <a:moveTo>
                    <a:pt x="7" y="76"/>
                  </a:moveTo>
                  <a:cubicBezTo>
                    <a:pt x="0" y="121"/>
                    <a:pt x="26" y="162"/>
                    <a:pt x="67" y="169"/>
                  </a:cubicBezTo>
                  <a:cubicBezTo>
                    <a:pt x="108" y="176"/>
                    <a:pt x="147" y="146"/>
                    <a:pt x="155" y="101"/>
                  </a:cubicBezTo>
                  <a:cubicBezTo>
                    <a:pt x="162" y="56"/>
                    <a:pt x="135" y="14"/>
                    <a:pt x="95" y="7"/>
                  </a:cubicBezTo>
                  <a:cubicBezTo>
                    <a:pt x="54" y="0"/>
                    <a:pt x="15" y="31"/>
                    <a:pt x="7" y="76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8">
              <a:extLst>
                <a:ext uri="{FF2B5EF4-FFF2-40B4-BE49-F238E27FC236}">
                  <a16:creationId xmlns:a16="http://schemas.microsoft.com/office/drawing/2014/main" id="{09B66DE4-D853-4E8A-B6BB-1EEEC1C47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8600" y="4083174"/>
              <a:ext cx="84958" cy="90506"/>
            </a:xfrm>
            <a:custGeom>
              <a:avLst/>
              <a:gdLst>
                <a:gd name="T0" fmla="*/ 1 w 109"/>
                <a:gd name="T1" fmla="*/ 55 h 113"/>
                <a:gd name="T2" fmla="*/ 53 w 109"/>
                <a:gd name="T3" fmla="*/ 112 h 113"/>
                <a:gd name="T4" fmla="*/ 109 w 109"/>
                <a:gd name="T5" fmla="*/ 58 h 113"/>
                <a:gd name="T6" fmla="*/ 57 w 109"/>
                <a:gd name="T7" fmla="*/ 1 h 113"/>
                <a:gd name="T8" fmla="*/ 1 w 109"/>
                <a:gd name="T9" fmla="*/ 5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13">
                  <a:moveTo>
                    <a:pt x="1" y="55"/>
                  </a:moveTo>
                  <a:cubicBezTo>
                    <a:pt x="0" y="86"/>
                    <a:pt x="24" y="112"/>
                    <a:pt x="53" y="112"/>
                  </a:cubicBezTo>
                  <a:cubicBezTo>
                    <a:pt x="83" y="113"/>
                    <a:pt x="108" y="89"/>
                    <a:pt x="109" y="58"/>
                  </a:cubicBezTo>
                  <a:cubicBezTo>
                    <a:pt x="109" y="27"/>
                    <a:pt x="86" y="2"/>
                    <a:pt x="57" y="1"/>
                  </a:cubicBezTo>
                  <a:cubicBezTo>
                    <a:pt x="27" y="0"/>
                    <a:pt x="2" y="24"/>
                    <a:pt x="1" y="55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9">
              <a:extLst>
                <a:ext uri="{FF2B5EF4-FFF2-40B4-BE49-F238E27FC236}">
                  <a16:creationId xmlns:a16="http://schemas.microsoft.com/office/drawing/2014/main" id="{5AE13FA9-BF71-4560-B546-04CB9BD91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3494" y="4108789"/>
              <a:ext cx="98285" cy="99044"/>
            </a:xfrm>
            <a:custGeom>
              <a:avLst/>
              <a:gdLst>
                <a:gd name="T0" fmla="*/ 86 w 126"/>
                <a:gd name="T1" fmla="*/ 14 h 124"/>
                <a:gd name="T2" fmla="*/ 13 w 126"/>
                <a:gd name="T3" fmla="*/ 38 h 124"/>
                <a:gd name="T4" fmla="*/ 40 w 126"/>
                <a:gd name="T5" fmla="*/ 110 h 124"/>
                <a:gd name="T6" fmla="*/ 113 w 126"/>
                <a:gd name="T7" fmla="*/ 86 h 124"/>
                <a:gd name="T8" fmla="*/ 86 w 126"/>
                <a:gd name="T9" fmla="*/ 1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24">
                  <a:moveTo>
                    <a:pt x="86" y="14"/>
                  </a:moveTo>
                  <a:cubicBezTo>
                    <a:pt x="59" y="0"/>
                    <a:pt x="26" y="11"/>
                    <a:pt x="13" y="38"/>
                  </a:cubicBezTo>
                  <a:cubicBezTo>
                    <a:pt x="0" y="64"/>
                    <a:pt x="12" y="97"/>
                    <a:pt x="40" y="110"/>
                  </a:cubicBezTo>
                  <a:cubicBezTo>
                    <a:pt x="67" y="124"/>
                    <a:pt x="100" y="113"/>
                    <a:pt x="113" y="86"/>
                  </a:cubicBezTo>
                  <a:cubicBezTo>
                    <a:pt x="126" y="60"/>
                    <a:pt x="114" y="27"/>
                    <a:pt x="86" y="1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C6CC4925-DD11-49BB-B8C1-766108F804F3}"/>
                </a:ext>
              </a:extLst>
            </p:cNvPr>
            <p:cNvGrpSpPr/>
            <p:nvPr/>
          </p:nvGrpSpPr>
          <p:grpSpPr>
            <a:xfrm rot="1562457">
              <a:off x="1702539" y="3632615"/>
              <a:ext cx="865645" cy="688122"/>
              <a:chOff x="10386888" y="833211"/>
              <a:chExt cx="402994" cy="301792"/>
            </a:xfrm>
          </p:grpSpPr>
          <p:sp>
            <p:nvSpPr>
              <p:cNvPr id="59" name="îṩļîḍê">
                <a:extLst>
                  <a:ext uri="{FF2B5EF4-FFF2-40B4-BE49-F238E27FC236}">
                    <a16:creationId xmlns:a16="http://schemas.microsoft.com/office/drawing/2014/main" id="{B789E63B-01BF-488A-9CF1-EF4453CE3CFF}"/>
                  </a:ext>
                </a:extLst>
              </p:cNvPr>
              <p:cNvSpPr/>
              <p:nvPr/>
            </p:nvSpPr>
            <p:spPr bwMode="auto">
              <a:xfrm>
                <a:off x="10484812" y="833211"/>
                <a:ext cx="305070" cy="200025"/>
              </a:xfrm>
              <a:custGeom>
                <a:avLst/>
                <a:gdLst>
                  <a:gd name="T0" fmla="*/ 78 w 78"/>
                  <a:gd name="T1" fmla="*/ 8 h 55"/>
                  <a:gd name="T2" fmla="*/ 76 w 78"/>
                  <a:gd name="T3" fmla="*/ 0 h 55"/>
                  <a:gd name="T4" fmla="*/ 60 w 78"/>
                  <a:gd name="T5" fmla="*/ 3 h 55"/>
                  <a:gd name="T6" fmla="*/ 49 w 78"/>
                  <a:gd name="T7" fmla="*/ 2 h 55"/>
                  <a:gd name="T8" fmla="*/ 47 w 78"/>
                  <a:gd name="T9" fmla="*/ 1 h 55"/>
                  <a:gd name="T10" fmla="*/ 36 w 78"/>
                  <a:gd name="T11" fmla="*/ 0 h 55"/>
                  <a:gd name="T12" fmla="*/ 32 w 78"/>
                  <a:gd name="T13" fmla="*/ 0 h 55"/>
                  <a:gd name="T14" fmla="*/ 13 w 78"/>
                  <a:gd name="T15" fmla="*/ 8 h 55"/>
                  <a:gd name="T16" fmla="*/ 0 w 78"/>
                  <a:gd name="T17" fmla="*/ 35 h 55"/>
                  <a:gd name="T18" fmla="*/ 7 w 78"/>
                  <a:gd name="T19" fmla="*/ 55 h 55"/>
                  <a:gd name="T20" fmla="*/ 7 w 78"/>
                  <a:gd name="T21" fmla="*/ 51 h 55"/>
                  <a:gd name="T22" fmla="*/ 15 w 78"/>
                  <a:gd name="T23" fmla="*/ 27 h 55"/>
                  <a:gd name="T24" fmla="*/ 47 w 78"/>
                  <a:gd name="T25" fmla="*/ 32 h 55"/>
                  <a:gd name="T26" fmla="*/ 63 w 78"/>
                  <a:gd name="T27" fmla="*/ 29 h 55"/>
                  <a:gd name="T28" fmla="*/ 68 w 78"/>
                  <a:gd name="T29" fmla="*/ 26 h 55"/>
                  <a:gd name="T30" fmla="*/ 69 w 78"/>
                  <a:gd name="T31" fmla="*/ 25 h 55"/>
                  <a:gd name="T32" fmla="*/ 71 w 78"/>
                  <a:gd name="T33" fmla="*/ 24 h 55"/>
                  <a:gd name="T34" fmla="*/ 71 w 78"/>
                  <a:gd name="T35" fmla="*/ 24 h 55"/>
                  <a:gd name="T36" fmla="*/ 78 w 78"/>
                  <a:gd name="T37" fmla="*/ 8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8" h="55">
                    <a:moveTo>
                      <a:pt x="78" y="8"/>
                    </a:moveTo>
                    <a:cubicBezTo>
                      <a:pt x="78" y="5"/>
                      <a:pt x="77" y="2"/>
                      <a:pt x="76" y="0"/>
                    </a:cubicBezTo>
                    <a:cubicBezTo>
                      <a:pt x="71" y="2"/>
                      <a:pt x="66" y="3"/>
                      <a:pt x="60" y="3"/>
                    </a:cubicBezTo>
                    <a:cubicBezTo>
                      <a:pt x="56" y="3"/>
                      <a:pt x="53" y="3"/>
                      <a:pt x="49" y="2"/>
                    </a:cubicBezTo>
                    <a:cubicBezTo>
                      <a:pt x="49" y="2"/>
                      <a:pt x="48" y="1"/>
                      <a:pt x="47" y="1"/>
                    </a:cubicBezTo>
                    <a:cubicBezTo>
                      <a:pt x="43" y="0"/>
                      <a:pt x="40" y="0"/>
                      <a:pt x="36" y="0"/>
                    </a:cubicBezTo>
                    <a:cubicBezTo>
                      <a:pt x="35" y="0"/>
                      <a:pt x="33" y="0"/>
                      <a:pt x="32" y="0"/>
                    </a:cubicBezTo>
                    <a:cubicBezTo>
                      <a:pt x="25" y="1"/>
                      <a:pt x="18" y="4"/>
                      <a:pt x="13" y="8"/>
                    </a:cubicBezTo>
                    <a:cubicBezTo>
                      <a:pt x="5" y="14"/>
                      <a:pt x="0" y="24"/>
                      <a:pt x="0" y="35"/>
                    </a:cubicBezTo>
                    <a:cubicBezTo>
                      <a:pt x="0" y="42"/>
                      <a:pt x="3" y="49"/>
                      <a:pt x="7" y="55"/>
                    </a:cubicBezTo>
                    <a:cubicBezTo>
                      <a:pt x="7" y="54"/>
                      <a:pt x="7" y="52"/>
                      <a:pt x="7" y="51"/>
                    </a:cubicBezTo>
                    <a:cubicBezTo>
                      <a:pt x="7" y="39"/>
                      <a:pt x="9" y="32"/>
                      <a:pt x="15" y="27"/>
                    </a:cubicBezTo>
                    <a:cubicBezTo>
                      <a:pt x="21" y="34"/>
                      <a:pt x="38" y="32"/>
                      <a:pt x="47" y="32"/>
                    </a:cubicBezTo>
                    <a:cubicBezTo>
                      <a:pt x="53" y="32"/>
                      <a:pt x="59" y="31"/>
                      <a:pt x="63" y="29"/>
                    </a:cubicBezTo>
                    <a:cubicBezTo>
                      <a:pt x="65" y="28"/>
                      <a:pt x="67" y="27"/>
                      <a:pt x="68" y="26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70" y="25"/>
                      <a:pt x="70" y="24"/>
                      <a:pt x="71" y="24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5" y="20"/>
                      <a:pt x="78" y="14"/>
                      <a:pt x="78" y="8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îSļiḍé">
                <a:extLst>
                  <a:ext uri="{FF2B5EF4-FFF2-40B4-BE49-F238E27FC236}">
                    <a16:creationId xmlns:a16="http://schemas.microsoft.com/office/drawing/2014/main" id="{7E3AFDEA-858C-42E5-847A-44F1B4AC915F}"/>
                  </a:ext>
                </a:extLst>
              </p:cNvPr>
              <p:cNvSpPr/>
              <p:nvPr/>
            </p:nvSpPr>
            <p:spPr bwMode="auto">
              <a:xfrm>
                <a:off x="10386888" y="854266"/>
                <a:ext cx="265524" cy="280737"/>
              </a:xfrm>
              <a:custGeom>
                <a:avLst/>
                <a:gdLst>
                  <a:gd name="T0" fmla="*/ 44 w 68"/>
                  <a:gd name="T1" fmla="*/ 58 h 77"/>
                  <a:gd name="T2" fmla="*/ 33 w 68"/>
                  <a:gd name="T3" fmla="*/ 47 h 77"/>
                  <a:gd name="T4" fmla="*/ 44 w 68"/>
                  <a:gd name="T5" fmla="*/ 36 h 77"/>
                  <a:gd name="T6" fmla="*/ 55 w 68"/>
                  <a:gd name="T7" fmla="*/ 45 h 77"/>
                  <a:gd name="T8" fmla="*/ 68 w 68"/>
                  <a:gd name="T9" fmla="*/ 18 h 77"/>
                  <a:gd name="T10" fmla="*/ 18 w 68"/>
                  <a:gd name="T11" fmla="*/ 28 h 77"/>
                  <a:gd name="T12" fmla="*/ 39 w 68"/>
                  <a:gd name="T13" fmla="*/ 77 h 77"/>
                  <a:gd name="T14" fmla="*/ 44 w 68"/>
                  <a:gd name="T15" fmla="*/ 5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77">
                    <a:moveTo>
                      <a:pt x="44" y="58"/>
                    </a:moveTo>
                    <a:cubicBezTo>
                      <a:pt x="38" y="58"/>
                      <a:pt x="33" y="53"/>
                      <a:pt x="33" y="47"/>
                    </a:cubicBezTo>
                    <a:cubicBezTo>
                      <a:pt x="33" y="41"/>
                      <a:pt x="38" y="36"/>
                      <a:pt x="44" y="36"/>
                    </a:cubicBezTo>
                    <a:cubicBezTo>
                      <a:pt x="49" y="36"/>
                      <a:pt x="54" y="40"/>
                      <a:pt x="55" y="45"/>
                    </a:cubicBezTo>
                    <a:cubicBezTo>
                      <a:pt x="56" y="33"/>
                      <a:pt x="68" y="18"/>
                      <a:pt x="68" y="18"/>
                    </a:cubicBezTo>
                    <a:cubicBezTo>
                      <a:pt x="49" y="10"/>
                      <a:pt x="35" y="0"/>
                      <a:pt x="18" y="28"/>
                    </a:cubicBezTo>
                    <a:cubicBezTo>
                      <a:pt x="0" y="57"/>
                      <a:pt x="39" y="77"/>
                      <a:pt x="39" y="77"/>
                    </a:cubicBezTo>
                    <a:cubicBezTo>
                      <a:pt x="39" y="77"/>
                      <a:pt x="49" y="58"/>
                      <a:pt x="44" y="58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58" name="ïŝ1íďé">
              <a:extLst>
                <a:ext uri="{FF2B5EF4-FFF2-40B4-BE49-F238E27FC236}">
                  <a16:creationId xmlns:a16="http://schemas.microsoft.com/office/drawing/2014/main" id="{06B54B3F-8C12-45AE-A86D-6EF1F06541F2}"/>
                </a:ext>
              </a:extLst>
            </p:cNvPr>
            <p:cNvSpPr/>
            <p:nvPr/>
          </p:nvSpPr>
          <p:spPr bwMode="auto">
            <a:xfrm rot="697449">
              <a:off x="2171861" y="4324423"/>
              <a:ext cx="170912" cy="66738"/>
            </a:xfrm>
            <a:custGeom>
              <a:avLst/>
              <a:gdLst>
                <a:gd name="T0" fmla="*/ 22 w 35"/>
                <a:gd name="T1" fmla="*/ 12 h 12"/>
                <a:gd name="T2" fmla="*/ 13 w 35"/>
                <a:gd name="T3" fmla="*/ 12 h 12"/>
                <a:gd name="T4" fmla="*/ 0 w 35"/>
                <a:gd name="T5" fmla="*/ 0 h 12"/>
                <a:gd name="T6" fmla="*/ 0 w 35"/>
                <a:gd name="T7" fmla="*/ 0 h 12"/>
                <a:gd name="T8" fmla="*/ 35 w 35"/>
                <a:gd name="T9" fmla="*/ 0 h 12"/>
                <a:gd name="T10" fmla="*/ 35 w 35"/>
                <a:gd name="T11" fmla="*/ 0 h 12"/>
                <a:gd name="T12" fmla="*/ 22 w 35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2">
                  <a:moveTo>
                    <a:pt x="22" y="12"/>
                  </a:moveTo>
                  <a:cubicBezTo>
                    <a:pt x="13" y="12"/>
                    <a:pt x="13" y="12"/>
                    <a:pt x="13" y="12"/>
                  </a:cubicBezTo>
                  <a:cubicBezTo>
                    <a:pt x="6" y="12"/>
                    <a:pt x="0" y="7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7"/>
                    <a:pt x="29" y="12"/>
                    <a:pt x="22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096AFD1B-7314-469B-AF5F-1BFECFD1BEEE}"/>
              </a:ext>
            </a:extLst>
          </p:cNvPr>
          <p:cNvGrpSpPr/>
          <p:nvPr/>
        </p:nvGrpSpPr>
        <p:grpSpPr>
          <a:xfrm>
            <a:off x="8286114" y="4599958"/>
            <a:ext cx="2244726" cy="2044682"/>
            <a:chOff x="7826415" y="3480400"/>
            <a:chExt cx="3278392" cy="3111482"/>
          </a:xfrm>
        </p:grpSpPr>
        <p:sp>
          <p:nvSpPr>
            <p:cNvPr id="62" name="Freeform 18">
              <a:extLst>
                <a:ext uri="{FF2B5EF4-FFF2-40B4-BE49-F238E27FC236}">
                  <a16:creationId xmlns:a16="http://schemas.microsoft.com/office/drawing/2014/main" id="{C74A5EF5-2D33-4268-8F62-6E9C6D00F3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86974" y="5227334"/>
              <a:ext cx="338167" cy="522543"/>
            </a:xfrm>
            <a:custGeom>
              <a:avLst/>
              <a:gdLst>
                <a:gd name="T0" fmla="*/ 94 w 203"/>
                <a:gd name="T1" fmla="*/ 306 h 306"/>
                <a:gd name="T2" fmla="*/ 203 w 203"/>
                <a:gd name="T3" fmla="*/ 39 h 306"/>
                <a:gd name="T4" fmla="*/ 109 w 203"/>
                <a:gd name="T5" fmla="*/ 0 h 306"/>
                <a:gd name="T6" fmla="*/ 0 w 203"/>
                <a:gd name="T7" fmla="*/ 268 h 306"/>
                <a:gd name="T8" fmla="*/ 94 w 203"/>
                <a:gd name="T9" fmla="*/ 30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306">
                  <a:moveTo>
                    <a:pt x="94" y="306"/>
                  </a:moveTo>
                  <a:lnTo>
                    <a:pt x="203" y="39"/>
                  </a:lnTo>
                  <a:lnTo>
                    <a:pt x="109" y="0"/>
                  </a:lnTo>
                  <a:lnTo>
                    <a:pt x="0" y="268"/>
                  </a:lnTo>
                  <a:lnTo>
                    <a:pt x="94" y="306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9">
              <a:extLst>
                <a:ext uri="{FF2B5EF4-FFF2-40B4-BE49-F238E27FC236}">
                  <a16:creationId xmlns:a16="http://schemas.microsoft.com/office/drawing/2014/main" id="{3CC57B60-2047-48BD-9AF7-F59C262FF3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55224" y="5628634"/>
              <a:ext cx="191572" cy="198088"/>
            </a:xfrm>
            <a:custGeom>
              <a:avLst/>
              <a:gdLst>
                <a:gd name="T0" fmla="*/ 81 w 244"/>
                <a:gd name="T1" fmla="*/ 222 h 245"/>
                <a:gd name="T2" fmla="*/ 221 w 244"/>
                <a:gd name="T3" fmla="*/ 163 h 245"/>
                <a:gd name="T4" fmla="*/ 163 w 244"/>
                <a:gd name="T5" fmla="*/ 23 h 245"/>
                <a:gd name="T6" fmla="*/ 22 w 244"/>
                <a:gd name="T7" fmla="*/ 82 h 245"/>
                <a:gd name="T8" fmla="*/ 81 w 244"/>
                <a:gd name="T9" fmla="*/ 222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245">
                  <a:moveTo>
                    <a:pt x="81" y="222"/>
                  </a:moveTo>
                  <a:cubicBezTo>
                    <a:pt x="136" y="245"/>
                    <a:pt x="199" y="218"/>
                    <a:pt x="221" y="163"/>
                  </a:cubicBezTo>
                  <a:cubicBezTo>
                    <a:pt x="244" y="108"/>
                    <a:pt x="217" y="46"/>
                    <a:pt x="163" y="23"/>
                  </a:cubicBezTo>
                  <a:cubicBezTo>
                    <a:pt x="108" y="0"/>
                    <a:pt x="45" y="27"/>
                    <a:pt x="22" y="82"/>
                  </a:cubicBezTo>
                  <a:cubicBezTo>
                    <a:pt x="0" y="137"/>
                    <a:pt x="26" y="199"/>
                    <a:pt x="81" y="222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2">
              <a:extLst>
                <a:ext uri="{FF2B5EF4-FFF2-40B4-BE49-F238E27FC236}">
                  <a16:creationId xmlns:a16="http://schemas.microsoft.com/office/drawing/2014/main" id="{18F48966-3691-4955-8C72-AC36518CA3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56841" y="5654249"/>
              <a:ext cx="643018" cy="375685"/>
            </a:xfrm>
            <a:custGeom>
              <a:avLst/>
              <a:gdLst>
                <a:gd name="T0" fmla="*/ 356 w 386"/>
                <a:gd name="T1" fmla="*/ 0 h 220"/>
                <a:gd name="T2" fmla="*/ 0 w 386"/>
                <a:gd name="T3" fmla="*/ 132 h 220"/>
                <a:gd name="T4" fmla="*/ 26 w 386"/>
                <a:gd name="T5" fmla="*/ 220 h 220"/>
                <a:gd name="T6" fmla="*/ 386 w 386"/>
                <a:gd name="T7" fmla="*/ 97 h 220"/>
                <a:gd name="T8" fmla="*/ 356 w 386"/>
                <a:gd name="T9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6" h="220">
                  <a:moveTo>
                    <a:pt x="356" y="0"/>
                  </a:moveTo>
                  <a:lnTo>
                    <a:pt x="0" y="132"/>
                  </a:lnTo>
                  <a:lnTo>
                    <a:pt x="26" y="220"/>
                  </a:lnTo>
                  <a:lnTo>
                    <a:pt x="386" y="97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3">
              <a:extLst>
                <a:ext uri="{FF2B5EF4-FFF2-40B4-BE49-F238E27FC236}">
                  <a16:creationId xmlns:a16="http://schemas.microsoft.com/office/drawing/2014/main" id="{00A2D661-F64A-43E9-AADD-41E4050DFC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75215" y="5635465"/>
              <a:ext cx="188241" cy="194673"/>
            </a:xfrm>
            <a:custGeom>
              <a:avLst/>
              <a:gdLst>
                <a:gd name="T0" fmla="*/ 223 w 240"/>
                <a:gd name="T1" fmla="*/ 89 h 241"/>
                <a:gd name="T2" fmla="*/ 88 w 240"/>
                <a:gd name="T3" fmla="*/ 18 h 241"/>
                <a:gd name="T4" fmla="*/ 17 w 240"/>
                <a:gd name="T5" fmla="*/ 152 h 241"/>
                <a:gd name="T6" fmla="*/ 152 w 240"/>
                <a:gd name="T7" fmla="*/ 223 h 241"/>
                <a:gd name="T8" fmla="*/ 223 w 240"/>
                <a:gd name="T9" fmla="*/ 89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241">
                  <a:moveTo>
                    <a:pt x="223" y="89"/>
                  </a:moveTo>
                  <a:cubicBezTo>
                    <a:pt x="205" y="32"/>
                    <a:pt x="145" y="0"/>
                    <a:pt x="88" y="18"/>
                  </a:cubicBezTo>
                  <a:cubicBezTo>
                    <a:pt x="31" y="35"/>
                    <a:pt x="0" y="96"/>
                    <a:pt x="17" y="152"/>
                  </a:cubicBezTo>
                  <a:cubicBezTo>
                    <a:pt x="35" y="209"/>
                    <a:pt x="95" y="241"/>
                    <a:pt x="152" y="223"/>
                  </a:cubicBezTo>
                  <a:cubicBezTo>
                    <a:pt x="208" y="206"/>
                    <a:pt x="240" y="146"/>
                    <a:pt x="223" y="89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4">
              <a:extLst>
                <a:ext uri="{FF2B5EF4-FFF2-40B4-BE49-F238E27FC236}">
                  <a16:creationId xmlns:a16="http://schemas.microsoft.com/office/drawing/2014/main" id="{A5B74459-7F60-49DA-BDAD-ED16F817D88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11569" y="5864291"/>
              <a:ext cx="156590" cy="411546"/>
            </a:xfrm>
            <a:custGeom>
              <a:avLst/>
              <a:gdLst>
                <a:gd name="T0" fmla="*/ 150 w 201"/>
                <a:gd name="T1" fmla="*/ 32 h 511"/>
                <a:gd name="T2" fmla="*/ 198 w 201"/>
                <a:gd name="T3" fmla="*/ 186 h 511"/>
                <a:gd name="T4" fmla="*/ 200 w 201"/>
                <a:gd name="T5" fmla="*/ 204 h 511"/>
                <a:gd name="T6" fmla="*/ 182 w 201"/>
                <a:gd name="T7" fmla="*/ 484 h 511"/>
                <a:gd name="T8" fmla="*/ 160 w 201"/>
                <a:gd name="T9" fmla="*/ 510 h 511"/>
                <a:gd name="T10" fmla="*/ 130 w 201"/>
                <a:gd name="T11" fmla="*/ 481 h 511"/>
                <a:gd name="T12" fmla="*/ 6 w 201"/>
                <a:gd name="T13" fmla="*/ 76 h 511"/>
                <a:gd name="T14" fmla="*/ 19 w 201"/>
                <a:gd name="T15" fmla="*/ 33 h 511"/>
                <a:gd name="T16" fmla="*/ 115 w 201"/>
                <a:gd name="T17" fmla="*/ 4 h 511"/>
                <a:gd name="T18" fmla="*/ 150 w 201"/>
                <a:gd name="T19" fmla="*/ 32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1" h="511">
                  <a:moveTo>
                    <a:pt x="150" y="32"/>
                  </a:moveTo>
                  <a:cubicBezTo>
                    <a:pt x="198" y="186"/>
                    <a:pt x="198" y="186"/>
                    <a:pt x="198" y="186"/>
                  </a:cubicBezTo>
                  <a:cubicBezTo>
                    <a:pt x="200" y="192"/>
                    <a:pt x="201" y="199"/>
                    <a:pt x="200" y="204"/>
                  </a:cubicBezTo>
                  <a:cubicBezTo>
                    <a:pt x="182" y="484"/>
                    <a:pt x="182" y="484"/>
                    <a:pt x="182" y="484"/>
                  </a:cubicBezTo>
                  <a:cubicBezTo>
                    <a:pt x="181" y="500"/>
                    <a:pt x="172" y="511"/>
                    <a:pt x="160" y="510"/>
                  </a:cubicBezTo>
                  <a:cubicBezTo>
                    <a:pt x="148" y="509"/>
                    <a:pt x="135" y="498"/>
                    <a:pt x="130" y="481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0" y="57"/>
                    <a:pt x="6" y="37"/>
                    <a:pt x="19" y="33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28" y="0"/>
                    <a:pt x="144" y="12"/>
                    <a:pt x="150" y="32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">
              <a:extLst>
                <a:ext uri="{FF2B5EF4-FFF2-40B4-BE49-F238E27FC236}">
                  <a16:creationId xmlns:a16="http://schemas.microsoft.com/office/drawing/2014/main" id="{99D89932-1EBD-44E7-A5B2-9DD3B8C705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54931" y="5836969"/>
              <a:ext cx="213229" cy="450822"/>
            </a:xfrm>
            <a:custGeom>
              <a:avLst/>
              <a:gdLst>
                <a:gd name="T0" fmla="*/ 273 w 273"/>
                <a:gd name="T1" fmla="*/ 203 h 559"/>
                <a:gd name="T2" fmla="*/ 205 w 273"/>
                <a:gd name="T3" fmla="*/ 0 h 559"/>
                <a:gd name="T4" fmla="*/ 42 w 273"/>
                <a:gd name="T5" fmla="*/ 51 h 559"/>
                <a:gd name="T6" fmla="*/ 7 w 273"/>
                <a:gd name="T7" fmla="*/ 120 h 559"/>
                <a:gd name="T8" fmla="*/ 126 w 273"/>
                <a:gd name="T9" fmla="*/ 531 h 559"/>
                <a:gd name="T10" fmla="*/ 163 w 273"/>
                <a:gd name="T11" fmla="*/ 554 h 559"/>
                <a:gd name="T12" fmla="*/ 192 w 273"/>
                <a:gd name="T13" fmla="*/ 501 h 559"/>
                <a:gd name="T14" fmla="*/ 210 w 273"/>
                <a:gd name="T15" fmla="*/ 229 h 559"/>
                <a:gd name="T16" fmla="*/ 273 w 273"/>
                <a:gd name="T17" fmla="*/ 203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3" h="559">
                  <a:moveTo>
                    <a:pt x="273" y="203"/>
                  </a:moveTo>
                  <a:cubicBezTo>
                    <a:pt x="205" y="0"/>
                    <a:pt x="205" y="0"/>
                    <a:pt x="205" y="0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51"/>
                    <a:pt x="0" y="65"/>
                    <a:pt x="7" y="120"/>
                  </a:cubicBezTo>
                  <a:cubicBezTo>
                    <a:pt x="14" y="175"/>
                    <a:pt x="126" y="531"/>
                    <a:pt x="126" y="531"/>
                  </a:cubicBezTo>
                  <a:cubicBezTo>
                    <a:pt x="126" y="531"/>
                    <a:pt x="131" y="559"/>
                    <a:pt x="163" y="554"/>
                  </a:cubicBezTo>
                  <a:cubicBezTo>
                    <a:pt x="201" y="548"/>
                    <a:pt x="191" y="515"/>
                    <a:pt x="192" y="501"/>
                  </a:cubicBezTo>
                  <a:cubicBezTo>
                    <a:pt x="210" y="229"/>
                    <a:pt x="210" y="229"/>
                    <a:pt x="210" y="229"/>
                  </a:cubicBezTo>
                  <a:lnTo>
                    <a:pt x="273" y="203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6">
              <a:extLst>
                <a:ext uri="{FF2B5EF4-FFF2-40B4-BE49-F238E27FC236}">
                  <a16:creationId xmlns:a16="http://schemas.microsoft.com/office/drawing/2014/main" id="{A90752E9-D544-402C-9548-2055181880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79918" y="5830138"/>
              <a:ext cx="224889" cy="512298"/>
            </a:xfrm>
            <a:custGeom>
              <a:avLst/>
              <a:gdLst>
                <a:gd name="T0" fmla="*/ 221 w 287"/>
                <a:gd name="T1" fmla="*/ 18 h 635"/>
                <a:gd name="T2" fmla="*/ 174 w 287"/>
                <a:gd name="T3" fmla="*/ 142 h 635"/>
                <a:gd name="T4" fmla="*/ 287 w 287"/>
                <a:gd name="T5" fmla="*/ 231 h 635"/>
                <a:gd name="T6" fmla="*/ 251 w 287"/>
                <a:gd name="T7" fmla="*/ 596 h 635"/>
                <a:gd name="T8" fmla="*/ 189 w 287"/>
                <a:gd name="T9" fmla="*/ 609 h 635"/>
                <a:gd name="T10" fmla="*/ 22 w 287"/>
                <a:gd name="T11" fmla="*/ 67 h 635"/>
                <a:gd name="T12" fmla="*/ 221 w 287"/>
                <a:gd name="T13" fmla="*/ 18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7" h="635">
                  <a:moveTo>
                    <a:pt x="221" y="18"/>
                  </a:moveTo>
                  <a:cubicBezTo>
                    <a:pt x="223" y="35"/>
                    <a:pt x="158" y="86"/>
                    <a:pt x="174" y="142"/>
                  </a:cubicBezTo>
                  <a:cubicBezTo>
                    <a:pt x="193" y="214"/>
                    <a:pt x="287" y="231"/>
                    <a:pt x="287" y="231"/>
                  </a:cubicBezTo>
                  <a:cubicBezTo>
                    <a:pt x="287" y="231"/>
                    <a:pt x="267" y="411"/>
                    <a:pt x="251" y="596"/>
                  </a:cubicBezTo>
                  <a:cubicBezTo>
                    <a:pt x="250" y="616"/>
                    <a:pt x="203" y="635"/>
                    <a:pt x="189" y="609"/>
                  </a:cubicBezTo>
                  <a:cubicBezTo>
                    <a:pt x="175" y="582"/>
                    <a:pt x="0" y="104"/>
                    <a:pt x="22" y="67"/>
                  </a:cubicBezTo>
                  <a:cubicBezTo>
                    <a:pt x="44" y="29"/>
                    <a:pt x="218" y="0"/>
                    <a:pt x="221" y="18"/>
                  </a:cubicBezTo>
                  <a:close/>
                </a:path>
              </a:pathLst>
            </a:custGeom>
            <a:solidFill>
              <a:srgbClr val="F79A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26DEB64A-334D-4DD1-9AAE-23F3A5A6D437}"/>
                </a:ext>
              </a:extLst>
            </p:cNvPr>
            <p:cNvGrpSpPr/>
            <p:nvPr/>
          </p:nvGrpSpPr>
          <p:grpSpPr>
            <a:xfrm rot="20902551">
              <a:off x="9339531" y="3566946"/>
              <a:ext cx="844650" cy="1160643"/>
              <a:chOff x="2060595" y="2135315"/>
              <a:chExt cx="550532" cy="645784"/>
            </a:xfrm>
          </p:grpSpPr>
          <p:sp>
            <p:nvSpPr>
              <p:cNvPr id="106" name="ïşļïďê">
                <a:extLst>
                  <a:ext uri="{FF2B5EF4-FFF2-40B4-BE49-F238E27FC236}">
                    <a16:creationId xmlns:a16="http://schemas.microsoft.com/office/drawing/2014/main" id="{976200A9-85EE-4906-8381-89731AFEF623}"/>
                  </a:ext>
                </a:extLst>
              </p:cNvPr>
              <p:cNvSpPr/>
              <p:nvPr/>
            </p:nvSpPr>
            <p:spPr bwMode="auto">
              <a:xfrm flipH="1">
                <a:off x="2060595" y="2135315"/>
                <a:ext cx="524700" cy="645784"/>
              </a:xfrm>
              <a:custGeom>
                <a:avLst/>
                <a:gdLst>
                  <a:gd name="T0" fmla="*/ 155 w 164"/>
                  <a:gd name="T1" fmla="*/ 128 h 202"/>
                  <a:gd name="T2" fmla="*/ 149 w 164"/>
                  <a:gd name="T3" fmla="*/ 82 h 202"/>
                  <a:gd name="T4" fmla="*/ 149 w 164"/>
                  <a:gd name="T5" fmla="*/ 81 h 202"/>
                  <a:gd name="T6" fmla="*/ 149 w 164"/>
                  <a:gd name="T7" fmla="*/ 81 h 202"/>
                  <a:gd name="T8" fmla="*/ 149 w 164"/>
                  <a:gd name="T9" fmla="*/ 76 h 202"/>
                  <a:gd name="T10" fmla="*/ 149 w 164"/>
                  <a:gd name="T11" fmla="*/ 74 h 202"/>
                  <a:gd name="T12" fmla="*/ 149 w 164"/>
                  <a:gd name="T13" fmla="*/ 72 h 202"/>
                  <a:gd name="T14" fmla="*/ 77 w 164"/>
                  <a:gd name="T15" fmla="*/ 0 h 202"/>
                  <a:gd name="T16" fmla="*/ 77 w 164"/>
                  <a:gd name="T17" fmla="*/ 0 h 202"/>
                  <a:gd name="T18" fmla="*/ 6 w 164"/>
                  <a:gd name="T19" fmla="*/ 72 h 202"/>
                  <a:gd name="T20" fmla="*/ 6 w 164"/>
                  <a:gd name="T21" fmla="*/ 81 h 202"/>
                  <a:gd name="T22" fmla="*/ 8 w 164"/>
                  <a:gd name="T23" fmla="*/ 97 h 202"/>
                  <a:gd name="T24" fmla="*/ 41 w 164"/>
                  <a:gd name="T25" fmla="*/ 156 h 202"/>
                  <a:gd name="T26" fmla="*/ 155 w 164"/>
                  <a:gd name="T27" fmla="*/ 128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4" h="202">
                    <a:moveTo>
                      <a:pt x="155" y="128"/>
                    </a:moveTo>
                    <a:cubicBezTo>
                      <a:pt x="149" y="126"/>
                      <a:pt x="149" y="100"/>
                      <a:pt x="149" y="82"/>
                    </a:cubicBezTo>
                    <a:cubicBezTo>
                      <a:pt x="149" y="81"/>
                      <a:pt x="149" y="81"/>
                      <a:pt x="149" y="81"/>
                    </a:cubicBezTo>
                    <a:cubicBezTo>
                      <a:pt x="149" y="81"/>
                      <a:pt x="149" y="81"/>
                      <a:pt x="149" y="81"/>
                    </a:cubicBezTo>
                    <a:cubicBezTo>
                      <a:pt x="149" y="79"/>
                      <a:pt x="149" y="77"/>
                      <a:pt x="149" y="76"/>
                    </a:cubicBezTo>
                    <a:cubicBezTo>
                      <a:pt x="149" y="75"/>
                      <a:pt x="149" y="75"/>
                      <a:pt x="149" y="74"/>
                    </a:cubicBezTo>
                    <a:cubicBezTo>
                      <a:pt x="149" y="72"/>
                      <a:pt x="149" y="72"/>
                      <a:pt x="149" y="72"/>
                    </a:cubicBezTo>
                    <a:cubicBezTo>
                      <a:pt x="149" y="32"/>
                      <a:pt x="117" y="0"/>
                      <a:pt x="77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38" y="0"/>
                      <a:pt x="6" y="32"/>
                      <a:pt x="6" y="72"/>
                    </a:cubicBezTo>
                    <a:cubicBezTo>
                      <a:pt x="6" y="81"/>
                      <a:pt x="6" y="81"/>
                      <a:pt x="6" y="81"/>
                    </a:cubicBezTo>
                    <a:cubicBezTo>
                      <a:pt x="6" y="87"/>
                      <a:pt x="7" y="92"/>
                      <a:pt x="8" y="97"/>
                    </a:cubicBezTo>
                    <a:cubicBezTo>
                      <a:pt x="0" y="119"/>
                      <a:pt x="7" y="142"/>
                      <a:pt x="41" y="156"/>
                    </a:cubicBezTo>
                    <a:cubicBezTo>
                      <a:pt x="152" y="202"/>
                      <a:pt x="164" y="132"/>
                      <a:pt x="155" y="128"/>
                    </a:cubicBezTo>
                    <a:close/>
                  </a:path>
                </a:pathLst>
              </a:custGeom>
              <a:solidFill>
                <a:srgbClr val="242F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iṩ1îdé">
                <a:extLst>
                  <a:ext uri="{FF2B5EF4-FFF2-40B4-BE49-F238E27FC236}">
                    <a16:creationId xmlns:a16="http://schemas.microsoft.com/office/drawing/2014/main" id="{2B232D83-4353-4553-B416-26A86B075E1B}"/>
                  </a:ext>
                </a:extLst>
              </p:cNvPr>
              <p:cNvSpPr/>
              <p:nvPr/>
            </p:nvSpPr>
            <p:spPr bwMode="auto">
              <a:xfrm flipH="1">
                <a:off x="2272359" y="2571477"/>
                <a:ext cx="95254" cy="172748"/>
              </a:xfrm>
              <a:custGeom>
                <a:avLst/>
                <a:gdLst>
                  <a:gd name="T0" fmla="*/ 24 w 30"/>
                  <a:gd name="T1" fmla="*/ 52 h 54"/>
                  <a:gd name="T2" fmla="*/ 6 w 30"/>
                  <a:gd name="T3" fmla="*/ 43 h 54"/>
                  <a:gd name="T4" fmla="*/ 0 w 30"/>
                  <a:gd name="T5" fmla="*/ 35 h 54"/>
                  <a:gd name="T6" fmla="*/ 0 w 30"/>
                  <a:gd name="T7" fmla="*/ 0 h 54"/>
                  <a:gd name="T8" fmla="*/ 30 w 30"/>
                  <a:gd name="T9" fmla="*/ 0 h 54"/>
                  <a:gd name="T10" fmla="*/ 30 w 30"/>
                  <a:gd name="T11" fmla="*/ 48 h 54"/>
                  <a:gd name="T12" fmla="*/ 24 w 30"/>
                  <a:gd name="T13" fmla="*/ 5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54">
                    <a:moveTo>
                      <a:pt x="24" y="52"/>
                    </a:moveTo>
                    <a:cubicBezTo>
                      <a:pt x="6" y="43"/>
                      <a:pt x="6" y="43"/>
                      <a:pt x="6" y="43"/>
                    </a:cubicBezTo>
                    <a:cubicBezTo>
                      <a:pt x="2" y="41"/>
                      <a:pt x="0" y="38"/>
                      <a:pt x="0" y="3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48"/>
                      <a:pt x="30" y="48"/>
                      <a:pt x="30" y="48"/>
                    </a:cubicBezTo>
                    <a:cubicBezTo>
                      <a:pt x="30" y="52"/>
                      <a:pt x="26" y="54"/>
                      <a:pt x="24" y="52"/>
                    </a:cubicBezTo>
                    <a:close/>
                  </a:path>
                </a:pathLst>
              </a:custGeom>
              <a:solidFill>
                <a:srgbClr val="FFCD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íṧḷiďé">
                <a:extLst>
                  <a:ext uri="{FF2B5EF4-FFF2-40B4-BE49-F238E27FC236}">
                    <a16:creationId xmlns:a16="http://schemas.microsoft.com/office/drawing/2014/main" id="{EC984E48-71AC-4BDD-AA25-67AF9B0AC346}"/>
                  </a:ext>
                </a:extLst>
              </p:cNvPr>
              <p:cNvSpPr/>
              <p:nvPr/>
            </p:nvSpPr>
            <p:spPr bwMode="auto">
              <a:xfrm flipH="1">
                <a:off x="2133246" y="2162760"/>
                <a:ext cx="374555" cy="426217"/>
              </a:xfrm>
              <a:custGeom>
                <a:avLst/>
                <a:gdLst>
                  <a:gd name="T0" fmla="*/ 66 w 117"/>
                  <a:gd name="T1" fmla="*/ 0 h 133"/>
                  <a:gd name="T2" fmla="*/ 66 w 117"/>
                  <a:gd name="T3" fmla="*/ 0 h 133"/>
                  <a:gd name="T4" fmla="*/ 15 w 117"/>
                  <a:gd name="T5" fmla="*/ 51 h 133"/>
                  <a:gd name="T6" fmla="*/ 15 w 117"/>
                  <a:gd name="T7" fmla="*/ 69 h 133"/>
                  <a:gd name="T8" fmla="*/ 0 w 117"/>
                  <a:gd name="T9" fmla="*/ 79 h 133"/>
                  <a:gd name="T10" fmla="*/ 17 w 117"/>
                  <a:gd name="T11" fmla="*/ 97 h 133"/>
                  <a:gd name="T12" fmla="*/ 66 w 117"/>
                  <a:gd name="T13" fmla="*/ 133 h 133"/>
                  <a:gd name="T14" fmla="*/ 66 w 117"/>
                  <a:gd name="T15" fmla="*/ 133 h 133"/>
                  <a:gd name="T16" fmla="*/ 117 w 117"/>
                  <a:gd name="T17" fmla="*/ 81 h 133"/>
                  <a:gd name="T18" fmla="*/ 117 w 117"/>
                  <a:gd name="T19" fmla="*/ 51 h 133"/>
                  <a:gd name="T20" fmla="*/ 66 w 117"/>
                  <a:gd name="T21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7" h="133">
                    <a:moveTo>
                      <a:pt x="66" y="0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38" y="0"/>
                      <a:pt x="15" y="23"/>
                      <a:pt x="15" y="51"/>
                    </a:cubicBezTo>
                    <a:cubicBezTo>
                      <a:pt x="15" y="69"/>
                      <a:pt x="15" y="69"/>
                      <a:pt x="15" y="69"/>
                    </a:cubicBezTo>
                    <a:cubicBezTo>
                      <a:pt x="10" y="69"/>
                      <a:pt x="1" y="70"/>
                      <a:pt x="0" y="79"/>
                    </a:cubicBezTo>
                    <a:cubicBezTo>
                      <a:pt x="0" y="89"/>
                      <a:pt x="12" y="95"/>
                      <a:pt x="17" y="97"/>
                    </a:cubicBezTo>
                    <a:cubicBezTo>
                      <a:pt x="24" y="118"/>
                      <a:pt x="43" y="133"/>
                      <a:pt x="66" y="133"/>
                    </a:cubicBezTo>
                    <a:cubicBezTo>
                      <a:pt x="66" y="133"/>
                      <a:pt x="66" y="133"/>
                      <a:pt x="66" y="133"/>
                    </a:cubicBezTo>
                    <a:cubicBezTo>
                      <a:pt x="94" y="133"/>
                      <a:pt x="117" y="110"/>
                      <a:pt x="117" y="81"/>
                    </a:cubicBezTo>
                    <a:cubicBezTo>
                      <a:pt x="117" y="51"/>
                      <a:pt x="117" y="51"/>
                      <a:pt x="117" y="51"/>
                    </a:cubicBezTo>
                    <a:cubicBezTo>
                      <a:pt x="117" y="23"/>
                      <a:pt x="94" y="0"/>
                      <a:pt x="66" y="0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ïşlíḋê">
                <a:extLst>
                  <a:ext uri="{FF2B5EF4-FFF2-40B4-BE49-F238E27FC236}">
                    <a16:creationId xmlns:a16="http://schemas.microsoft.com/office/drawing/2014/main" id="{76D54AC8-39AA-4E1A-86B7-399F4C3EA4FD}"/>
                  </a:ext>
                </a:extLst>
              </p:cNvPr>
              <p:cNvSpPr/>
              <p:nvPr/>
            </p:nvSpPr>
            <p:spPr bwMode="auto">
              <a:xfrm flipH="1">
                <a:off x="2133246" y="2162760"/>
                <a:ext cx="179206" cy="426217"/>
              </a:xfrm>
              <a:custGeom>
                <a:avLst/>
                <a:gdLst>
                  <a:gd name="T0" fmla="*/ 56 w 56"/>
                  <a:gd name="T1" fmla="*/ 51 h 133"/>
                  <a:gd name="T2" fmla="*/ 56 w 56"/>
                  <a:gd name="T3" fmla="*/ 81 h 133"/>
                  <a:gd name="T4" fmla="*/ 41 w 56"/>
                  <a:gd name="T5" fmla="*/ 118 h 133"/>
                  <a:gd name="T6" fmla="*/ 5 w 56"/>
                  <a:gd name="T7" fmla="*/ 133 h 133"/>
                  <a:gd name="T8" fmla="*/ 0 w 56"/>
                  <a:gd name="T9" fmla="*/ 133 h 133"/>
                  <a:gd name="T10" fmla="*/ 46 w 56"/>
                  <a:gd name="T11" fmla="*/ 81 h 133"/>
                  <a:gd name="T12" fmla="*/ 46 w 56"/>
                  <a:gd name="T13" fmla="*/ 51 h 133"/>
                  <a:gd name="T14" fmla="*/ 0 w 56"/>
                  <a:gd name="T15" fmla="*/ 0 h 133"/>
                  <a:gd name="T16" fmla="*/ 5 w 56"/>
                  <a:gd name="T17" fmla="*/ 0 h 133"/>
                  <a:gd name="T18" fmla="*/ 56 w 56"/>
                  <a:gd name="T19" fmla="*/ 51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133">
                    <a:moveTo>
                      <a:pt x="56" y="51"/>
                    </a:moveTo>
                    <a:cubicBezTo>
                      <a:pt x="56" y="81"/>
                      <a:pt x="56" y="81"/>
                      <a:pt x="56" y="81"/>
                    </a:cubicBezTo>
                    <a:cubicBezTo>
                      <a:pt x="56" y="96"/>
                      <a:pt x="51" y="108"/>
                      <a:pt x="41" y="118"/>
                    </a:cubicBezTo>
                    <a:cubicBezTo>
                      <a:pt x="32" y="127"/>
                      <a:pt x="19" y="133"/>
                      <a:pt x="5" y="133"/>
                    </a:cubicBezTo>
                    <a:cubicBezTo>
                      <a:pt x="3" y="133"/>
                      <a:pt x="2" y="133"/>
                      <a:pt x="0" y="133"/>
                    </a:cubicBezTo>
                    <a:cubicBezTo>
                      <a:pt x="26" y="130"/>
                      <a:pt x="46" y="108"/>
                      <a:pt x="46" y="81"/>
                    </a:cubicBezTo>
                    <a:cubicBezTo>
                      <a:pt x="46" y="51"/>
                      <a:pt x="46" y="51"/>
                      <a:pt x="46" y="51"/>
                    </a:cubicBezTo>
                    <a:cubicBezTo>
                      <a:pt x="46" y="25"/>
                      <a:pt x="26" y="3"/>
                      <a:pt x="0" y="0"/>
                    </a:cubicBezTo>
                    <a:cubicBezTo>
                      <a:pt x="2" y="0"/>
                      <a:pt x="3" y="0"/>
                      <a:pt x="5" y="0"/>
                    </a:cubicBezTo>
                    <a:cubicBezTo>
                      <a:pt x="33" y="0"/>
                      <a:pt x="56" y="23"/>
                      <a:pt x="56" y="51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10" name="işľîḓê">
                <a:extLst>
                  <a:ext uri="{FF2B5EF4-FFF2-40B4-BE49-F238E27FC236}">
                    <a16:creationId xmlns:a16="http://schemas.microsoft.com/office/drawing/2014/main" id="{CE378ED9-286C-4A13-A785-9558ADDB6D03}"/>
                  </a:ext>
                </a:extLst>
              </p:cNvPr>
              <p:cNvSpPr/>
              <p:nvPr/>
            </p:nvSpPr>
            <p:spPr bwMode="auto">
              <a:xfrm flipH="1">
                <a:off x="2117102" y="2149845"/>
                <a:ext cx="494025" cy="544073"/>
              </a:xfrm>
              <a:custGeom>
                <a:avLst/>
                <a:gdLst>
                  <a:gd name="T0" fmla="*/ 102 w 154"/>
                  <a:gd name="T1" fmla="*/ 2 h 170"/>
                  <a:gd name="T2" fmla="*/ 82 w 154"/>
                  <a:gd name="T3" fmla="*/ 4 h 170"/>
                  <a:gd name="T4" fmla="*/ 41 w 154"/>
                  <a:gd name="T5" fmla="*/ 23 h 170"/>
                  <a:gd name="T6" fmla="*/ 28 w 154"/>
                  <a:gd name="T7" fmla="*/ 36 h 170"/>
                  <a:gd name="T8" fmla="*/ 37 w 154"/>
                  <a:gd name="T9" fmla="*/ 15 h 170"/>
                  <a:gd name="T10" fmla="*/ 5 w 154"/>
                  <a:gd name="T11" fmla="*/ 102 h 170"/>
                  <a:gd name="T12" fmla="*/ 42 w 154"/>
                  <a:gd name="T13" fmla="*/ 166 h 170"/>
                  <a:gd name="T14" fmla="*/ 89 w 154"/>
                  <a:gd name="T15" fmla="*/ 139 h 170"/>
                  <a:gd name="T16" fmla="*/ 84 w 154"/>
                  <a:gd name="T17" fmla="*/ 130 h 170"/>
                  <a:gd name="T18" fmla="*/ 49 w 154"/>
                  <a:gd name="T19" fmla="*/ 102 h 170"/>
                  <a:gd name="T20" fmla="*/ 32 w 154"/>
                  <a:gd name="T21" fmla="*/ 83 h 170"/>
                  <a:gd name="T22" fmla="*/ 47 w 154"/>
                  <a:gd name="T23" fmla="*/ 73 h 170"/>
                  <a:gd name="T24" fmla="*/ 48 w 154"/>
                  <a:gd name="T25" fmla="*/ 72 h 170"/>
                  <a:gd name="T26" fmla="*/ 120 w 154"/>
                  <a:gd name="T27" fmla="*/ 30 h 170"/>
                  <a:gd name="T28" fmla="*/ 154 w 154"/>
                  <a:gd name="T29" fmla="*/ 65 h 170"/>
                  <a:gd name="T30" fmla="*/ 102 w 154"/>
                  <a:gd name="T31" fmla="*/ 2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4" h="170">
                    <a:moveTo>
                      <a:pt x="102" y="2"/>
                    </a:moveTo>
                    <a:cubicBezTo>
                      <a:pt x="95" y="2"/>
                      <a:pt x="88" y="3"/>
                      <a:pt x="82" y="4"/>
                    </a:cubicBezTo>
                    <a:cubicBezTo>
                      <a:pt x="55" y="8"/>
                      <a:pt x="41" y="23"/>
                      <a:pt x="41" y="23"/>
                    </a:cubicBezTo>
                    <a:cubicBezTo>
                      <a:pt x="36" y="27"/>
                      <a:pt x="32" y="31"/>
                      <a:pt x="28" y="36"/>
                    </a:cubicBezTo>
                    <a:cubicBezTo>
                      <a:pt x="31" y="28"/>
                      <a:pt x="34" y="20"/>
                      <a:pt x="37" y="15"/>
                    </a:cubicBezTo>
                    <a:cubicBezTo>
                      <a:pt x="37" y="15"/>
                      <a:pt x="0" y="46"/>
                      <a:pt x="5" y="102"/>
                    </a:cubicBezTo>
                    <a:cubicBezTo>
                      <a:pt x="6" y="135"/>
                      <a:pt x="24" y="163"/>
                      <a:pt x="42" y="166"/>
                    </a:cubicBezTo>
                    <a:cubicBezTo>
                      <a:pt x="64" y="170"/>
                      <a:pt x="80" y="152"/>
                      <a:pt x="89" y="139"/>
                    </a:cubicBezTo>
                    <a:cubicBezTo>
                      <a:pt x="91" y="135"/>
                      <a:pt x="89" y="130"/>
                      <a:pt x="84" y="130"/>
                    </a:cubicBezTo>
                    <a:cubicBezTo>
                      <a:pt x="55" y="129"/>
                      <a:pt x="49" y="102"/>
                      <a:pt x="49" y="102"/>
                    </a:cubicBezTo>
                    <a:cubicBezTo>
                      <a:pt x="45" y="99"/>
                      <a:pt x="33" y="93"/>
                      <a:pt x="32" y="83"/>
                    </a:cubicBezTo>
                    <a:cubicBezTo>
                      <a:pt x="31" y="70"/>
                      <a:pt x="47" y="73"/>
                      <a:pt x="47" y="73"/>
                    </a:cubicBezTo>
                    <a:cubicBezTo>
                      <a:pt x="47" y="73"/>
                      <a:pt x="47" y="72"/>
                      <a:pt x="48" y="72"/>
                    </a:cubicBezTo>
                    <a:cubicBezTo>
                      <a:pt x="113" y="65"/>
                      <a:pt x="120" y="30"/>
                      <a:pt x="120" y="30"/>
                    </a:cubicBezTo>
                    <a:cubicBezTo>
                      <a:pt x="135" y="47"/>
                      <a:pt x="154" y="65"/>
                      <a:pt x="154" y="65"/>
                    </a:cubicBezTo>
                    <a:cubicBezTo>
                      <a:pt x="150" y="0"/>
                      <a:pt x="102" y="2"/>
                      <a:pt x="102" y="2"/>
                    </a:cubicBezTo>
                    <a:close/>
                  </a:path>
                </a:pathLst>
              </a:custGeom>
              <a:solidFill>
                <a:srgbClr val="242F3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íṥļídè">
                <a:extLst>
                  <a:ext uri="{FF2B5EF4-FFF2-40B4-BE49-F238E27FC236}">
                    <a16:creationId xmlns:a16="http://schemas.microsoft.com/office/drawing/2014/main" id="{8B3335A1-E370-44C4-933D-29966EF71E2F}"/>
                  </a:ext>
                </a:extLst>
              </p:cNvPr>
              <p:cNvSpPr/>
              <p:nvPr/>
            </p:nvSpPr>
            <p:spPr bwMode="auto">
              <a:xfrm flipH="1">
                <a:off x="2133246" y="2246712"/>
                <a:ext cx="374555" cy="179206"/>
              </a:xfrm>
              <a:custGeom>
                <a:avLst/>
                <a:gdLst>
                  <a:gd name="T0" fmla="*/ 117 w 117"/>
                  <a:gd name="T1" fmla="*/ 30 h 56"/>
                  <a:gd name="T2" fmla="*/ 117 w 117"/>
                  <a:gd name="T3" fmla="*/ 39 h 56"/>
                  <a:gd name="T4" fmla="*/ 88 w 117"/>
                  <a:gd name="T5" fmla="*/ 9 h 56"/>
                  <a:gd name="T6" fmla="*/ 16 w 117"/>
                  <a:gd name="T7" fmla="*/ 51 h 56"/>
                  <a:gd name="T8" fmla="*/ 15 w 117"/>
                  <a:gd name="T9" fmla="*/ 51 h 56"/>
                  <a:gd name="T10" fmla="*/ 1 w 117"/>
                  <a:gd name="T11" fmla="*/ 56 h 56"/>
                  <a:gd name="T12" fmla="*/ 0 w 117"/>
                  <a:gd name="T13" fmla="*/ 53 h 56"/>
                  <a:gd name="T14" fmla="*/ 15 w 117"/>
                  <a:gd name="T15" fmla="*/ 43 h 56"/>
                  <a:gd name="T16" fmla="*/ 15 w 117"/>
                  <a:gd name="T17" fmla="*/ 43 h 56"/>
                  <a:gd name="T18" fmla="*/ 16 w 117"/>
                  <a:gd name="T19" fmla="*/ 42 h 56"/>
                  <a:gd name="T20" fmla="*/ 88 w 117"/>
                  <a:gd name="T21" fmla="*/ 0 h 56"/>
                  <a:gd name="T22" fmla="*/ 117 w 117"/>
                  <a:gd name="T23" fmla="*/ 3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7" h="56">
                    <a:moveTo>
                      <a:pt x="117" y="30"/>
                    </a:moveTo>
                    <a:cubicBezTo>
                      <a:pt x="117" y="39"/>
                      <a:pt x="117" y="39"/>
                      <a:pt x="117" y="39"/>
                    </a:cubicBezTo>
                    <a:cubicBezTo>
                      <a:pt x="111" y="33"/>
                      <a:pt x="98" y="21"/>
                      <a:pt x="88" y="9"/>
                    </a:cubicBezTo>
                    <a:cubicBezTo>
                      <a:pt x="88" y="9"/>
                      <a:pt x="81" y="44"/>
                      <a:pt x="16" y="51"/>
                    </a:cubicBezTo>
                    <a:cubicBezTo>
                      <a:pt x="15" y="51"/>
                      <a:pt x="15" y="51"/>
                      <a:pt x="15" y="51"/>
                    </a:cubicBezTo>
                    <a:cubicBezTo>
                      <a:pt x="15" y="51"/>
                      <a:pt x="4" y="49"/>
                      <a:pt x="1" y="56"/>
                    </a:cubicBezTo>
                    <a:cubicBezTo>
                      <a:pt x="1" y="55"/>
                      <a:pt x="1" y="54"/>
                      <a:pt x="0" y="53"/>
                    </a:cubicBezTo>
                    <a:cubicBezTo>
                      <a:pt x="1" y="44"/>
                      <a:pt x="10" y="43"/>
                      <a:pt x="15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3"/>
                      <a:pt x="15" y="42"/>
                      <a:pt x="16" y="42"/>
                    </a:cubicBezTo>
                    <a:cubicBezTo>
                      <a:pt x="81" y="35"/>
                      <a:pt x="88" y="0"/>
                      <a:pt x="88" y="0"/>
                    </a:cubicBezTo>
                    <a:cubicBezTo>
                      <a:pt x="98" y="12"/>
                      <a:pt x="111" y="24"/>
                      <a:pt x="117" y="30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îṣlîḓè">
                <a:extLst>
                  <a:ext uri="{FF2B5EF4-FFF2-40B4-BE49-F238E27FC236}">
                    <a16:creationId xmlns:a16="http://schemas.microsoft.com/office/drawing/2014/main" id="{BA15DF4A-7C3A-4A4A-9ED3-9EDA8C9E1E10}"/>
                  </a:ext>
                </a:extLst>
              </p:cNvPr>
              <p:cNvSpPr/>
              <p:nvPr/>
            </p:nvSpPr>
            <p:spPr bwMode="auto">
              <a:xfrm flipH="1">
                <a:off x="2201054" y="2149845"/>
                <a:ext cx="400386" cy="521471"/>
              </a:xfrm>
              <a:custGeom>
                <a:avLst/>
                <a:gdLst>
                  <a:gd name="T0" fmla="*/ 108 w 125"/>
                  <a:gd name="T1" fmla="*/ 35 h 163"/>
                  <a:gd name="T2" fmla="*/ 40 w 125"/>
                  <a:gd name="T3" fmla="*/ 67 h 163"/>
                  <a:gd name="T4" fmla="*/ 35 w 125"/>
                  <a:gd name="T5" fmla="*/ 69 h 163"/>
                  <a:gd name="T6" fmla="*/ 34 w 125"/>
                  <a:gd name="T7" fmla="*/ 100 h 163"/>
                  <a:gd name="T8" fmla="*/ 62 w 125"/>
                  <a:gd name="T9" fmla="*/ 136 h 163"/>
                  <a:gd name="T10" fmla="*/ 65 w 125"/>
                  <a:gd name="T11" fmla="*/ 151 h 163"/>
                  <a:gd name="T12" fmla="*/ 37 w 125"/>
                  <a:gd name="T13" fmla="*/ 156 h 163"/>
                  <a:gd name="T14" fmla="*/ 12 w 125"/>
                  <a:gd name="T15" fmla="*/ 63 h 163"/>
                  <a:gd name="T16" fmla="*/ 88 w 125"/>
                  <a:gd name="T17" fmla="*/ 4 h 163"/>
                  <a:gd name="T18" fmla="*/ 108 w 125"/>
                  <a:gd name="T19" fmla="*/ 23 h 163"/>
                  <a:gd name="T20" fmla="*/ 108 w 125"/>
                  <a:gd name="T21" fmla="*/ 35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5" h="163">
                    <a:moveTo>
                      <a:pt x="108" y="35"/>
                    </a:moveTo>
                    <a:cubicBezTo>
                      <a:pt x="100" y="46"/>
                      <a:pt x="81" y="63"/>
                      <a:pt x="40" y="67"/>
                    </a:cubicBezTo>
                    <a:cubicBezTo>
                      <a:pt x="38" y="67"/>
                      <a:pt x="36" y="67"/>
                      <a:pt x="35" y="69"/>
                    </a:cubicBezTo>
                    <a:cubicBezTo>
                      <a:pt x="29" y="73"/>
                      <a:pt x="15" y="86"/>
                      <a:pt x="34" y="100"/>
                    </a:cubicBezTo>
                    <a:cubicBezTo>
                      <a:pt x="51" y="114"/>
                      <a:pt x="53" y="131"/>
                      <a:pt x="62" y="136"/>
                    </a:cubicBezTo>
                    <a:cubicBezTo>
                      <a:pt x="68" y="139"/>
                      <a:pt x="69" y="146"/>
                      <a:pt x="65" y="151"/>
                    </a:cubicBezTo>
                    <a:cubicBezTo>
                      <a:pt x="59" y="158"/>
                      <a:pt x="50" y="163"/>
                      <a:pt x="37" y="156"/>
                    </a:cubicBezTo>
                    <a:cubicBezTo>
                      <a:pt x="13" y="143"/>
                      <a:pt x="0" y="91"/>
                      <a:pt x="12" y="63"/>
                    </a:cubicBezTo>
                    <a:cubicBezTo>
                      <a:pt x="24" y="35"/>
                      <a:pt x="44" y="0"/>
                      <a:pt x="88" y="4"/>
                    </a:cubicBezTo>
                    <a:cubicBezTo>
                      <a:pt x="125" y="8"/>
                      <a:pt x="105" y="19"/>
                      <a:pt x="108" y="23"/>
                    </a:cubicBezTo>
                    <a:cubicBezTo>
                      <a:pt x="110" y="27"/>
                      <a:pt x="110" y="31"/>
                      <a:pt x="108" y="35"/>
                    </a:cubicBezTo>
                    <a:close/>
                  </a:path>
                </a:pathLst>
              </a:custGeom>
              <a:solidFill>
                <a:srgbClr val="2D3B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ïśḻïḑè">
                <a:extLst>
                  <a:ext uri="{FF2B5EF4-FFF2-40B4-BE49-F238E27FC236}">
                    <a16:creationId xmlns:a16="http://schemas.microsoft.com/office/drawing/2014/main" id="{E9CC6E5B-162E-4014-A5D8-23A15ACF3216}"/>
                  </a:ext>
                </a:extLst>
              </p:cNvPr>
              <p:cNvSpPr/>
              <p:nvPr/>
            </p:nvSpPr>
            <p:spPr bwMode="auto">
              <a:xfrm flipH="1">
                <a:off x="2184909" y="2361340"/>
                <a:ext cx="32289" cy="64578"/>
              </a:xfrm>
              <a:custGeom>
                <a:avLst/>
                <a:gdLst>
                  <a:gd name="T0" fmla="*/ 5 w 10"/>
                  <a:gd name="T1" fmla="*/ 20 h 20"/>
                  <a:gd name="T2" fmla="*/ 5 w 10"/>
                  <a:gd name="T3" fmla="*/ 20 h 20"/>
                  <a:gd name="T4" fmla="*/ 0 w 10"/>
                  <a:gd name="T5" fmla="*/ 15 h 20"/>
                  <a:gd name="T6" fmla="*/ 0 w 10"/>
                  <a:gd name="T7" fmla="*/ 5 h 20"/>
                  <a:gd name="T8" fmla="*/ 5 w 10"/>
                  <a:gd name="T9" fmla="*/ 0 h 20"/>
                  <a:gd name="T10" fmla="*/ 5 w 10"/>
                  <a:gd name="T11" fmla="*/ 0 h 20"/>
                  <a:gd name="T12" fmla="*/ 10 w 10"/>
                  <a:gd name="T13" fmla="*/ 5 h 20"/>
                  <a:gd name="T14" fmla="*/ 10 w 10"/>
                  <a:gd name="T15" fmla="*/ 15 h 20"/>
                  <a:gd name="T16" fmla="*/ 5 w 10"/>
                  <a:gd name="T17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20">
                    <a:moveTo>
                      <a:pt x="5" y="20"/>
                    </a:moveTo>
                    <a:cubicBezTo>
                      <a:pt x="5" y="20"/>
                      <a:pt x="5" y="20"/>
                      <a:pt x="5" y="20"/>
                    </a:cubicBezTo>
                    <a:cubicBezTo>
                      <a:pt x="2" y="20"/>
                      <a:pt x="0" y="18"/>
                      <a:pt x="0" y="1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0"/>
                      <a:pt x="10" y="2"/>
                      <a:pt x="10" y="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8"/>
                      <a:pt x="8" y="20"/>
                      <a:pt x="5" y="20"/>
                    </a:cubicBezTo>
                    <a:close/>
                  </a:path>
                </a:pathLst>
              </a:custGeom>
              <a:solidFill>
                <a:srgbClr val="0D13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îSľíde">
                <a:extLst>
                  <a:ext uri="{FF2B5EF4-FFF2-40B4-BE49-F238E27FC236}">
                    <a16:creationId xmlns:a16="http://schemas.microsoft.com/office/drawing/2014/main" id="{F821E0BF-5E7A-4346-9DC2-7ED04910F0E3}"/>
                  </a:ext>
                </a:extLst>
              </p:cNvPr>
              <p:cNvSpPr/>
              <p:nvPr/>
            </p:nvSpPr>
            <p:spPr bwMode="auto">
              <a:xfrm flipH="1">
                <a:off x="2155848" y="2354882"/>
                <a:ext cx="58121" cy="22602"/>
              </a:xfrm>
              <a:custGeom>
                <a:avLst/>
                <a:gdLst>
                  <a:gd name="T0" fmla="*/ 18 w 18"/>
                  <a:gd name="T1" fmla="*/ 0 h 7"/>
                  <a:gd name="T2" fmla="*/ 18 w 18"/>
                  <a:gd name="T3" fmla="*/ 0 h 7"/>
                  <a:gd name="T4" fmla="*/ 17 w 18"/>
                  <a:gd name="T5" fmla="*/ 0 h 7"/>
                  <a:gd name="T6" fmla="*/ 17 w 18"/>
                  <a:gd name="T7" fmla="*/ 1 h 7"/>
                  <a:gd name="T8" fmla="*/ 16 w 18"/>
                  <a:gd name="T9" fmla="*/ 3 h 7"/>
                  <a:gd name="T10" fmla="*/ 14 w 18"/>
                  <a:gd name="T11" fmla="*/ 4 h 7"/>
                  <a:gd name="T12" fmla="*/ 13 w 18"/>
                  <a:gd name="T13" fmla="*/ 4 h 7"/>
                  <a:gd name="T14" fmla="*/ 12 w 18"/>
                  <a:gd name="T15" fmla="*/ 3 h 7"/>
                  <a:gd name="T16" fmla="*/ 12 w 18"/>
                  <a:gd name="T17" fmla="*/ 3 h 7"/>
                  <a:gd name="T18" fmla="*/ 9 w 18"/>
                  <a:gd name="T19" fmla="*/ 2 h 7"/>
                  <a:gd name="T20" fmla="*/ 8 w 18"/>
                  <a:gd name="T21" fmla="*/ 2 h 7"/>
                  <a:gd name="T22" fmla="*/ 6 w 18"/>
                  <a:gd name="T23" fmla="*/ 1 h 7"/>
                  <a:gd name="T24" fmla="*/ 5 w 18"/>
                  <a:gd name="T25" fmla="*/ 1 h 7"/>
                  <a:gd name="T26" fmla="*/ 3 w 18"/>
                  <a:gd name="T27" fmla="*/ 2 h 7"/>
                  <a:gd name="T28" fmla="*/ 2 w 18"/>
                  <a:gd name="T29" fmla="*/ 2 h 7"/>
                  <a:gd name="T30" fmla="*/ 1 w 18"/>
                  <a:gd name="T31" fmla="*/ 3 h 7"/>
                  <a:gd name="T32" fmla="*/ 0 w 18"/>
                  <a:gd name="T33" fmla="*/ 5 h 7"/>
                  <a:gd name="T34" fmla="*/ 0 w 18"/>
                  <a:gd name="T35" fmla="*/ 5 h 7"/>
                  <a:gd name="T36" fmla="*/ 0 w 18"/>
                  <a:gd name="T37" fmla="*/ 6 h 7"/>
                  <a:gd name="T38" fmla="*/ 1 w 18"/>
                  <a:gd name="T39" fmla="*/ 6 h 7"/>
                  <a:gd name="T40" fmla="*/ 1 w 18"/>
                  <a:gd name="T41" fmla="*/ 5 h 7"/>
                  <a:gd name="T42" fmla="*/ 2 w 18"/>
                  <a:gd name="T43" fmla="*/ 4 h 7"/>
                  <a:gd name="T44" fmla="*/ 3 w 18"/>
                  <a:gd name="T45" fmla="*/ 4 h 7"/>
                  <a:gd name="T46" fmla="*/ 4 w 18"/>
                  <a:gd name="T47" fmla="*/ 4 h 7"/>
                  <a:gd name="T48" fmla="*/ 5 w 18"/>
                  <a:gd name="T49" fmla="*/ 3 h 7"/>
                  <a:gd name="T50" fmla="*/ 6 w 18"/>
                  <a:gd name="T51" fmla="*/ 4 h 7"/>
                  <a:gd name="T52" fmla="*/ 7 w 18"/>
                  <a:gd name="T53" fmla="*/ 4 h 7"/>
                  <a:gd name="T54" fmla="*/ 8 w 18"/>
                  <a:gd name="T55" fmla="*/ 4 h 7"/>
                  <a:gd name="T56" fmla="*/ 10 w 18"/>
                  <a:gd name="T57" fmla="*/ 6 h 7"/>
                  <a:gd name="T58" fmla="*/ 11 w 18"/>
                  <a:gd name="T59" fmla="*/ 6 h 7"/>
                  <a:gd name="T60" fmla="*/ 11 w 18"/>
                  <a:gd name="T61" fmla="*/ 6 h 7"/>
                  <a:gd name="T62" fmla="*/ 12 w 18"/>
                  <a:gd name="T63" fmla="*/ 7 h 7"/>
                  <a:gd name="T64" fmla="*/ 12 w 18"/>
                  <a:gd name="T65" fmla="*/ 7 h 7"/>
                  <a:gd name="T66" fmla="*/ 14 w 18"/>
                  <a:gd name="T67" fmla="*/ 7 h 7"/>
                  <a:gd name="T68" fmla="*/ 14 w 18"/>
                  <a:gd name="T69" fmla="*/ 7 h 7"/>
                  <a:gd name="T70" fmla="*/ 15 w 18"/>
                  <a:gd name="T71" fmla="*/ 6 h 7"/>
                  <a:gd name="T72" fmla="*/ 17 w 18"/>
                  <a:gd name="T73" fmla="*/ 4 h 7"/>
                  <a:gd name="T74" fmla="*/ 18 w 18"/>
                  <a:gd name="T75" fmla="*/ 1 h 7"/>
                  <a:gd name="T76" fmla="*/ 18 w 18"/>
                  <a:gd name="T7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8" h="7">
                    <a:moveTo>
                      <a:pt x="18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1"/>
                      <a:pt x="17" y="1"/>
                    </a:cubicBezTo>
                    <a:cubicBezTo>
                      <a:pt x="17" y="2"/>
                      <a:pt x="16" y="2"/>
                      <a:pt x="16" y="3"/>
                    </a:cubicBezTo>
                    <a:cubicBezTo>
                      <a:pt x="15" y="4"/>
                      <a:pt x="14" y="4"/>
                      <a:pt x="14" y="4"/>
                    </a:cubicBezTo>
                    <a:cubicBezTo>
                      <a:pt x="14" y="4"/>
                      <a:pt x="13" y="4"/>
                      <a:pt x="13" y="4"/>
                    </a:cubicBezTo>
                    <a:cubicBezTo>
                      <a:pt x="13" y="4"/>
                      <a:pt x="13" y="3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3"/>
                      <a:pt x="10" y="2"/>
                      <a:pt x="9" y="2"/>
                    </a:cubicBezTo>
                    <a:cubicBezTo>
                      <a:pt x="9" y="2"/>
                      <a:pt x="8" y="2"/>
                      <a:pt x="8" y="2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4" y="1"/>
                      <a:pt x="4" y="2"/>
                      <a:pt x="3" y="2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2" y="3"/>
                      <a:pt x="1" y="3"/>
                      <a:pt x="1" y="3"/>
                    </a:cubicBezTo>
                    <a:cubicBezTo>
                      <a:pt x="1" y="4"/>
                      <a:pt x="0" y="4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6"/>
                      <a:pt x="0" y="6"/>
                    </a:cubicBezTo>
                    <a:cubicBezTo>
                      <a:pt x="0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5"/>
                    </a:cubicBezTo>
                    <a:cubicBezTo>
                      <a:pt x="1" y="5"/>
                      <a:pt x="2" y="5"/>
                      <a:pt x="2" y="4"/>
                    </a:cubicBezTo>
                    <a:cubicBezTo>
                      <a:pt x="2" y="4"/>
                      <a:pt x="3" y="4"/>
                      <a:pt x="3" y="4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4" y="3"/>
                      <a:pt x="5" y="3"/>
                      <a:pt x="5" y="3"/>
                    </a:cubicBezTo>
                    <a:cubicBezTo>
                      <a:pt x="5" y="3"/>
                      <a:pt x="6" y="4"/>
                      <a:pt x="6" y="4"/>
                    </a:cubicBezTo>
                    <a:cubicBezTo>
                      <a:pt x="6" y="4"/>
                      <a:pt x="7" y="4"/>
                      <a:pt x="7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9" y="5"/>
                      <a:pt x="9" y="5"/>
                      <a:pt x="10" y="6"/>
                    </a:cubicBezTo>
                    <a:cubicBezTo>
                      <a:pt x="10" y="6"/>
                      <a:pt x="10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7"/>
                      <a:pt x="12" y="7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3" y="7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7"/>
                      <a:pt x="15" y="7"/>
                      <a:pt x="15" y="6"/>
                    </a:cubicBezTo>
                    <a:cubicBezTo>
                      <a:pt x="16" y="6"/>
                      <a:pt x="16" y="5"/>
                      <a:pt x="17" y="4"/>
                    </a:cubicBezTo>
                    <a:cubicBezTo>
                      <a:pt x="18" y="3"/>
                      <a:pt x="18" y="2"/>
                      <a:pt x="18" y="1"/>
                    </a:cubicBezTo>
                    <a:cubicBezTo>
                      <a:pt x="18" y="1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0D13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íSḷïḓê">
                <a:extLst>
                  <a:ext uri="{FF2B5EF4-FFF2-40B4-BE49-F238E27FC236}">
                    <a16:creationId xmlns:a16="http://schemas.microsoft.com/office/drawing/2014/main" id="{F4A95885-A8A6-4187-88F3-E6C8FE5140DD}"/>
                  </a:ext>
                </a:extLst>
              </p:cNvPr>
              <p:cNvSpPr/>
              <p:nvPr/>
            </p:nvSpPr>
            <p:spPr bwMode="auto">
              <a:xfrm flipH="1">
                <a:off x="2201053" y="2371026"/>
                <a:ext cx="12916" cy="25831"/>
              </a:xfrm>
              <a:custGeom>
                <a:avLst/>
                <a:gdLst>
                  <a:gd name="T0" fmla="*/ 2 w 4"/>
                  <a:gd name="T1" fmla="*/ 8 h 8"/>
                  <a:gd name="T2" fmla="*/ 2 w 4"/>
                  <a:gd name="T3" fmla="*/ 8 h 8"/>
                  <a:gd name="T4" fmla="*/ 0 w 4"/>
                  <a:gd name="T5" fmla="*/ 6 h 8"/>
                  <a:gd name="T6" fmla="*/ 0 w 4"/>
                  <a:gd name="T7" fmla="*/ 2 h 8"/>
                  <a:gd name="T8" fmla="*/ 2 w 4"/>
                  <a:gd name="T9" fmla="*/ 0 h 8"/>
                  <a:gd name="T10" fmla="*/ 2 w 4"/>
                  <a:gd name="T11" fmla="*/ 0 h 8"/>
                  <a:gd name="T12" fmla="*/ 4 w 4"/>
                  <a:gd name="T13" fmla="*/ 2 h 8"/>
                  <a:gd name="T14" fmla="*/ 4 w 4"/>
                  <a:gd name="T15" fmla="*/ 6 h 8"/>
                  <a:gd name="T16" fmla="*/ 2 w 4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8">
                    <a:moveTo>
                      <a:pt x="2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7"/>
                      <a:pt x="3" y="8"/>
                      <a:pt x="2" y="8"/>
                    </a:cubicBezTo>
                    <a:close/>
                  </a:path>
                </a:pathLst>
              </a:custGeom>
              <a:solidFill>
                <a:srgbClr val="283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îṥļiḋè">
                <a:extLst>
                  <a:ext uri="{FF2B5EF4-FFF2-40B4-BE49-F238E27FC236}">
                    <a16:creationId xmlns:a16="http://schemas.microsoft.com/office/drawing/2014/main" id="{3D0EF973-D964-491D-B50F-FA0FEE1BE8C0}"/>
                  </a:ext>
                </a:extLst>
              </p:cNvPr>
              <p:cNvSpPr/>
              <p:nvPr/>
            </p:nvSpPr>
            <p:spPr bwMode="auto">
              <a:xfrm flipH="1">
                <a:off x="2318910" y="2361340"/>
                <a:ext cx="29060" cy="64578"/>
              </a:xfrm>
              <a:custGeom>
                <a:avLst/>
                <a:gdLst>
                  <a:gd name="T0" fmla="*/ 4 w 9"/>
                  <a:gd name="T1" fmla="*/ 20 h 20"/>
                  <a:gd name="T2" fmla="*/ 4 w 9"/>
                  <a:gd name="T3" fmla="*/ 20 h 20"/>
                  <a:gd name="T4" fmla="*/ 9 w 9"/>
                  <a:gd name="T5" fmla="*/ 15 h 20"/>
                  <a:gd name="T6" fmla="*/ 9 w 9"/>
                  <a:gd name="T7" fmla="*/ 5 h 20"/>
                  <a:gd name="T8" fmla="*/ 4 w 9"/>
                  <a:gd name="T9" fmla="*/ 0 h 20"/>
                  <a:gd name="T10" fmla="*/ 4 w 9"/>
                  <a:gd name="T11" fmla="*/ 0 h 20"/>
                  <a:gd name="T12" fmla="*/ 0 w 9"/>
                  <a:gd name="T13" fmla="*/ 5 h 20"/>
                  <a:gd name="T14" fmla="*/ 0 w 9"/>
                  <a:gd name="T15" fmla="*/ 15 h 20"/>
                  <a:gd name="T16" fmla="*/ 4 w 9"/>
                  <a:gd name="T17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20">
                    <a:moveTo>
                      <a:pt x="4" y="20"/>
                    </a:moveTo>
                    <a:cubicBezTo>
                      <a:pt x="4" y="20"/>
                      <a:pt x="4" y="20"/>
                      <a:pt x="4" y="20"/>
                    </a:cubicBezTo>
                    <a:cubicBezTo>
                      <a:pt x="7" y="20"/>
                      <a:pt x="9" y="18"/>
                      <a:pt x="9" y="1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2"/>
                      <a:pt x="7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2" y="20"/>
                      <a:pt x="4" y="20"/>
                    </a:cubicBezTo>
                    <a:close/>
                  </a:path>
                </a:pathLst>
              </a:custGeom>
              <a:solidFill>
                <a:srgbClr val="0D13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ïşļïḓé">
                <a:extLst>
                  <a:ext uri="{FF2B5EF4-FFF2-40B4-BE49-F238E27FC236}">
                    <a16:creationId xmlns:a16="http://schemas.microsoft.com/office/drawing/2014/main" id="{AF0B8E32-E30E-4B1E-8878-825AA82ACAC4}"/>
                  </a:ext>
                </a:extLst>
              </p:cNvPr>
              <p:cNvSpPr/>
              <p:nvPr/>
            </p:nvSpPr>
            <p:spPr bwMode="auto">
              <a:xfrm flipH="1">
                <a:off x="2318909" y="2354882"/>
                <a:ext cx="58121" cy="22602"/>
              </a:xfrm>
              <a:custGeom>
                <a:avLst/>
                <a:gdLst>
                  <a:gd name="T0" fmla="*/ 0 w 18"/>
                  <a:gd name="T1" fmla="*/ 0 h 7"/>
                  <a:gd name="T2" fmla="*/ 0 w 18"/>
                  <a:gd name="T3" fmla="*/ 0 h 7"/>
                  <a:gd name="T4" fmla="*/ 0 w 18"/>
                  <a:gd name="T5" fmla="*/ 0 h 7"/>
                  <a:gd name="T6" fmla="*/ 0 w 18"/>
                  <a:gd name="T7" fmla="*/ 1 h 7"/>
                  <a:gd name="T8" fmla="*/ 2 w 18"/>
                  <a:gd name="T9" fmla="*/ 3 h 7"/>
                  <a:gd name="T10" fmla="*/ 4 w 18"/>
                  <a:gd name="T11" fmla="*/ 4 h 7"/>
                  <a:gd name="T12" fmla="*/ 4 w 18"/>
                  <a:gd name="T13" fmla="*/ 4 h 7"/>
                  <a:gd name="T14" fmla="*/ 5 w 18"/>
                  <a:gd name="T15" fmla="*/ 3 h 7"/>
                  <a:gd name="T16" fmla="*/ 6 w 18"/>
                  <a:gd name="T17" fmla="*/ 3 h 7"/>
                  <a:gd name="T18" fmla="*/ 8 w 18"/>
                  <a:gd name="T19" fmla="*/ 2 h 7"/>
                  <a:gd name="T20" fmla="*/ 10 w 18"/>
                  <a:gd name="T21" fmla="*/ 2 h 7"/>
                  <a:gd name="T22" fmla="*/ 11 w 18"/>
                  <a:gd name="T23" fmla="*/ 1 h 7"/>
                  <a:gd name="T24" fmla="*/ 13 w 18"/>
                  <a:gd name="T25" fmla="*/ 1 h 7"/>
                  <a:gd name="T26" fmla="*/ 14 w 18"/>
                  <a:gd name="T27" fmla="*/ 2 h 7"/>
                  <a:gd name="T28" fmla="*/ 15 w 18"/>
                  <a:gd name="T29" fmla="*/ 2 h 7"/>
                  <a:gd name="T30" fmla="*/ 16 w 18"/>
                  <a:gd name="T31" fmla="*/ 3 h 7"/>
                  <a:gd name="T32" fmla="*/ 18 w 18"/>
                  <a:gd name="T33" fmla="*/ 5 h 7"/>
                  <a:gd name="T34" fmla="*/ 18 w 18"/>
                  <a:gd name="T35" fmla="*/ 5 h 7"/>
                  <a:gd name="T36" fmla="*/ 18 w 18"/>
                  <a:gd name="T37" fmla="*/ 6 h 7"/>
                  <a:gd name="T38" fmla="*/ 17 w 18"/>
                  <a:gd name="T39" fmla="*/ 6 h 7"/>
                  <a:gd name="T40" fmla="*/ 16 w 18"/>
                  <a:gd name="T41" fmla="*/ 5 h 7"/>
                  <a:gd name="T42" fmla="*/ 15 w 18"/>
                  <a:gd name="T43" fmla="*/ 4 h 7"/>
                  <a:gd name="T44" fmla="*/ 15 w 18"/>
                  <a:gd name="T45" fmla="*/ 4 h 7"/>
                  <a:gd name="T46" fmla="*/ 14 w 18"/>
                  <a:gd name="T47" fmla="*/ 4 h 7"/>
                  <a:gd name="T48" fmla="*/ 13 w 18"/>
                  <a:gd name="T49" fmla="*/ 3 h 7"/>
                  <a:gd name="T50" fmla="*/ 11 w 18"/>
                  <a:gd name="T51" fmla="*/ 4 h 7"/>
                  <a:gd name="T52" fmla="*/ 10 w 18"/>
                  <a:gd name="T53" fmla="*/ 4 h 7"/>
                  <a:gd name="T54" fmla="*/ 9 w 18"/>
                  <a:gd name="T55" fmla="*/ 4 h 7"/>
                  <a:gd name="T56" fmla="*/ 8 w 18"/>
                  <a:gd name="T57" fmla="*/ 6 h 7"/>
                  <a:gd name="T58" fmla="*/ 7 w 18"/>
                  <a:gd name="T59" fmla="*/ 6 h 7"/>
                  <a:gd name="T60" fmla="*/ 6 w 18"/>
                  <a:gd name="T61" fmla="*/ 6 h 7"/>
                  <a:gd name="T62" fmla="*/ 6 w 18"/>
                  <a:gd name="T63" fmla="*/ 7 h 7"/>
                  <a:gd name="T64" fmla="*/ 6 w 18"/>
                  <a:gd name="T65" fmla="*/ 7 h 7"/>
                  <a:gd name="T66" fmla="*/ 4 w 18"/>
                  <a:gd name="T67" fmla="*/ 7 h 7"/>
                  <a:gd name="T68" fmla="*/ 3 w 18"/>
                  <a:gd name="T69" fmla="*/ 7 h 7"/>
                  <a:gd name="T70" fmla="*/ 3 w 18"/>
                  <a:gd name="T71" fmla="*/ 6 h 7"/>
                  <a:gd name="T72" fmla="*/ 1 w 18"/>
                  <a:gd name="T73" fmla="*/ 4 h 7"/>
                  <a:gd name="T74" fmla="*/ 0 w 18"/>
                  <a:gd name="T75" fmla="*/ 1 h 7"/>
                  <a:gd name="T76" fmla="*/ 0 w 18"/>
                  <a:gd name="T7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8" h="7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1" y="2"/>
                      <a:pt x="1" y="2"/>
                      <a:pt x="2" y="3"/>
                    </a:cubicBezTo>
                    <a:cubicBezTo>
                      <a:pt x="2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4"/>
                      <a:pt x="5" y="3"/>
                      <a:pt x="5" y="3"/>
                    </a:cubicBezTo>
                    <a:cubicBezTo>
                      <a:pt x="5" y="3"/>
                      <a:pt x="6" y="3"/>
                      <a:pt x="6" y="3"/>
                    </a:cubicBezTo>
                    <a:cubicBezTo>
                      <a:pt x="7" y="3"/>
                      <a:pt x="7" y="2"/>
                      <a:pt x="8" y="2"/>
                    </a:cubicBezTo>
                    <a:cubicBezTo>
                      <a:pt x="9" y="2"/>
                      <a:pt x="9" y="2"/>
                      <a:pt x="10" y="2"/>
                    </a:cubicBezTo>
                    <a:cubicBezTo>
                      <a:pt x="10" y="1"/>
                      <a:pt x="11" y="1"/>
                      <a:pt x="11" y="1"/>
                    </a:cubicBezTo>
                    <a:cubicBezTo>
                      <a:pt x="12" y="1"/>
                      <a:pt x="12" y="1"/>
                      <a:pt x="13" y="1"/>
                    </a:cubicBezTo>
                    <a:cubicBezTo>
                      <a:pt x="13" y="1"/>
                      <a:pt x="14" y="2"/>
                      <a:pt x="14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7" y="4"/>
                      <a:pt x="17" y="4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6"/>
                      <a:pt x="18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6"/>
                      <a:pt x="17" y="6"/>
                      <a:pt x="16" y="5"/>
                    </a:cubicBezTo>
                    <a:cubicBezTo>
                      <a:pt x="16" y="5"/>
                      <a:pt x="16" y="5"/>
                      <a:pt x="15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2" y="3"/>
                      <a:pt x="12" y="4"/>
                      <a:pt x="11" y="4"/>
                    </a:cubicBezTo>
                    <a:cubicBezTo>
                      <a:pt x="11" y="4"/>
                      <a:pt x="11" y="4"/>
                      <a:pt x="10" y="4"/>
                    </a:cubicBezTo>
                    <a:cubicBezTo>
                      <a:pt x="10" y="4"/>
                      <a:pt x="10" y="4"/>
                      <a:pt x="9" y="4"/>
                    </a:cubicBezTo>
                    <a:cubicBezTo>
                      <a:pt x="9" y="5"/>
                      <a:pt x="8" y="5"/>
                      <a:pt x="8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5" y="7"/>
                      <a:pt x="4" y="7"/>
                    </a:cubicBezTo>
                    <a:cubicBezTo>
                      <a:pt x="4" y="7"/>
                      <a:pt x="4" y="7"/>
                      <a:pt x="3" y="7"/>
                    </a:cubicBezTo>
                    <a:cubicBezTo>
                      <a:pt x="3" y="7"/>
                      <a:pt x="3" y="7"/>
                      <a:pt x="3" y="6"/>
                    </a:cubicBezTo>
                    <a:cubicBezTo>
                      <a:pt x="2" y="6"/>
                      <a:pt x="1" y="5"/>
                      <a:pt x="1" y="4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0D13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iṡlïḑê">
                <a:extLst>
                  <a:ext uri="{FF2B5EF4-FFF2-40B4-BE49-F238E27FC236}">
                    <a16:creationId xmlns:a16="http://schemas.microsoft.com/office/drawing/2014/main" id="{9118D790-F3CB-4F10-BB61-1BFE36D00646}"/>
                  </a:ext>
                </a:extLst>
              </p:cNvPr>
              <p:cNvSpPr/>
              <p:nvPr/>
            </p:nvSpPr>
            <p:spPr bwMode="auto">
              <a:xfrm flipH="1">
                <a:off x="2331825" y="2371026"/>
                <a:ext cx="12916" cy="25831"/>
              </a:xfrm>
              <a:custGeom>
                <a:avLst/>
                <a:gdLst>
                  <a:gd name="T0" fmla="*/ 2 w 4"/>
                  <a:gd name="T1" fmla="*/ 8 h 8"/>
                  <a:gd name="T2" fmla="*/ 2 w 4"/>
                  <a:gd name="T3" fmla="*/ 8 h 8"/>
                  <a:gd name="T4" fmla="*/ 4 w 4"/>
                  <a:gd name="T5" fmla="*/ 6 h 8"/>
                  <a:gd name="T6" fmla="*/ 4 w 4"/>
                  <a:gd name="T7" fmla="*/ 2 h 8"/>
                  <a:gd name="T8" fmla="*/ 2 w 4"/>
                  <a:gd name="T9" fmla="*/ 0 h 8"/>
                  <a:gd name="T10" fmla="*/ 2 w 4"/>
                  <a:gd name="T11" fmla="*/ 0 h 8"/>
                  <a:gd name="T12" fmla="*/ 0 w 4"/>
                  <a:gd name="T13" fmla="*/ 2 h 8"/>
                  <a:gd name="T14" fmla="*/ 0 w 4"/>
                  <a:gd name="T15" fmla="*/ 6 h 8"/>
                  <a:gd name="T16" fmla="*/ 2 w 4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8">
                    <a:moveTo>
                      <a:pt x="2" y="8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3" y="8"/>
                      <a:pt x="4" y="7"/>
                      <a:pt x="4" y="6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1" y="8"/>
                      <a:pt x="2" y="8"/>
                    </a:cubicBezTo>
                    <a:close/>
                  </a:path>
                </a:pathLst>
              </a:custGeom>
              <a:solidFill>
                <a:srgbClr val="283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ïsľidê">
                <a:extLst>
                  <a:ext uri="{FF2B5EF4-FFF2-40B4-BE49-F238E27FC236}">
                    <a16:creationId xmlns:a16="http://schemas.microsoft.com/office/drawing/2014/main" id="{8041C861-E36A-4E38-B4B3-DC01ACF9FF47}"/>
                  </a:ext>
                </a:extLst>
              </p:cNvPr>
              <p:cNvSpPr/>
              <p:nvPr/>
            </p:nvSpPr>
            <p:spPr bwMode="auto">
              <a:xfrm flipH="1">
                <a:off x="2152620" y="2322592"/>
                <a:ext cx="80723" cy="25831"/>
              </a:xfrm>
              <a:custGeom>
                <a:avLst/>
                <a:gdLst>
                  <a:gd name="T0" fmla="*/ 2 w 25"/>
                  <a:gd name="T1" fmla="*/ 3 h 8"/>
                  <a:gd name="T2" fmla="*/ 3 w 25"/>
                  <a:gd name="T3" fmla="*/ 2 h 8"/>
                  <a:gd name="T4" fmla="*/ 6 w 25"/>
                  <a:gd name="T5" fmla="*/ 1 h 8"/>
                  <a:gd name="T6" fmla="*/ 10 w 25"/>
                  <a:gd name="T7" fmla="*/ 0 h 8"/>
                  <a:gd name="T8" fmla="*/ 12 w 25"/>
                  <a:gd name="T9" fmla="*/ 0 h 8"/>
                  <a:gd name="T10" fmla="*/ 15 w 25"/>
                  <a:gd name="T11" fmla="*/ 0 h 8"/>
                  <a:gd name="T12" fmla="*/ 17 w 25"/>
                  <a:gd name="T13" fmla="*/ 0 h 8"/>
                  <a:gd name="T14" fmla="*/ 19 w 25"/>
                  <a:gd name="T15" fmla="*/ 1 h 8"/>
                  <a:gd name="T16" fmla="*/ 21 w 25"/>
                  <a:gd name="T17" fmla="*/ 2 h 8"/>
                  <a:gd name="T18" fmla="*/ 23 w 25"/>
                  <a:gd name="T19" fmla="*/ 4 h 8"/>
                  <a:gd name="T20" fmla="*/ 24 w 25"/>
                  <a:gd name="T21" fmla="*/ 5 h 8"/>
                  <a:gd name="T22" fmla="*/ 25 w 25"/>
                  <a:gd name="T23" fmla="*/ 6 h 8"/>
                  <a:gd name="T24" fmla="*/ 25 w 25"/>
                  <a:gd name="T25" fmla="*/ 7 h 8"/>
                  <a:gd name="T26" fmla="*/ 25 w 25"/>
                  <a:gd name="T27" fmla="*/ 8 h 8"/>
                  <a:gd name="T28" fmla="*/ 24 w 25"/>
                  <a:gd name="T29" fmla="*/ 8 h 8"/>
                  <a:gd name="T30" fmla="*/ 24 w 25"/>
                  <a:gd name="T31" fmla="*/ 8 h 8"/>
                  <a:gd name="T32" fmla="*/ 23 w 25"/>
                  <a:gd name="T33" fmla="*/ 7 h 8"/>
                  <a:gd name="T34" fmla="*/ 22 w 25"/>
                  <a:gd name="T35" fmla="*/ 7 h 8"/>
                  <a:gd name="T36" fmla="*/ 21 w 25"/>
                  <a:gd name="T37" fmla="*/ 6 h 8"/>
                  <a:gd name="T38" fmla="*/ 19 w 25"/>
                  <a:gd name="T39" fmla="*/ 5 h 8"/>
                  <a:gd name="T40" fmla="*/ 18 w 25"/>
                  <a:gd name="T41" fmla="*/ 5 h 8"/>
                  <a:gd name="T42" fmla="*/ 16 w 25"/>
                  <a:gd name="T43" fmla="*/ 4 h 8"/>
                  <a:gd name="T44" fmla="*/ 14 w 25"/>
                  <a:gd name="T45" fmla="*/ 4 h 8"/>
                  <a:gd name="T46" fmla="*/ 13 w 25"/>
                  <a:gd name="T47" fmla="*/ 4 h 8"/>
                  <a:gd name="T48" fmla="*/ 11 w 25"/>
                  <a:gd name="T49" fmla="*/ 5 h 8"/>
                  <a:gd name="T50" fmla="*/ 8 w 25"/>
                  <a:gd name="T51" fmla="*/ 6 h 8"/>
                  <a:gd name="T52" fmla="*/ 6 w 25"/>
                  <a:gd name="T53" fmla="*/ 7 h 8"/>
                  <a:gd name="T54" fmla="*/ 5 w 25"/>
                  <a:gd name="T55" fmla="*/ 7 h 8"/>
                  <a:gd name="T56" fmla="*/ 1 w 25"/>
                  <a:gd name="T57" fmla="*/ 6 h 8"/>
                  <a:gd name="T58" fmla="*/ 2 w 25"/>
                  <a:gd name="T59" fmla="*/ 3 h 8"/>
                  <a:gd name="T60" fmla="*/ 2 w 25"/>
                  <a:gd name="T61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5" h="8">
                    <a:moveTo>
                      <a:pt x="2" y="3"/>
                    </a:moveTo>
                    <a:cubicBezTo>
                      <a:pt x="2" y="3"/>
                      <a:pt x="2" y="2"/>
                      <a:pt x="3" y="2"/>
                    </a:cubicBezTo>
                    <a:cubicBezTo>
                      <a:pt x="4" y="2"/>
                      <a:pt x="5" y="1"/>
                      <a:pt x="6" y="1"/>
                    </a:cubicBezTo>
                    <a:cubicBezTo>
                      <a:pt x="7" y="0"/>
                      <a:pt x="8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cubicBezTo>
                      <a:pt x="13" y="0"/>
                      <a:pt x="14" y="0"/>
                      <a:pt x="15" y="0"/>
                    </a:cubicBezTo>
                    <a:cubicBezTo>
                      <a:pt x="15" y="0"/>
                      <a:pt x="16" y="0"/>
                      <a:pt x="17" y="0"/>
                    </a:cubicBezTo>
                    <a:cubicBezTo>
                      <a:pt x="18" y="0"/>
                      <a:pt x="19" y="1"/>
                      <a:pt x="19" y="1"/>
                    </a:cubicBezTo>
                    <a:cubicBezTo>
                      <a:pt x="20" y="1"/>
                      <a:pt x="21" y="2"/>
                      <a:pt x="21" y="2"/>
                    </a:cubicBezTo>
                    <a:cubicBezTo>
                      <a:pt x="22" y="3"/>
                      <a:pt x="22" y="3"/>
                      <a:pt x="23" y="4"/>
                    </a:cubicBezTo>
                    <a:cubicBezTo>
                      <a:pt x="23" y="4"/>
                      <a:pt x="24" y="4"/>
                      <a:pt x="24" y="5"/>
                    </a:cubicBezTo>
                    <a:cubicBezTo>
                      <a:pt x="24" y="5"/>
                      <a:pt x="24" y="6"/>
                      <a:pt x="25" y="6"/>
                    </a:cubicBezTo>
                    <a:cubicBezTo>
                      <a:pt x="25" y="6"/>
                      <a:pt x="25" y="7"/>
                      <a:pt x="25" y="7"/>
                    </a:cubicBezTo>
                    <a:cubicBezTo>
                      <a:pt x="25" y="7"/>
                      <a:pt x="25" y="8"/>
                      <a:pt x="25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3" y="8"/>
                      <a:pt x="23" y="7"/>
                    </a:cubicBezTo>
                    <a:cubicBezTo>
                      <a:pt x="23" y="7"/>
                      <a:pt x="22" y="7"/>
                      <a:pt x="22" y="7"/>
                    </a:cubicBezTo>
                    <a:cubicBezTo>
                      <a:pt x="22" y="7"/>
                      <a:pt x="21" y="6"/>
                      <a:pt x="21" y="6"/>
                    </a:cubicBezTo>
                    <a:cubicBezTo>
                      <a:pt x="20" y="6"/>
                      <a:pt x="20" y="6"/>
                      <a:pt x="19" y="5"/>
                    </a:cubicBezTo>
                    <a:cubicBezTo>
                      <a:pt x="19" y="5"/>
                      <a:pt x="18" y="5"/>
                      <a:pt x="18" y="5"/>
                    </a:cubicBezTo>
                    <a:cubicBezTo>
                      <a:pt x="17" y="5"/>
                      <a:pt x="17" y="4"/>
                      <a:pt x="16" y="4"/>
                    </a:cubicBezTo>
                    <a:cubicBezTo>
                      <a:pt x="16" y="4"/>
                      <a:pt x="15" y="4"/>
                      <a:pt x="14" y="4"/>
                    </a:cubicBezTo>
                    <a:cubicBezTo>
                      <a:pt x="14" y="4"/>
                      <a:pt x="13" y="4"/>
                      <a:pt x="13" y="4"/>
                    </a:cubicBezTo>
                    <a:cubicBezTo>
                      <a:pt x="12" y="4"/>
                      <a:pt x="11" y="5"/>
                      <a:pt x="11" y="5"/>
                    </a:cubicBezTo>
                    <a:cubicBezTo>
                      <a:pt x="10" y="5"/>
                      <a:pt x="9" y="5"/>
                      <a:pt x="8" y="6"/>
                    </a:cubicBezTo>
                    <a:cubicBezTo>
                      <a:pt x="7" y="6"/>
                      <a:pt x="6" y="7"/>
                      <a:pt x="6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3" y="8"/>
                      <a:pt x="2" y="8"/>
                      <a:pt x="1" y="6"/>
                    </a:cubicBezTo>
                    <a:cubicBezTo>
                      <a:pt x="0" y="5"/>
                      <a:pt x="1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îSľîďê">
                <a:extLst>
                  <a:ext uri="{FF2B5EF4-FFF2-40B4-BE49-F238E27FC236}">
                    <a16:creationId xmlns:a16="http://schemas.microsoft.com/office/drawing/2014/main" id="{882EF285-D453-424E-BD9F-44F7967C065E}"/>
                  </a:ext>
                </a:extLst>
              </p:cNvPr>
              <p:cNvSpPr/>
              <p:nvPr/>
            </p:nvSpPr>
            <p:spPr bwMode="auto">
              <a:xfrm flipH="1">
                <a:off x="2302765" y="2322592"/>
                <a:ext cx="83952" cy="25831"/>
              </a:xfrm>
              <a:custGeom>
                <a:avLst/>
                <a:gdLst>
                  <a:gd name="T0" fmla="*/ 24 w 26"/>
                  <a:gd name="T1" fmla="*/ 3 h 8"/>
                  <a:gd name="T2" fmla="*/ 23 w 26"/>
                  <a:gd name="T3" fmla="*/ 2 h 8"/>
                  <a:gd name="T4" fmla="*/ 20 w 26"/>
                  <a:gd name="T5" fmla="*/ 1 h 8"/>
                  <a:gd name="T6" fmla="*/ 16 w 26"/>
                  <a:gd name="T7" fmla="*/ 0 h 8"/>
                  <a:gd name="T8" fmla="*/ 14 w 26"/>
                  <a:gd name="T9" fmla="*/ 0 h 8"/>
                  <a:gd name="T10" fmla="*/ 11 w 26"/>
                  <a:gd name="T11" fmla="*/ 0 h 8"/>
                  <a:gd name="T12" fmla="*/ 9 w 26"/>
                  <a:gd name="T13" fmla="*/ 0 h 8"/>
                  <a:gd name="T14" fmla="*/ 6 w 26"/>
                  <a:gd name="T15" fmla="*/ 1 h 8"/>
                  <a:gd name="T16" fmla="*/ 4 w 26"/>
                  <a:gd name="T17" fmla="*/ 2 h 8"/>
                  <a:gd name="T18" fmla="*/ 3 w 26"/>
                  <a:gd name="T19" fmla="*/ 4 h 8"/>
                  <a:gd name="T20" fmla="*/ 2 w 26"/>
                  <a:gd name="T21" fmla="*/ 5 h 8"/>
                  <a:gd name="T22" fmla="*/ 1 w 26"/>
                  <a:gd name="T23" fmla="*/ 6 h 8"/>
                  <a:gd name="T24" fmla="*/ 1 w 26"/>
                  <a:gd name="T25" fmla="*/ 7 h 8"/>
                  <a:gd name="T26" fmla="*/ 1 w 26"/>
                  <a:gd name="T27" fmla="*/ 8 h 8"/>
                  <a:gd name="T28" fmla="*/ 2 w 26"/>
                  <a:gd name="T29" fmla="*/ 8 h 8"/>
                  <a:gd name="T30" fmla="*/ 2 w 26"/>
                  <a:gd name="T31" fmla="*/ 8 h 8"/>
                  <a:gd name="T32" fmla="*/ 3 w 26"/>
                  <a:gd name="T33" fmla="*/ 7 h 8"/>
                  <a:gd name="T34" fmla="*/ 4 w 26"/>
                  <a:gd name="T35" fmla="*/ 7 h 8"/>
                  <a:gd name="T36" fmla="*/ 5 w 26"/>
                  <a:gd name="T37" fmla="*/ 6 h 8"/>
                  <a:gd name="T38" fmla="*/ 6 w 26"/>
                  <a:gd name="T39" fmla="*/ 5 h 8"/>
                  <a:gd name="T40" fmla="*/ 8 w 26"/>
                  <a:gd name="T41" fmla="*/ 5 h 8"/>
                  <a:gd name="T42" fmla="*/ 10 w 26"/>
                  <a:gd name="T43" fmla="*/ 4 h 8"/>
                  <a:gd name="T44" fmla="*/ 11 w 26"/>
                  <a:gd name="T45" fmla="*/ 4 h 8"/>
                  <a:gd name="T46" fmla="*/ 13 w 26"/>
                  <a:gd name="T47" fmla="*/ 4 h 8"/>
                  <a:gd name="T48" fmla="*/ 15 w 26"/>
                  <a:gd name="T49" fmla="*/ 5 h 8"/>
                  <a:gd name="T50" fmla="*/ 18 w 26"/>
                  <a:gd name="T51" fmla="*/ 6 h 8"/>
                  <a:gd name="T52" fmla="*/ 20 w 26"/>
                  <a:gd name="T53" fmla="*/ 7 h 8"/>
                  <a:gd name="T54" fmla="*/ 21 w 26"/>
                  <a:gd name="T55" fmla="*/ 7 h 8"/>
                  <a:gd name="T56" fmla="*/ 25 w 26"/>
                  <a:gd name="T57" fmla="*/ 6 h 8"/>
                  <a:gd name="T58" fmla="*/ 24 w 26"/>
                  <a:gd name="T59" fmla="*/ 3 h 8"/>
                  <a:gd name="T60" fmla="*/ 24 w 26"/>
                  <a:gd name="T61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" h="8">
                    <a:moveTo>
                      <a:pt x="24" y="3"/>
                    </a:moveTo>
                    <a:cubicBezTo>
                      <a:pt x="24" y="3"/>
                      <a:pt x="23" y="2"/>
                      <a:pt x="23" y="2"/>
                    </a:cubicBezTo>
                    <a:cubicBezTo>
                      <a:pt x="22" y="2"/>
                      <a:pt x="21" y="1"/>
                      <a:pt x="20" y="1"/>
                    </a:cubicBezTo>
                    <a:cubicBezTo>
                      <a:pt x="19" y="0"/>
                      <a:pt x="18" y="0"/>
                      <a:pt x="16" y="0"/>
                    </a:cubicBezTo>
                    <a:cubicBezTo>
                      <a:pt x="15" y="0"/>
                      <a:pt x="14" y="0"/>
                      <a:pt x="14" y="0"/>
                    </a:cubicBezTo>
                    <a:cubicBezTo>
                      <a:pt x="13" y="0"/>
                      <a:pt x="12" y="0"/>
                      <a:pt x="11" y="0"/>
                    </a:cubicBezTo>
                    <a:cubicBezTo>
                      <a:pt x="10" y="0"/>
                      <a:pt x="9" y="0"/>
                      <a:pt x="9" y="0"/>
                    </a:cubicBezTo>
                    <a:cubicBezTo>
                      <a:pt x="8" y="0"/>
                      <a:pt x="7" y="1"/>
                      <a:pt x="6" y="1"/>
                    </a:cubicBezTo>
                    <a:cubicBezTo>
                      <a:pt x="6" y="1"/>
                      <a:pt x="5" y="2"/>
                      <a:pt x="4" y="2"/>
                    </a:cubicBezTo>
                    <a:cubicBezTo>
                      <a:pt x="4" y="3"/>
                      <a:pt x="3" y="3"/>
                      <a:pt x="3" y="4"/>
                    </a:cubicBezTo>
                    <a:cubicBezTo>
                      <a:pt x="3" y="4"/>
                      <a:pt x="2" y="4"/>
                      <a:pt x="2" y="5"/>
                    </a:cubicBezTo>
                    <a:cubicBezTo>
                      <a:pt x="2" y="5"/>
                      <a:pt x="1" y="6"/>
                      <a:pt x="1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0" y="7"/>
                      <a:pt x="1" y="8"/>
                      <a:pt x="1" y="8"/>
                    </a:cubicBezTo>
                    <a:cubicBezTo>
                      <a:pt x="1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3" y="7"/>
                    </a:cubicBezTo>
                    <a:cubicBezTo>
                      <a:pt x="3" y="7"/>
                      <a:pt x="3" y="7"/>
                      <a:pt x="4" y="7"/>
                    </a:cubicBezTo>
                    <a:cubicBezTo>
                      <a:pt x="4" y="7"/>
                      <a:pt x="4" y="6"/>
                      <a:pt x="5" y="6"/>
                    </a:cubicBezTo>
                    <a:cubicBezTo>
                      <a:pt x="5" y="6"/>
                      <a:pt x="6" y="6"/>
                      <a:pt x="6" y="5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8" y="5"/>
                      <a:pt x="9" y="4"/>
                      <a:pt x="10" y="4"/>
                    </a:cubicBezTo>
                    <a:cubicBezTo>
                      <a:pt x="10" y="4"/>
                      <a:pt x="11" y="4"/>
                      <a:pt x="11" y="4"/>
                    </a:cubicBezTo>
                    <a:cubicBezTo>
                      <a:pt x="12" y="4"/>
                      <a:pt x="13" y="4"/>
                      <a:pt x="13" y="4"/>
                    </a:cubicBezTo>
                    <a:cubicBezTo>
                      <a:pt x="14" y="4"/>
                      <a:pt x="14" y="5"/>
                      <a:pt x="15" y="5"/>
                    </a:cubicBezTo>
                    <a:cubicBezTo>
                      <a:pt x="16" y="5"/>
                      <a:pt x="17" y="5"/>
                      <a:pt x="18" y="6"/>
                    </a:cubicBezTo>
                    <a:cubicBezTo>
                      <a:pt x="19" y="6"/>
                      <a:pt x="20" y="7"/>
                      <a:pt x="20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2" y="8"/>
                      <a:pt x="24" y="8"/>
                      <a:pt x="25" y="6"/>
                    </a:cubicBezTo>
                    <a:cubicBezTo>
                      <a:pt x="26" y="5"/>
                      <a:pt x="25" y="3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îŝḷíďe">
                <a:extLst>
                  <a:ext uri="{FF2B5EF4-FFF2-40B4-BE49-F238E27FC236}">
                    <a16:creationId xmlns:a16="http://schemas.microsoft.com/office/drawing/2014/main" id="{67BA8857-C997-4529-A9F9-D37F691CF23B}"/>
                  </a:ext>
                </a:extLst>
              </p:cNvPr>
              <p:cNvSpPr/>
              <p:nvPr/>
            </p:nvSpPr>
            <p:spPr bwMode="auto">
              <a:xfrm flipH="1">
                <a:off x="2236571" y="2432376"/>
                <a:ext cx="59736" cy="16145"/>
              </a:xfrm>
              <a:custGeom>
                <a:avLst/>
                <a:gdLst>
                  <a:gd name="T0" fmla="*/ 1 w 19"/>
                  <a:gd name="T1" fmla="*/ 0 h 5"/>
                  <a:gd name="T2" fmla="*/ 4 w 19"/>
                  <a:gd name="T3" fmla="*/ 0 h 5"/>
                  <a:gd name="T4" fmla="*/ 7 w 19"/>
                  <a:gd name="T5" fmla="*/ 0 h 5"/>
                  <a:gd name="T6" fmla="*/ 8 w 19"/>
                  <a:gd name="T7" fmla="*/ 0 h 5"/>
                  <a:gd name="T8" fmla="*/ 10 w 19"/>
                  <a:gd name="T9" fmla="*/ 0 h 5"/>
                  <a:gd name="T10" fmla="*/ 11 w 19"/>
                  <a:gd name="T11" fmla="*/ 0 h 5"/>
                  <a:gd name="T12" fmla="*/ 13 w 19"/>
                  <a:gd name="T13" fmla="*/ 0 h 5"/>
                  <a:gd name="T14" fmla="*/ 15 w 19"/>
                  <a:gd name="T15" fmla="*/ 0 h 5"/>
                  <a:gd name="T16" fmla="*/ 16 w 19"/>
                  <a:gd name="T17" fmla="*/ 0 h 5"/>
                  <a:gd name="T18" fmla="*/ 17 w 19"/>
                  <a:gd name="T19" fmla="*/ 0 h 5"/>
                  <a:gd name="T20" fmla="*/ 18 w 19"/>
                  <a:gd name="T21" fmla="*/ 0 h 5"/>
                  <a:gd name="T22" fmla="*/ 18 w 19"/>
                  <a:gd name="T23" fmla="*/ 0 h 5"/>
                  <a:gd name="T24" fmla="*/ 19 w 19"/>
                  <a:gd name="T25" fmla="*/ 1 h 5"/>
                  <a:gd name="T26" fmla="*/ 19 w 19"/>
                  <a:gd name="T27" fmla="*/ 1 h 5"/>
                  <a:gd name="T28" fmla="*/ 18 w 19"/>
                  <a:gd name="T29" fmla="*/ 2 h 5"/>
                  <a:gd name="T30" fmla="*/ 16 w 19"/>
                  <a:gd name="T31" fmla="*/ 3 h 5"/>
                  <a:gd name="T32" fmla="*/ 15 w 19"/>
                  <a:gd name="T33" fmla="*/ 4 h 5"/>
                  <a:gd name="T34" fmla="*/ 13 w 19"/>
                  <a:gd name="T35" fmla="*/ 4 h 5"/>
                  <a:gd name="T36" fmla="*/ 10 w 19"/>
                  <a:gd name="T37" fmla="*/ 5 h 5"/>
                  <a:gd name="T38" fmla="*/ 6 w 19"/>
                  <a:gd name="T39" fmla="*/ 4 h 5"/>
                  <a:gd name="T40" fmla="*/ 3 w 19"/>
                  <a:gd name="T41" fmla="*/ 3 h 5"/>
                  <a:gd name="T42" fmla="*/ 1 w 19"/>
                  <a:gd name="T43" fmla="*/ 1 h 5"/>
                  <a:gd name="T44" fmla="*/ 1 w 19"/>
                  <a:gd name="T45" fmla="*/ 0 h 5"/>
                  <a:gd name="T46" fmla="*/ 1 w 19"/>
                  <a:gd name="T4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" h="5">
                    <a:moveTo>
                      <a:pt x="1" y="0"/>
                    </a:moveTo>
                    <a:cubicBezTo>
                      <a:pt x="1" y="0"/>
                      <a:pt x="2" y="0"/>
                      <a:pt x="4" y="0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7" y="0"/>
                      <a:pt x="8" y="0"/>
                      <a:pt x="8" y="0"/>
                    </a:cubicBezTo>
                    <a:cubicBezTo>
                      <a:pt x="9" y="0"/>
                      <a:pt x="9" y="0"/>
                      <a:pt x="10" y="0"/>
                    </a:cubicBezTo>
                    <a:cubicBezTo>
                      <a:pt x="10" y="0"/>
                      <a:pt x="11" y="0"/>
                      <a:pt x="11" y="0"/>
                    </a:cubicBezTo>
                    <a:cubicBezTo>
                      <a:pt x="12" y="0"/>
                      <a:pt x="12" y="0"/>
                      <a:pt x="13" y="0"/>
                    </a:cubicBezTo>
                    <a:cubicBezTo>
                      <a:pt x="14" y="0"/>
                      <a:pt x="14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8" y="1"/>
                      <a:pt x="18" y="2"/>
                    </a:cubicBezTo>
                    <a:cubicBezTo>
                      <a:pt x="18" y="2"/>
                      <a:pt x="17" y="3"/>
                      <a:pt x="16" y="3"/>
                    </a:cubicBezTo>
                    <a:cubicBezTo>
                      <a:pt x="16" y="3"/>
                      <a:pt x="15" y="4"/>
                      <a:pt x="15" y="4"/>
                    </a:cubicBezTo>
                    <a:cubicBezTo>
                      <a:pt x="14" y="4"/>
                      <a:pt x="14" y="4"/>
                      <a:pt x="13" y="4"/>
                    </a:cubicBezTo>
                    <a:cubicBezTo>
                      <a:pt x="12" y="4"/>
                      <a:pt x="11" y="5"/>
                      <a:pt x="10" y="5"/>
                    </a:cubicBezTo>
                    <a:cubicBezTo>
                      <a:pt x="8" y="5"/>
                      <a:pt x="7" y="4"/>
                      <a:pt x="6" y="4"/>
                    </a:cubicBezTo>
                    <a:cubicBezTo>
                      <a:pt x="5" y="4"/>
                      <a:pt x="4" y="3"/>
                      <a:pt x="3" y="3"/>
                    </a:cubicBezTo>
                    <a:cubicBezTo>
                      <a:pt x="2" y="2"/>
                      <a:pt x="1" y="1"/>
                      <a:pt x="1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22" name="ïŝ1íďé">
                <a:extLst>
                  <a:ext uri="{FF2B5EF4-FFF2-40B4-BE49-F238E27FC236}">
                    <a16:creationId xmlns:a16="http://schemas.microsoft.com/office/drawing/2014/main" id="{4084298B-DEFC-4B1E-8D36-5958F6E268F6}"/>
                  </a:ext>
                </a:extLst>
              </p:cNvPr>
              <p:cNvSpPr/>
              <p:nvPr/>
            </p:nvSpPr>
            <p:spPr bwMode="auto">
              <a:xfrm flipH="1">
                <a:off x="2223656" y="2467894"/>
                <a:ext cx="111398" cy="37133"/>
              </a:xfrm>
              <a:custGeom>
                <a:avLst/>
                <a:gdLst>
                  <a:gd name="T0" fmla="*/ 22 w 35"/>
                  <a:gd name="T1" fmla="*/ 12 h 12"/>
                  <a:gd name="T2" fmla="*/ 13 w 35"/>
                  <a:gd name="T3" fmla="*/ 12 h 12"/>
                  <a:gd name="T4" fmla="*/ 0 w 35"/>
                  <a:gd name="T5" fmla="*/ 0 h 12"/>
                  <a:gd name="T6" fmla="*/ 0 w 35"/>
                  <a:gd name="T7" fmla="*/ 0 h 12"/>
                  <a:gd name="T8" fmla="*/ 35 w 35"/>
                  <a:gd name="T9" fmla="*/ 0 h 12"/>
                  <a:gd name="T10" fmla="*/ 35 w 35"/>
                  <a:gd name="T11" fmla="*/ 0 h 12"/>
                  <a:gd name="T12" fmla="*/ 22 w 35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2">
                    <a:moveTo>
                      <a:pt x="22" y="12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6" y="12"/>
                      <a:pt x="0" y="7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7"/>
                      <a:pt x="29" y="12"/>
                      <a:pt x="22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B1A37832-0141-4F50-8937-01BB4A8870BF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7881388" y="3536752"/>
              <a:ext cx="709652" cy="730878"/>
            </a:xfrm>
            <a:custGeom>
              <a:avLst/>
              <a:gdLst>
                <a:gd name="T0" fmla="*/ 394 w 426"/>
                <a:gd name="T1" fmla="*/ 252 h 428"/>
                <a:gd name="T2" fmla="*/ 426 w 426"/>
                <a:gd name="T3" fmla="*/ 143 h 428"/>
                <a:gd name="T4" fmla="*/ 344 w 426"/>
                <a:gd name="T5" fmla="*/ 202 h 428"/>
                <a:gd name="T6" fmla="*/ 383 w 426"/>
                <a:gd name="T7" fmla="*/ 100 h 428"/>
                <a:gd name="T8" fmla="*/ 300 w 426"/>
                <a:gd name="T9" fmla="*/ 158 h 428"/>
                <a:gd name="T10" fmla="*/ 340 w 426"/>
                <a:gd name="T11" fmla="*/ 56 h 428"/>
                <a:gd name="T12" fmla="*/ 257 w 426"/>
                <a:gd name="T13" fmla="*/ 115 h 428"/>
                <a:gd name="T14" fmla="*/ 297 w 426"/>
                <a:gd name="T15" fmla="*/ 13 h 428"/>
                <a:gd name="T16" fmla="*/ 213 w 426"/>
                <a:gd name="T17" fmla="*/ 71 h 428"/>
                <a:gd name="T18" fmla="*/ 163 w 426"/>
                <a:gd name="T19" fmla="*/ 45 h 428"/>
                <a:gd name="T20" fmla="*/ 170 w 426"/>
                <a:gd name="T21" fmla="*/ 115 h 428"/>
                <a:gd name="T22" fmla="*/ 120 w 426"/>
                <a:gd name="T23" fmla="*/ 89 h 428"/>
                <a:gd name="T24" fmla="*/ 127 w 426"/>
                <a:gd name="T25" fmla="*/ 158 h 428"/>
                <a:gd name="T26" fmla="*/ 76 w 426"/>
                <a:gd name="T27" fmla="*/ 132 h 428"/>
                <a:gd name="T28" fmla="*/ 83 w 426"/>
                <a:gd name="T29" fmla="*/ 202 h 428"/>
                <a:gd name="T30" fmla="*/ 33 w 426"/>
                <a:gd name="T31" fmla="*/ 176 h 428"/>
                <a:gd name="T32" fmla="*/ 0 w 426"/>
                <a:gd name="T33" fmla="*/ 285 h 428"/>
                <a:gd name="T34" fmla="*/ 83 w 426"/>
                <a:gd name="T35" fmla="*/ 226 h 428"/>
                <a:gd name="T36" fmla="*/ 44 w 426"/>
                <a:gd name="T37" fmla="*/ 328 h 428"/>
                <a:gd name="T38" fmla="*/ 127 w 426"/>
                <a:gd name="T39" fmla="*/ 270 h 428"/>
                <a:gd name="T40" fmla="*/ 87 w 426"/>
                <a:gd name="T41" fmla="*/ 372 h 428"/>
                <a:gd name="T42" fmla="*/ 170 w 426"/>
                <a:gd name="T43" fmla="*/ 313 h 428"/>
                <a:gd name="T44" fmla="*/ 130 w 426"/>
                <a:gd name="T45" fmla="*/ 415 h 428"/>
                <a:gd name="T46" fmla="*/ 213 w 426"/>
                <a:gd name="T47" fmla="*/ 357 h 428"/>
                <a:gd name="T48" fmla="*/ 264 w 426"/>
                <a:gd name="T49" fmla="*/ 382 h 428"/>
                <a:gd name="T50" fmla="*/ 257 w 426"/>
                <a:gd name="T51" fmla="*/ 313 h 428"/>
                <a:gd name="T52" fmla="*/ 307 w 426"/>
                <a:gd name="T53" fmla="*/ 339 h 428"/>
                <a:gd name="T54" fmla="*/ 300 w 426"/>
                <a:gd name="T55" fmla="*/ 270 h 428"/>
                <a:gd name="T56" fmla="*/ 351 w 426"/>
                <a:gd name="T57" fmla="*/ 296 h 428"/>
                <a:gd name="T58" fmla="*/ 344 w 426"/>
                <a:gd name="T59" fmla="*/ 226 h 428"/>
                <a:gd name="T60" fmla="*/ 244 w 426"/>
                <a:gd name="T61" fmla="*/ 214 h 428"/>
                <a:gd name="T62" fmla="*/ 183 w 426"/>
                <a:gd name="T63" fmla="*/ 214 h 428"/>
                <a:gd name="T64" fmla="*/ 244 w 426"/>
                <a:gd name="T65" fmla="*/ 214 h 428"/>
                <a:gd name="T66" fmla="*/ 226 w 426"/>
                <a:gd name="T67" fmla="*/ 170 h 428"/>
                <a:gd name="T68" fmla="*/ 288 w 426"/>
                <a:gd name="T69" fmla="*/ 170 h 428"/>
                <a:gd name="T70" fmla="*/ 213 w 426"/>
                <a:gd name="T71" fmla="*/ 158 h 428"/>
                <a:gd name="T72" fmla="*/ 213 w 426"/>
                <a:gd name="T73" fmla="*/ 96 h 428"/>
                <a:gd name="T74" fmla="*/ 213 w 426"/>
                <a:gd name="T75" fmla="*/ 158 h 428"/>
                <a:gd name="T76" fmla="*/ 170 w 426"/>
                <a:gd name="T77" fmla="*/ 202 h 428"/>
                <a:gd name="T78" fmla="*/ 170 w 426"/>
                <a:gd name="T79" fmla="*/ 139 h 428"/>
                <a:gd name="T80" fmla="*/ 158 w 426"/>
                <a:gd name="T81" fmla="*/ 214 h 428"/>
                <a:gd name="T82" fmla="*/ 96 w 426"/>
                <a:gd name="T83" fmla="*/ 214 h 428"/>
                <a:gd name="T84" fmla="*/ 158 w 426"/>
                <a:gd name="T85" fmla="*/ 214 h 428"/>
                <a:gd name="T86" fmla="*/ 201 w 426"/>
                <a:gd name="T87" fmla="*/ 257 h 428"/>
                <a:gd name="T88" fmla="*/ 139 w 426"/>
                <a:gd name="T89" fmla="*/ 257 h 428"/>
                <a:gd name="T90" fmla="*/ 213 w 426"/>
                <a:gd name="T91" fmla="*/ 270 h 428"/>
                <a:gd name="T92" fmla="*/ 213 w 426"/>
                <a:gd name="T93" fmla="*/ 332 h 428"/>
                <a:gd name="T94" fmla="*/ 213 w 426"/>
                <a:gd name="T95" fmla="*/ 270 h 428"/>
                <a:gd name="T96" fmla="*/ 257 w 426"/>
                <a:gd name="T97" fmla="*/ 226 h 428"/>
                <a:gd name="T98" fmla="*/ 257 w 426"/>
                <a:gd name="T99" fmla="*/ 288 h 428"/>
                <a:gd name="T100" fmla="*/ 269 w 426"/>
                <a:gd name="T101" fmla="*/ 214 h 428"/>
                <a:gd name="T102" fmla="*/ 331 w 426"/>
                <a:gd name="T103" fmla="*/ 214 h 428"/>
                <a:gd name="T104" fmla="*/ 269 w 426"/>
                <a:gd name="T105" fmla="*/ 214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26" h="428">
                  <a:moveTo>
                    <a:pt x="382" y="265"/>
                  </a:moveTo>
                  <a:lnTo>
                    <a:pt x="394" y="252"/>
                  </a:lnTo>
                  <a:lnTo>
                    <a:pt x="356" y="214"/>
                  </a:lnTo>
                  <a:lnTo>
                    <a:pt x="426" y="143"/>
                  </a:lnTo>
                  <a:lnTo>
                    <a:pt x="414" y="131"/>
                  </a:lnTo>
                  <a:lnTo>
                    <a:pt x="344" y="202"/>
                  </a:lnTo>
                  <a:lnTo>
                    <a:pt x="313" y="170"/>
                  </a:lnTo>
                  <a:lnTo>
                    <a:pt x="383" y="100"/>
                  </a:lnTo>
                  <a:lnTo>
                    <a:pt x="371" y="87"/>
                  </a:lnTo>
                  <a:lnTo>
                    <a:pt x="300" y="158"/>
                  </a:lnTo>
                  <a:lnTo>
                    <a:pt x="269" y="127"/>
                  </a:lnTo>
                  <a:lnTo>
                    <a:pt x="340" y="56"/>
                  </a:lnTo>
                  <a:lnTo>
                    <a:pt x="328" y="44"/>
                  </a:lnTo>
                  <a:lnTo>
                    <a:pt x="257" y="115"/>
                  </a:lnTo>
                  <a:lnTo>
                    <a:pt x="226" y="84"/>
                  </a:lnTo>
                  <a:lnTo>
                    <a:pt x="297" y="13"/>
                  </a:lnTo>
                  <a:lnTo>
                    <a:pt x="284" y="0"/>
                  </a:lnTo>
                  <a:lnTo>
                    <a:pt x="213" y="71"/>
                  </a:lnTo>
                  <a:lnTo>
                    <a:pt x="175" y="33"/>
                  </a:lnTo>
                  <a:lnTo>
                    <a:pt x="163" y="45"/>
                  </a:lnTo>
                  <a:lnTo>
                    <a:pt x="201" y="84"/>
                  </a:lnTo>
                  <a:lnTo>
                    <a:pt x="170" y="115"/>
                  </a:lnTo>
                  <a:lnTo>
                    <a:pt x="132" y="76"/>
                  </a:lnTo>
                  <a:lnTo>
                    <a:pt x="120" y="89"/>
                  </a:lnTo>
                  <a:lnTo>
                    <a:pt x="158" y="127"/>
                  </a:lnTo>
                  <a:lnTo>
                    <a:pt x="127" y="158"/>
                  </a:lnTo>
                  <a:lnTo>
                    <a:pt x="88" y="120"/>
                  </a:lnTo>
                  <a:lnTo>
                    <a:pt x="76" y="132"/>
                  </a:lnTo>
                  <a:lnTo>
                    <a:pt x="114" y="170"/>
                  </a:lnTo>
                  <a:lnTo>
                    <a:pt x="83" y="202"/>
                  </a:lnTo>
                  <a:lnTo>
                    <a:pt x="45" y="163"/>
                  </a:lnTo>
                  <a:lnTo>
                    <a:pt x="33" y="176"/>
                  </a:lnTo>
                  <a:lnTo>
                    <a:pt x="71" y="214"/>
                  </a:lnTo>
                  <a:lnTo>
                    <a:pt x="0" y="285"/>
                  </a:lnTo>
                  <a:lnTo>
                    <a:pt x="13" y="297"/>
                  </a:lnTo>
                  <a:lnTo>
                    <a:pt x="83" y="226"/>
                  </a:lnTo>
                  <a:lnTo>
                    <a:pt x="114" y="257"/>
                  </a:lnTo>
                  <a:lnTo>
                    <a:pt x="44" y="328"/>
                  </a:lnTo>
                  <a:lnTo>
                    <a:pt x="56" y="341"/>
                  </a:lnTo>
                  <a:lnTo>
                    <a:pt x="127" y="270"/>
                  </a:lnTo>
                  <a:lnTo>
                    <a:pt x="158" y="301"/>
                  </a:lnTo>
                  <a:lnTo>
                    <a:pt x="87" y="372"/>
                  </a:lnTo>
                  <a:lnTo>
                    <a:pt x="99" y="384"/>
                  </a:lnTo>
                  <a:lnTo>
                    <a:pt x="170" y="313"/>
                  </a:lnTo>
                  <a:lnTo>
                    <a:pt x="201" y="344"/>
                  </a:lnTo>
                  <a:lnTo>
                    <a:pt x="130" y="415"/>
                  </a:lnTo>
                  <a:lnTo>
                    <a:pt x="143" y="428"/>
                  </a:lnTo>
                  <a:lnTo>
                    <a:pt x="213" y="357"/>
                  </a:lnTo>
                  <a:lnTo>
                    <a:pt x="252" y="395"/>
                  </a:lnTo>
                  <a:lnTo>
                    <a:pt x="264" y="382"/>
                  </a:lnTo>
                  <a:lnTo>
                    <a:pt x="226" y="344"/>
                  </a:lnTo>
                  <a:lnTo>
                    <a:pt x="257" y="313"/>
                  </a:lnTo>
                  <a:lnTo>
                    <a:pt x="295" y="352"/>
                  </a:lnTo>
                  <a:lnTo>
                    <a:pt x="307" y="339"/>
                  </a:lnTo>
                  <a:lnTo>
                    <a:pt x="269" y="301"/>
                  </a:lnTo>
                  <a:lnTo>
                    <a:pt x="300" y="270"/>
                  </a:lnTo>
                  <a:lnTo>
                    <a:pt x="338" y="308"/>
                  </a:lnTo>
                  <a:lnTo>
                    <a:pt x="351" y="296"/>
                  </a:lnTo>
                  <a:lnTo>
                    <a:pt x="313" y="257"/>
                  </a:lnTo>
                  <a:lnTo>
                    <a:pt x="344" y="226"/>
                  </a:lnTo>
                  <a:lnTo>
                    <a:pt x="382" y="265"/>
                  </a:lnTo>
                  <a:close/>
                  <a:moveTo>
                    <a:pt x="244" y="214"/>
                  </a:moveTo>
                  <a:lnTo>
                    <a:pt x="213" y="245"/>
                  </a:lnTo>
                  <a:lnTo>
                    <a:pt x="183" y="214"/>
                  </a:lnTo>
                  <a:lnTo>
                    <a:pt x="213" y="183"/>
                  </a:lnTo>
                  <a:lnTo>
                    <a:pt x="244" y="214"/>
                  </a:lnTo>
                  <a:close/>
                  <a:moveTo>
                    <a:pt x="257" y="202"/>
                  </a:moveTo>
                  <a:lnTo>
                    <a:pt x="226" y="170"/>
                  </a:lnTo>
                  <a:lnTo>
                    <a:pt x="257" y="139"/>
                  </a:lnTo>
                  <a:lnTo>
                    <a:pt x="288" y="170"/>
                  </a:lnTo>
                  <a:lnTo>
                    <a:pt x="257" y="202"/>
                  </a:lnTo>
                  <a:close/>
                  <a:moveTo>
                    <a:pt x="213" y="158"/>
                  </a:moveTo>
                  <a:lnTo>
                    <a:pt x="183" y="127"/>
                  </a:lnTo>
                  <a:lnTo>
                    <a:pt x="213" y="96"/>
                  </a:lnTo>
                  <a:lnTo>
                    <a:pt x="244" y="127"/>
                  </a:lnTo>
                  <a:lnTo>
                    <a:pt x="213" y="158"/>
                  </a:lnTo>
                  <a:close/>
                  <a:moveTo>
                    <a:pt x="201" y="170"/>
                  </a:moveTo>
                  <a:lnTo>
                    <a:pt x="170" y="202"/>
                  </a:lnTo>
                  <a:lnTo>
                    <a:pt x="139" y="170"/>
                  </a:lnTo>
                  <a:lnTo>
                    <a:pt x="170" y="139"/>
                  </a:lnTo>
                  <a:lnTo>
                    <a:pt x="201" y="170"/>
                  </a:lnTo>
                  <a:close/>
                  <a:moveTo>
                    <a:pt x="158" y="214"/>
                  </a:moveTo>
                  <a:lnTo>
                    <a:pt x="127" y="245"/>
                  </a:lnTo>
                  <a:lnTo>
                    <a:pt x="96" y="214"/>
                  </a:lnTo>
                  <a:lnTo>
                    <a:pt x="127" y="183"/>
                  </a:lnTo>
                  <a:lnTo>
                    <a:pt x="158" y="214"/>
                  </a:lnTo>
                  <a:close/>
                  <a:moveTo>
                    <a:pt x="170" y="226"/>
                  </a:moveTo>
                  <a:lnTo>
                    <a:pt x="201" y="257"/>
                  </a:lnTo>
                  <a:lnTo>
                    <a:pt x="170" y="288"/>
                  </a:lnTo>
                  <a:lnTo>
                    <a:pt x="139" y="257"/>
                  </a:lnTo>
                  <a:lnTo>
                    <a:pt x="170" y="226"/>
                  </a:lnTo>
                  <a:close/>
                  <a:moveTo>
                    <a:pt x="213" y="270"/>
                  </a:moveTo>
                  <a:lnTo>
                    <a:pt x="244" y="301"/>
                  </a:lnTo>
                  <a:lnTo>
                    <a:pt x="213" y="332"/>
                  </a:lnTo>
                  <a:lnTo>
                    <a:pt x="183" y="301"/>
                  </a:lnTo>
                  <a:lnTo>
                    <a:pt x="213" y="270"/>
                  </a:lnTo>
                  <a:close/>
                  <a:moveTo>
                    <a:pt x="226" y="257"/>
                  </a:moveTo>
                  <a:lnTo>
                    <a:pt x="257" y="226"/>
                  </a:lnTo>
                  <a:lnTo>
                    <a:pt x="288" y="257"/>
                  </a:lnTo>
                  <a:lnTo>
                    <a:pt x="257" y="288"/>
                  </a:lnTo>
                  <a:lnTo>
                    <a:pt x="226" y="257"/>
                  </a:lnTo>
                  <a:close/>
                  <a:moveTo>
                    <a:pt x="269" y="214"/>
                  </a:moveTo>
                  <a:lnTo>
                    <a:pt x="300" y="183"/>
                  </a:lnTo>
                  <a:lnTo>
                    <a:pt x="331" y="214"/>
                  </a:lnTo>
                  <a:lnTo>
                    <a:pt x="300" y="245"/>
                  </a:lnTo>
                  <a:lnTo>
                    <a:pt x="269" y="214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A56ED371-4A6C-48C6-9BCE-CD9FAD04AAB4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7826415" y="3480400"/>
              <a:ext cx="947868" cy="975073"/>
            </a:xfrm>
            <a:custGeom>
              <a:avLst/>
              <a:gdLst>
                <a:gd name="T0" fmla="*/ 988 w 1209"/>
                <a:gd name="T1" fmla="*/ 829 h 1209"/>
                <a:gd name="T2" fmla="*/ 1041 w 1209"/>
                <a:gd name="T3" fmla="*/ 168 h 1209"/>
                <a:gd name="T4" fmla="*/ 380 w 1209"/>
                <a:gd name="T5" fmla="*/ 221 h 1209"/>
                <a:gd name="T6" fmla="*/ 238 w 1209"/>
                <a:gd name="T7" fmla="*/ 456 h 1209"/>
                <a:gd name="T8" fmla="*/ 3 w 1209"/>
                <a:gd name="T9" fmla="*/ 1076 h 1209"/>
                <a:gd name="T10" fmla="*/ 7 w 1209"/>
                <a:gd name="T11" fmla="*/ 1096 h 1209"/>
                <a:gd name="T12" fmla="*/ 113 w 1209"/>
                <a:gd name="T13" fmla="*/ 1202 h 1209"/>
                <a:gd name="T14" fmla="*/ 133 w 1209"/>
                <a:gd name="T15" fmla="*/ 1206 h 1209"/>
                <a:gd name="T16" fmla="*/ 753 w 1209"/>
                <a:gd name="T17" fmla="*/ 971 h 1209"/>
                <a:gd name="T18" fmla="*/ 988 w 1209"/>
                <a:gd name="T19" fmla="*/ 829 h 1209"/>
                <a:gd name="T20" fmla="*/ 970 w 1209"/>
                <a:gd name="T21" fmla="*/ 239 h 1209"/>
                <a:gd name="T22" fmla="*/ 916 w 1209"/>
                <a:gd name="T23" fmla="*/ 757 h 1209"/>
                <a:gd name="T24" fmla="*/ 721 w 1209"/>
                <a:gd name="T25" fmla="*/ 876 h 1209"/>
                <a:gd name="T26" fmla="*/ 721 w 1209"/>
                <a:gd name="T27" fmla="*/ 876 h 1209"/>
                <a:gd name="T28" fmla="*/ 716 w 1209"/>
                <a:gd name="T29" fmla="*/ 878 h 1209"/>
                <a:gd name="T30" fmla="*/ 398 w 1209"/>
                <a:gd name="T31" fmla="*/ 811 h 1209"/>
                <a:gd name="T32" fmla="*/ 332 w 1209"/>
                <a:gd name="T33" fmla="*/ 493 h 1209"/>
                <a:gd name="T34" fmla="*/ 334 w 1209"/>
                <a:gd name="T35" fmla="*/ 488 h 1209"/>
                <a:gd name="T36" fmla="*/ 333 w 1209"/>
                <a:gd name="T37" fmla="*/ 488 h 1209"/>
                <a:gd name="T38" fmla="*/ 452 w 1209"/>
                <a:gd name="T39" fmla="*/ 293 h 1209"/>
                <a:gd name="T40" fmla="*/ 970 w 1209"/>
                <a:gd name="T41" fmla="*/ 239 h 1209"/>
                <a:gd name="T42" fmla="*/ 138 w 1209"/>
                <a:gd name="T43" fmla="*/ 1085 h 1209"/>
                <a:gd name="T44" fmla="*/ 125 w 1209"/>
                <a:gd name="T45" fmla="*/ 1071 h 1209"/>
                <a:gd name="T46" fmla="*/ 120 w 1209"/>
                <a:gd name="T47" fmla="*/ 1051 h 1209"/>
                <a:gd name="T48" fmla="*/ 221 w 1209"/>
                <a:gd name="T49" fmla="*/ 784 h 1209"/>
                <a:gd name="T50" fmla="*/ 256 w 1209"/>
                <a:gd name="T51" fmla="*/ 782 h 1209"/>
                <a:gd name="T52" fmla="*/ 327 w 1209"/>
                <a:gd name="T53" fmla="*/ 882 h 1209"/>
                <a:gd name="T54" fmla="*/ 427 w 1209"/>
                <a:gd name="T55" fmla="*/ 953 h 1209"/>
                <a:gd name="T56" fmla="*/ 425 w 1209"/>
                <a:gd name="T57" fmla="*/ 988 h 1209"/>
                <a:gd name="T58" fmla="*/ 158 w 1209"/>
                <a:gd name="T59" fmla="*/ 1089 h 1209"/>
                <a:gd name="T60" fmla="*/ 138 w 1209"/>
                <a:gd name="T61" fmla="*/ 1085 h 1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09" h="1209">
                  <a:moveTo>
                    <a:pt x="988" y="829"/>
                  </a:moveTo>
                  <a:cubicBezTo>
                    <a:pt x="1185" y="632"/>
                    <a:pt x="1209" y="335"/>
                    <a:pt x="1041" y="168"/>
                  </a:cubicBezTo>
                  <a:cubicBezTo>
                    <a:pt x="874" y="0"/>
                    <a:pt x="577" y="24"/>
                    <a:pt x="380" y="221"/>
                  </a:cubicBezTo>
                  <a:cubicBezTo>
                    <a:pt x="311" y="291"/>
                    <a:pt x="263" y="372"/>
                    <a:pt x="238" y="456"/>
                  </a:cubicBezTo>
                  <a:cubicBezTo>
                    <a:pt x="3" y="1076"/>
                    <a:pt x="3" y="1076"/>
                    <a:pt x="3" y="1076"/>
                  </a:cubicBezTo>
                  <a:cubicBezTo>
                    <a:pt x="0" y="1083"/>
                    <a:pt x="2" y="1091"/>
                    <a:pt x="7" y="1096"/>
                  </a:cubicBezTo>
                  <a:cubicBezTo>
                    <a:pt x="113" y="1202"/>
                    <a:pt x="113" y="1202"/>
                    <a:pt x="113" y="1202"/>
                  </a:cubicBezTo>
                  <a:cubicBezTo>
                    <a:pt x="118" y="1207"/>
                    <a:pt x="126" y="1209"/>
                    <a:pt x="133" y="1206"/>
                  </a:cubicBezTo>
                  <a:cubicBezTo>
                    <a:pt x="753" y="971"/>
                    <a:pt x="753" y="971"/>
                    <a:pt x="753" y="971"/>
                  </a:cubicBezTo>
                  <a:cubicBezTo>
                    <a:pt x="837" y="946"/>
                    <a:pt x="919" y="898"/>
                    <a:pt x="988" y="829"/>
                  </a:cubicBezTo>
                  <a:close/>
                  <a:moveTo>
                    <a:pt x="970" y="239"/>
                  </a:moveTo>
                  <a:cubicBezTo>
                    <a:pt x="1098" y="367"/>
                    <a:pt x="1074" y="600"/>
                    <a:pt x="916" y="757"/>
                  </a:cubicBezTo>
                  <a:cubicBezTo>
                    <a:pt x="858" y="815"/>
                    <a:pt x="790" y="855"/>
                    <a:pt x="721" y="876"/>
                  </a:cubicBezTo>
                  <a:cubicBezTo>
                    <a:pt x="721" y="876"/>
                    <a:pt x="721" y="876"/>
                    <a:pt x="721" y="876"/>
                  </a:cubicBezTo>
                  <a:cubicBezTo>
                    <a:pt x="716" y="878"/>
                    <a:pt x="716" y="878"/>
                    <a:pt x="716" y="878"/>
                  </a:cubicBezTo>
                  <a:cubicBezTo>
                    <a:pt x="598" y="911"/>
                    <a:pt x="478" y="891"/>
                    <a:pt x="398" y="811"/>
                  </a:cubicBezTo>
                  <a:cubicBezTo>
                    <a:pt x="319" y="731"/>
                    <a:pt x="298" y="611"/>
                    <a:pt x="332" y="493"/>
                  </a:cubicBezTo>
                  <a:cubicBezTo>
                    <a:pt x="334" y="488"/>
                    <a:pt x="334" y="488"/>
                    <a:pt x="334" y="488"/>
                  </a:cubicBezTo>
                  <a:cubicBezTo>
                    <a:pt x="333" y="488"/>
                    <a:pt x="333" y="488"/>
                    <a:pt x="333" y="488"/>
                  </a:cubicBezTo>
                  <a:cubicBezTo>
                    <a:pt x="354" y="419"/>
                    <a:pt x="394" y="351"/>
                    <a:pt x="452" y="293"/>
                  </a:cubicBezTo>
                  <a:cubicBezTo>
                    <a:pt x="610" y="135"/>
                    <a:pt x="842" y="111"/>
                    <a:pt x="970" y="239"/>
                  </a:cubicBezTo>
                  <a:close/>
                  <a:moveTo>
                    <a:pt x="138" y="1085"/>
                  </a:moveTo>
                  <a:cubicBezTo>
                    <a:pt x="125" y="1071"/>
                    <a:pt x="125" y="1071"/>
                    <a:pt x="125" y="1071"/>
                  </a:cubicBezTo>
                  <a:cubicBezTo>
                    <a:pt x="119" y="1066"/>
                    <a:pt x="118" y="1058"/>
                    <a:pt x="120" y="1051"/>
                  </a:cubicBezTo>
                  <a:cubicBezTo>
                    <a:pt x="221" y="784"/>
                    <a:pt x="221" y="784"/>
                    <a:pt x="221" y="784"/>
                  </a:cubicBezTo>
                  <a:cubicBezTo>
                    <a:pt x="227" y="769"/>
                    <a:pt x="249" y="768"/>
                    <a:pt x="256" y="782"/>
                  </a:cubicBezTo>
                  <a:cubicBezTo>
                    <a:pt x="274" y="819"/>
                    <a:pt x="297" y="853"/>
                    <a:pt x="327" y="882"/>
                  </a:cubicBezTo>
                  <a:cubicBezTo>
                    <a:pt x="357" y="912"/>
                    <a:pt x="390" y="936"/>
                    <a:pt x="427" y="953"/>
                  </a:cubicBezTo>
                  <a:cubicBezTo>
                    <a:pt x="442" y="961"/>
                    <a:pt x="440" y="982"/>
                    <a:pt x="425" y="988"/>
                  </a:cubicBezTo>
                  <a:cubicBezTo>
                    <a:pt x="158" y="1089"/>
                    <a:pt x="158" y="1089"/>
                    <a:pt x="158" y="1089"/>
                  </a:cubicBezTo>
                  <a:cubicBezTo>
                    <a:pt x="152" y="1091"/>
                    <a:pt x="144" y="1090"/>
                    <a:pt x="138" y="1085"/>
                  </a:cubicBezTo>
                  <a:close/>
                </a:path>
              </a:pathLst>
            </a:custGeom>
            <a:solidFill>
              <a:srgbClr val="F79AA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02121B41-F62F-41FF-9FC2-9790176838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662672" y="4342767"/>
              <a:ext cx="451445" cy="464483"/>
            </a:xfrm>
            <a:custGeom>
              <a:avLst/>
              <a:gdLst>
                <a:gd name="T0" fmla="*/ 62 w 271"/>
                <a:gd name="T1" fmla="*/ 272 h 272"/>
                <a:gd name="T2" fmla="*/ 0 w 271"/>
                <a:gd name="T3" fmla="*/ 209 h 272"/>
                <a:gd name="T4" fmla="*/ 208 w 271"/>
                <a:gd name="T5" fmla="*/ 0 h 272"/>
                <a:gd name="T6" fmla="*/ 271 w 271"/>
                <a:gd name="T7" fmla="*/ 63 h 272"/>
                <a:gd name="T8" fmla="*/ 62 w 271"/>
                <a:gd name="T9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1" h="272">
                  <a:moveTo>
                    <a:pt x="62" y="272"/>
                  </a:moveTo>
                  <a:lnTo>
                    <a:pt x="0" y="209"/>
                  </a:lnTo>
                  <a:lnTo>
                    <a:pt x="208" y="0"/>
                  </a:lnTo>
                  <a:lnTo>
                    <a:pt x="271" y="63"/>
                  </a:lnTo>
                  <a:lnTo>
                    <a:pt x="62" y="272"/>
                  </a:lnTo>
                  <a:close/>
                </a:path>
              </a:pathLst>
            </a:custGeom>
            <a:solidFill>
              <a:srgbClr val="4857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8B0A08BF-B066-4E3A-8EC4-CD56CCF1BB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15832" y="4856773"/>
              <a:ext cx="504752" cy="181012"/>
            </a:xfrm>
            <a:custGeom>
              <a:avLst/>
              <a:gdLst>
                <a:gd name="T0" fmla="*/ 0 w 303"/>
                <a:gd name="T1" fmla="*/ 88 h 106"/>
                <a:gd name="T2" fmla="*/ 297 w 303"/>
                <a:gd name="T3" fmla="*/ 106 h 106"/>
                <a:gd name="T4" fmla="*/ 303 w 303"/>
                <a:gd name="T5" fmla="*/ 18 h 106"/>
                <a:gd name="T6" fmla="*/ 6 w 303"/>
                <a:gd name="T7" fmla="*/ 0 h 106"/>
                <a:gd name="T8" fmla="*/ 0 w 303"/>
                <a:gd name="T9" fmla="*/ 8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106">
                  <a:moveTo>
                    <a:pt x="0" y="88"/>
                  </a:moveTo>
                  <a:lnTo>
                    <a:pt x="297" y="106"/>
                  </a:lnTo>
                  <a:lnTo>
                    <a:pt x="303" y="18"/>
                  </a:lnTo>
                  <a:lnTo>
                    <a:pt x="6" y="0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0901E96D-8733-48C7-9617-FE326952759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443955" y="4853357"/>
              <a:ext cx="166585" cy="155397"/>
            </a:xfrm>
            <a:custGeom>
              <a:avLst/>
              <a:gdLst>
                <a:gd name="T0" fmla="*/ 4 w 214"/>
                <a:gd name="T1" fmla="*/ 91 h 194"/>
                <a:gd name="T2" fmla="*/ 101 w 214"/>
                <a:gd name="T3" fmla="*/ 191 h 194"/>
                <a:gd name="T4" fmla="*/ 210 w 214"/>
                <a:gd name="T5" fmla="*/ 103 h 194"/>
                <a:gd name="T6" fmla="*/ 113 w 214"/>
                <a:gd name="T7" fmla="*/ 4 h 194"/>
                <a:gd name="T8" fmla="*/ 4 w 214"/>
                <a:gd name="T9" fmla="*/ 91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194">
                  <a:moveTo>
                    <a:pt x="4" y="91"/>
                  </a:moveTo>
                  <a:cubicBezTo>
                    <a:pt x="0" y="142"/>
                    <a:pt x="44" y="187"/>
                    <a:pt x="101" y="191"/>
                  </a:cubicBezTo>
                  <a:cubicBezTo>
                    <a:pt x="158" y="194"/>
                    <a:pt x="207" y="155"/>
                    <a:pt x="210" y="103"/>
                  </a:cubicBezTo>
                  <a:cubicBezTo>
                    <a:pt x="214" y="52"/>
                    <a:pt x="170" y="7"/>
                    <a:pt x="113" y="4"/>
                  </a:cubicBezTo>
                  <a:cubicBezTo>
                    <a:pt x="56" y="0"/>
                    <a:pt x="7" y="39"/>
                    <a:pt x="4" y="91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AD4EAFED-6686-4602-9EF0-A2D7663E8B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80948" y="4841403"/>
              <a:ext cx="311513" cy="257857"/>
            </a:xfrm>
            <a:custGeom>
              <a:avLst/>
              <a:gdLst>
                <a:gd name="T0" fmla="*/ 123 w 397"/>
                <a:gd name="T1" fmla="*/ 10 h 320"/>
                <a:gd name="T2" fmla="*/ 35 w 397"/>
                <a:gd name="T3" fmla="*/ 63 h 320"/>
                <a:gd name="T4" fmla="*/ 10 w 397"/>
                <a:gd name="T5" fmla="*/ 164 h 320"/>
                <a:gd name="T6" fmla="*/ 63 w 397"/>
                <a:gd name="T7" fmla="*/ 252 h 320"/>
                <a:gd name="T8" fmla="*/ 186 w 397"/>
                <a:gd name="T9" fmla="*/ 282 h 320"/>
                <a:gd name="T10" fmla="*/ 356 w 397"/>
                <a:gd name="T11" fmla="*/ 267 h 320"/>
                <a:gd name="T12" fmla="*/ 382 w 397"/>
                <a:gd name="T13" fmla="*/ 165 h 320"/>
                <a:gd name="T14" fmla="*/ 329 w 397"/>
                <a:gd name="T15" fmla="*/ 77 h 320"/>
                <a:gd name="T16" fmla="*/ 123 w 397"/>
                <a:gd name="T17" fmla="*/ 1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7" h="320">
                  <a:moveTo>
                    <a:pt x="123" y="10"/>
                  </a:moveTo>
                  <a:cubicBezTo>
                    <a:pt x="84" y="0"/>
                    <a:pt x="45" y="24"/>
                    <a:pt x="35" y="63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0" y="203"/>
                    <a:pt x="24" y="243"/>
                    <a:pt x="63" y="252"/>
                  </a:cubicBezTo>
                  <a:cubicBezTo>
                    <a:pt x="186" y="282"/>
                    <a:pt x="186" y="282"/>
                    <a:pt x="186" y="282"/>
                  </a:cubicBezTo>
                  <a:cubicBezTo>
                    <a:pt x="225" y="292"/>
                    <a:pt x="341" y="320"/>
                    <a:pt x="356" y="267"/>
                  </a:cubicBezTo>
                  <a:cubicBezTo>
                    <a:pt x="382" y="165"/>
                    <a:pt x="382" y="165"/>
                    <a:pt x="382" y="165"/>
                  </a:cubicBezTo>
                  <a:cubicBezTo>
                    <a:pt x="397" y="118"/>
                    <a:pt x="368" y="87"/>
                    <a:pt x="329" y="77"/>
                  </a:cubicBezTo>
                  <a:lnTo>
                    <a:pt x="123" y="10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3C765D0F-5F0F-433F-97F3-4C44A37A58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865905" y="4819204"/>
              <a:ext cx="113278" cy="75137"/>
            </a:xfrm>
            <a:custGeom>
              <a:avLst/>
              <a:gdLst>
                <a:gd name="T0" fmla="*/ 97 w 144"/>
                <a:gd name="T1" fmla="*/ 90 h 93"/>
                <a:gd name="T2" fmla="*/ 141 w 144"/>
                <a:gd name="T3" fmla="*/ 57 h 93"/>
                <a:gd name="T4" fmla="*/ 141 w 144"/>
                <a:gd name="T5" fmla="*/ 57 h 93"/>
                <a:gd name="T6" fmla="*/ 108 w 144"/>
                <a:gd name="T7" fmla="*/ 13 h 93"/>
                <a:gd name="T8" fmla="*/ 47 w 144"/>
                <a:gd name="T9" fmla="*/ 3 h 93"/>
                <a:gd name="T10" fmla="*/ 3 w 144"/>
                <a:gd name="T11" fmla="*/ 36 h 93"/>
                <a:gd name="T12" fmla="*/ 3 w 144"/>
                <a:gd name="T13" fmla="*/ 36 h 93"/>
                <a:gd name="T14" fmla="*/ 36 w 144"/>
                <a:gd name="T15" fmla="*/ 80 h 93"/>
                <a:gd name="T16" fmla="*/ 97 w 144"/>
                <a:gd name="T17" fmla="*/ 9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93">
                  <a:moveTo>
                    <a:pt x="97" y="90"/>
                  </a:moveTo>
                  <a:cubicBezTo>
                    <a:pt x="118" y="93"/>
                    <a:pt x="138" y="78"/>
                    <a:pt x="141" y="57"/>
                  </a:cubicBezTo>
                  <a:cubicBezTo>
                    <a:pt x="141" y="57"/>
                    <a:pt x="141" y="57"/>
                    <a:pt x="141" y="57"/>
                  </a:cubicBezTo>
                  <a:cubicBezTo>
                    <a:pt x="144" y="36"/>
                    <a:pt x="129" y="16"/>
                    <a:pt x="108" y="1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26" y="0"/>
                    <a:pt x="6" y="15"/>
                    <a:pt x="3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0" y="57"/>
                    <a:pt x="15" y="77"/>
                    <a:pt x="36" y="80"/>
                  </a:cubicBezTo>
                  <a:lnTo>
                    <a:pt x="97" y="90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DF3EC3D6-864C-4455-A1EF-5417802E80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10883" y="4814081"/>
              <a:ext cx="166585" cy="143443"/>
            </a:xfrm>
            <a:custGeom>
              <a:avLst/>
              <a:gdLst>
                <a:gd name="T0" fmla="*/ 21 w 212"/>
                <a:gd name="T1" fmla="*/ 142 h 177"/>
                <a:gd name="T2" fmla="*/ 143 w 212"/>
                <a:gd name="T3" fmla="*/ 147 h 177"/>
                <a:gd name="T4" fmla="*/ 192 w 212"/>
                <a:gd name="T5" fmla="*/ 35 h 177"/>
                <a:gd name="T6" fmla="*/ 70 w 212"/>
                <a:gd name="T7" fmla="*/ 29 h 177"/>
                <a:gd name="T8" fmla="*/ 21 w 212"/>
                <a:gd name="T9" fmla="*/ 142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177">
                  <a:moveTo>
                    <a:pt x="21" y="142"/>
                  </a:moveTo>
                  <a:cubicBezTo>
                    <a:pt x="41" y="174"/>
                    <a:pt x="96" y="177"/>
                    <a:pt x="143" y="147"/>
                  </a:cubicBezTo>
                  <a:cubicBezTo>
                    <a:pt x="190" y="118"/>
                    <a:pt x="212" y="67"/>
                    <a:pt x="192" y="35"/>
                  </a:cubicBezTo>
                  <a:cubicBezTo>
                    <a:pt x="172" y="2"/>
                    <a:pt x="117" y="0"/>
                    <a:pt x="70" y="29"/>
                  </a:cubicBezTo>
                  <a:cubicBezTo>
                    <a:pt x="22" y="59"/>
                    <a:pt x="0" y="109"/>
                    <a:pt x="21" y="142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F69226D8-1738-4E4D-9838-AD46C3F454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475607" y="4545979"/>
              <a:ext cx="409799" cy="430330"/>
            </a:xfrm>
            <a:custGeom>
              <a:avLst/>
              <a:gdLst>
                <a:gd name="T0" fmla="*/ 246 w 246"/>
                <a:gd name="T1" fmla="*/ 188 h 252"/>
                <a:gd name="T2" fmla="*/ 66 w 246"/>
                <a:gd name="T3" fmla="*/ 0 h 252"/>
                <a:gd name="T4" fmla="*/ 0 w 246"/>
                <a:gd name="T5" fmla="*/ 64 h 252"/>
                <a:gd name="T6" fmla="*/ 180 w 246"/>
                <a:gd name="T7" fmla="*/ 252 h 252"/>
                <a:gd name="T8" fmla="*/ 246 w 246"/>
                <a:gd name="T9" fmla="*/ 188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52">
                  <a:moveTo>
                    <a:pt x="246" y="188"/>
                  </a:moveTo>
                  <a:lnTo>
                    <a:pt x="66" y="0"/>
                  </a:lnTo>
                  <a:lnTo>
                    <a:pt x="0" y="64"/>
                  </a:lnTo>
                  <a:lnTo>
                    <a:pt x="180" y="252"/>
                  </a:lnTo>
                  <a:lnTo>
                    <a:pt x="246" y="188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59678594-D250-4522-B603-68D4D54ED0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438958" y="4843111"/>
              <a:ext cx="168250" cy="174181"/>
            </a:xfrm>
            <a:custGeom>
              <a:avLst/>
              <a:gdLst>
                <a:gd name="T0" fmla="*/ 174 w 214"/>
                <a:gd name="T1" fmla="*/ 177 h 215"/>
                <a:gd name="T2" fmla="*/ 177 w 214"/>
                <a:gd name="T3" fmla="*/ 40 h 215"/>
                <a:gd name="T4" fmla="*/ 40 w 214"/>
                <a:gd name="T5" fmla="*/ 37 h 215"/>
                <a:gd name="T6" fmla="*/ 37 w 214"/>
                <a:gd name="T7" fmla="*/ 174 h 215"/>
                <a:gd name="T8" fmla="*/ 174 w 214"/>
                <a:gd name="T9" fmla="*/ 177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215">
                  <a:moveTo>
                    <a:pt x="174" y="177"/>
                  </a:moveTo>
                  <a:cubicBezTo>
                    <a:pt x="213" y="140"/>
                    <a:pt x="214" y="79"/>
                    <a:pt x="177" y="40"/>
                  </a:cubicBezTo>
                  <a:cubicBezTo>
                    <a:pt x="140" y="1"/>
                    <a:pt x="79" y="0"/>
                    <a:pt x="40" y="37"/>
                  </a:cubicBezTo>
                  <a:cubicBezTo>
                    <a:pt x="1" y="74"/>
                    <a:pt x="0" y="136"/>
                    <a:pt x="37" y="174"/>
                  </a:cubicBezTo>
                  <a:cubicBezTo>
                    <a:pt x="74" y="213"/>
                    <a:pt x="135" y="215"/>
                    <a:pt x="174" y="177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5313D688-0136-4579-BA1B-AE5CC7BF7D9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38811" y="4522072"/>
              <a:ext cx="168250" cy="172474"/>
            </a:xfrm>
            <a:custGeom>
              <a:avLst/>
              <a:gdLst>
                <a:gd name="T0" fmla="*/ 174 w 214"/>
                <a:gd name="T1" fmla="*/ 177 h 214"/>
                <a:gd name="T2" fmla="*/ 177 w 214"/>
                <a:gd name="T3" fmla="*/ 40 h 214"/>
                <a:gd name="T4" fmla="*/ 40 w 214"/>
                <a:gd name="T5" fmla="*/ 37 h 214"/>
                <a:gd name="T6" fmla="*/ 37 w 214"/>
                <a:gd name="T7" fmla="*/ 174 h 214"/>
                <a:gd name="T8" fmla="*/ 174 w 214"/>
                <a:gd name="T9" fmla="*/ 177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214">
                  <a:moveTo>
                    <a:pt x="174" y="177"/>
                  </a:moveTo>
                  <a:cubicBezTo>
                    <a:pt x="213" y="140"/>
                    <a:pt x="214" y="79"/>
                    <a:pt x="177" y="40"/>
                  </a:cubicBezTo>
                  <a:cubicBezTo>
                    <a:pt x="140" y="1"/>
                    <a:pt x="79" y="0"/>
                    <a:pt x="40" y="37"/>
                  </a:cubicBezTo>
                  <a:cubicBezTo>
                    <a:pt x="1" y="74"/>
                    <a:pt x="0" y="135"/>
                    <a:pt x="37" y="174"/>
                  </a:cubicBezTo>
                  <a:cubicBezTo>
                    <a:pt x="74" y="213"/>
                    <a:pt x="136" y="214"/>
                    <a:pt x="174" y="177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D9936C2C-1FB1-4532-ADC3-0D4A09E3A5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07209" y="4520364"/>
              <a:ext cx="294855" cy="309087"/>
            </a:xfrm>
            <a:custGeom>
              <a:avLst/>
              <a:gdLst>
                <a:gd name="T0" fmla="*/ 177 w 177"/>
                <a:gd name="T1" fmla="*/ 108 h 181"/>
                <a:gd name="T2" fmla="*/ 75 w 177"/>
                <a:gd name="T3" fmla="*/ 0 h 181"/>
                <a:gd name="T4" fmla="*/ 0 w 177"/>
                <a:gd name="T5" fmla="*/ 73 h 181"/>
                <a:gd name="T6" fmla="*/ 101 w 177"/>
                <a:gd name="T7" fmla="*/ 181 h 181"/>
                <a:gd name="T8" fmla="*/ 177 w 177"/>
                <a:gd name="T9" fmla="*/ 10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181">
                  <a:moveTo>
                    <a:pt x="177" y="108"/>
                  </a:moveTo>
                  <a:lnTo>
                    <a:pt x="75" y="0"/>
                  </a:lnTo>
                  <a:lnTo>
                    <a:pt x="0" y="73"/>
                  </a:lnTo>
                  <a:lnTo>
                    <a:pt x="101" y="181"/>
                  </a:lnTo>
                  <a:lnTo>
                    <a:pt x="177" y="108"/>
                  </a:lnTo>
                  <a:close/>
                </a:path>
              </a:pathLst>
            </a:custGeom>
            <a:solidFill>
              <a:srgbClr val="569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B28EE120-AE13-45C4-A452-18C6106FF8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33813" y="4493041"/>
              <a:ext cx="193239" cy="198088"/>
            </a:xfrm>
            <a:custGeom>
              <a:avLst/>
              <a:gdLst>
                <a:gd name="T0" fmla="*/ 201 w 247"/>
                <a:gd name="T1" fmla="*/ 204 h 246"/>
                <a:gd name="T2" fmla="*/ 204 w 247"/>
                <a:gd name="T3" fmla="*/ 46 h 246"/>
                <a:gd name="T4" fmla="*/ 46 w 247"/>
                <a:gd name="T5" fmla="*/ 43 h 246"/>
                <a:gd name="T6" fmla="*/ 43 w 247"/>
                <a:gd name="T7" fmla="*/ 200 h 246"/>
                <a:gd name="T8" fmla="*/ 201 w 247"/>
                <a:gd name="T9" fmla="*/ 20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46">
                  <a:moveTo>
                    <a:pt x="201" y="204"/>
                  </a:moveTo>
                  <a:cubicBezTo>
                    <a:pt x="245" y="161"/>
                    <a:pt x="247" y="91"/>
                    <a:pt x="204" y="46"/>
                  </a:cubicBezTo>
                  <a:cubicBezTo>
                    <a:pt x="162" y="2"/>
                    <a:pt x="91" y="0"/>
                    <a:pt x="46" y="43"/>
                  </a:cubicBezTo>
                  <a:cubicBezTo>
                    <a:pt x="2" y="85"/>
                    <a:pt x="0" y="156"/>
                    <a:pt x="43" y="200"/>
                  </a:cubicBezTo>
                  <a:cubicBezTo>
                    <a:pt x="86" y="245"/>
                    <a:pt x="156" y="246"/>
                    <a:pt x="201" y="204"/>
                  </a:cubicBezTo>
                  <a:close/>
                </a:path>
              </a:pathLst>
            </a:custGeom>
            <a:solidFill>
              <a:srgbClr val="569E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D330C14F-CC32-4BA4-99D3-60D55924A7F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73647" y="5172689"/>
              <a:ext cx="191572" cy="198088"/>
            </a:xfrm>
            <a:custGeom>
              <a:avLst/>
              <a:gdLst>
                <a:gd name="T0" fmla="*/ 82 w 245"/>
                <a:gd name="T1" fmla="*/ 222 h 245"/>
                <a:gd name="T2" fmla="*/ 222 w 245"/>
                <a:gd name="T3" fmla="*/ 163 h 245"/>
                <a:gd name="T4" fmla="*/ 163 w 245"/>
                <a:gd name="T5" fmla="*/ 23 h 245"/>
                <a:gd name="T6" fmla="*/ 23 w 245"/>
                <a:gd name="T7" fmla="*/ 82 h 245"/>
                <a:gd name="T8" fmla="*/ 82 w 245"/>
                <a:gd name="T9" fmla="*/ 222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245">
                  <a:moveTo>
                    <a:pt x="82" y="222"/>
                  </a:moveTo>
                  <a:cubicBezTo>
                    <a:pt x="137" y="245"/>
                    <a:pt x="199" y="218"/>
                    <a:pt x="222" y="163"/>
                  </a:cubicBezTo>
                  <a:cubicBezTo>
                    <a:pt x="245" y="108"/>
                    <a:pt x="218" y="46"/>
                    <a:pt x="163" y="23"/>
                  </a:cubicBezTo>
                  <a:cubicBezTo>
                    <a:pt x="108" y="0"/>
                    <a:pt x="46" y="27"/>
                    <a:pt x="23" y="82"/>
                  </a:cubicBezTo>
                  <a:cubicBezTo>
                    <a:pt x="0" y="137"/>
                    <a:pt x="27" y="199"/>
                    <a:pt x="82" y="222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2A35CC37-1F93-4769-9B0C-A7313ECE52E9}"/>
                </a:ext>
              </a:extLst>
            </p:cNvPr>
            <p:cNvGrpSpPr/>
            <p:nvPr/>
          </p:nvGrpSpPr>
          <p:grpSpPr>
            <a:xfrm>
              <a:off x="9443774" y="5265032"/>
              <a:ext cx="631356" cy="1326850"/>
              <a:chOff x="9352334" y="5280272"/>
              <a:chExt cx="631356" cy="1326850"/>
            </a:xfrm>
          </p:grpSpPr>
          <p:sp>
            <p:nvSpPr>
              <p:cNvPr id="98" name="Freeform 27">
                <a:extLst>
                  <a:ext uri="{FF2B5EF4-FFF2-40B4-BE49-F238E27FC236}">
                    <a16:creationId xmlns:a16="http://schemas.microsoft.com/office/drawing/2014/main" id="{3ACE5F12-9528-4F9F-ADE3-23F2AEE73A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560566" y="5321256"/>
                <a:ext cx="404801" cy="507175"/>
              </a:xfrm>
              <a:custGeom>
                <a:avLst/>
                <a:gdLst>
                  <a:gd name="T0" fmla="*/ 243 w 243"/>
                  <a:gd name="T1" fmla="*/ 242 h 297"/>
                  <a:gd name="T2" fmla="*/ 85 w 243"/>
                  <a:gd name="T3" fmla="*/ 0 h 297"/>
                  <a:gd name="T4" fmla="*/ 0 w 243"/>
                  <a:gd name="T5" fmla="*/ 55 h 297"/>
                  <a:gd name="T6" fmla="*/ 158 w 243"/>
                  <a:gd name="T7" fmla="*/ 297 h 297"/>
                  <a:gd name="T8" fmla="*/ 243 w 243"/>
                  <a:gd name="T9" fmla="*/ 242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3" h="297">
                    <a:moveTo>
                      <a:pt x="243" y="242"/>
                    </a:moveTo>
                    <a:lnTo>
                      <a:pt x="85" y="0"/>
                    </a:lnTo>
                    <a:lnTo>
                      <a:pt x="0" y="55"/>
                    </a:lnTo>
                    <a:lnTo>
                      <a:pt x="158" y="297"/>
                    </a:lnTo>
                    <a:lnTo>
                      <a:pt x="243" y="242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28">
                <a:extLst>
                  <a:ext uri="{FF2B5EF4-FFF2-40B4-BE49-F238E27FC236}">
                    <a16:creationId xmlns:a16="http://schemas.microsoft.com/office/drawing/2014/main" id="{2DA11865-D5C6-499E-B70C-0C8659EAE7B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528914" y="5693525"/>
                <a:ext cx="191572" cy="196381"/>
              </a:xfrm>
              <a:custGeom>
                <a:avLst/>
                <a:gdLst>
                  <a:gd name="T0" fmla="*/ 181 w 245"/>
                  <a:gd name="T1" fmla="*/ 213 h 245"/>
                  <a:gd name="T2" fmla="*/ 212 w 245"/>
                  <a:gd name="T3" fmla="*/ 64 h 245"/>
                  <a:gd name="T4" fmla="*/ 63 w 245"/>
                  <a:gd name="T5" fmla="*/ 33 h 245"/>
                  <a:gd name="T6" fmla="*/ 32 w 245"/>
                  <a:gd name="T7" fmla="*/ 181 h 245"/>
                  <a:gd name="T8" fmla="*/ 181 w 245"/>
                  <a:gd name="T9" fmla="*/ 213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245">
                    <a:moveTo>
                      <a:pt x="181" y="213"/>
                    </a:moveTo>
                    <a:cubicBezTo>
                      <a:pt x="231" y="180"/>
                      <a:pt x="245" y="114"/>
                      <a:pt x="212" y="64"/>
                    </a:cubicBezTo>
                    <a:cubicBezTo>
                      <a:pt x="180" y="14"/>
                      <a:pt x="113" y="0"/>
                      <a:pt x="63" y="33"/>
                    </a:cubicBezTo>
                    <a:cubicBezTo>
                      <a:pt x="14" y="65"/>
                      <a:pt x="0" y="132"/>
                      <a:pt x="32" y="181"/>
                    </a:cubicBezTo>
                    <a:cubicBezTo>
                      <a:pt x="64" y="231"/>
                      <a:pt x="131" y="245"/>
                      <a:pt x="181" y="213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30">
                <a:extLst>
                  <a:ext uri="{FF2B5EF4-FFF2-40B4-BE49-F238E27FC236}">
                    <a16:creationId xmlns:a16="http://schemas.microsoft.com/office/drawing/2014/main" id="{1A308238-6914-4799-9487-8CB0A53D97F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543907" y="5799400"/>
                <a:ext cx="238216" cy="674526"/>
              </a:xfrm>
              <a:custGeom>
                <a:avLst/>
                <a:gdLst>
                  <a:gd name="T0" fmla="*/ 43 w 143"/>
                  <a:gd name="T1" fmla="*/ 0 h 395"/>
                  <a:gd name="T2" fmla="*/ 0 w 143"/>
                  <a:gd name="T3" fmla="*/ 380 h 395"/>
                  <a:gd name="T4" fmla="*/ 90 w 143"/>
                  <a:gd name="T5" fmla="*/ 395 h 395"/>
                  <a:gd name="T6" fmla="*/ 143 w 143"/>
                  <a:gd name="T7" fmla="*/ 17 h 395"/>
                  <a:gd name="T8" fmla="*/ 43 w 143"/>
                  <a:gd name="T9" fmla="*/ 0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3" h="395">
                    <a:moveTo>
                      <a:pt x="43" y="0"/>
                    </a:moveTo>
                    <a:lnTo>
                      <a:pt x="0" y="380"/>
                    </a:lnTo>
                    <a:lnTo>
                      <a:pt x="90" y="395"/>
                    </a:lnTo>
                    <a:lnTo>
                      <a:pt x="143" y="17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31">
                <a:extLst>
                  <a:ext uri="{FF2B5EF4-FFF2-40B4-BE49-F238E27FC236}">
                    <a16:creationId xmlns:a16="http://schemas.microsoft.com/office/drawing/2014/main" id="{0CCB7318-6933-4E2C-9434-8732FA8D0B5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533912" y="5708894"/>
                <a:ext cx="181577" cy="187842"/>
              </a:xfrm>
              <a:custGeom>
                <a:avLst/>
                <a:gdLst>
                  <a:gd name="T0" fmla="*/ 134 w 232"/>
                  <a:gd name="T1" fmla="*/ 10 h 232"/>
                  <a:gd name="T2" fmla="*/ 10 w 232"/>
                  <a:gd name="T3" fmla="*/ 98 h 232"/>
                  <a:gd name="T4" fmla="*/ 98 w 232"/>
                  <a:gd name="T5" fmla="*/ 222 h 232"/>
                  <a:gd name="T6" fmla="*/ 222 w 232"/>
                  <a:gd name="T7" fmla="*/ 134 h 232"/>
                  <a:gd name="T8" fmla="*/ 134 w 232"/>
                  <a:gd name="T9" fmla="*/ 1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232">
                    <a:moveTo>
                      <a:pt x="134" y="10"/>
                    </a:moveTo>
                    <a:cubicBezTo>
                      <a:pt x="75" y="0"/>
                      <a:pt x="20" y="40"/>
                      <a:pt x="10" y="98"/>
                    </a:cubicBezTo>
                    <a:cubicBezTo>
                      <a:pt x="0" y="157"/>
                      <a:pt x="39" y="212"/>
                      <a:pt x="98" y="222"/>
                    </a:cubicBezTo>
                    <a:cubicBezTo>
                      <a:pt x="156" y="232"/>
                      <a:pt x="212" y="193"/>
                      <a:pt x="222" y="134"/>
                    </a:cubicBezTo>
                    <a:cubicBezTo>
                      <a:pt x="232" y="76"/>
                      <a:pt x="192" y="20"/>
                      <a:pt x="134" y="10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32">
                <a:extLst>
                  <a:ext uri="{FF2B5EF4-FFF2-40B4-BE49-F238E27FC236}">
                    <a16:creationId xmlns:a16="http://schemas.microsoft.com/office/drawing/2014/main" id="{7D464E0A-F341-469C-8D1A-997AF313E86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407306" y="6403911"/>
                <a:ext cx="389809" cy="182720"/>
              </a:xfrm>
              <a:custGeom>
                <a:avLst/>
                <a:gdLst>
                  <a:gd name="T0" fmla="*/ 60 w 497"/>
                  <a:gd name="T1" fmla="*/ 4 h 227"/>
                  <a:gd name="T2" fmla="*/ 219 w 497"/>
                  <a:gd name="T3" fmla="*/ 31 h 227"/>
                  <a:gd name="T4" fmla="*/ 236 w 497"/>
                  <a:gd name="T5" fmla="*/ 37 h 227"/>
                  <a:gd name="T6" fmla="*/ 478 w 497"/>
                  <a:gd name="T7" fmla="*/ 179 h 227"/>
                  <a:gd name="T8" fmla="*/ 491 w 497"/>
                  <a:gd name="T9" fmla="*/ 211 h 227"/>
                  <a:gd name="T10" fmla="*/ 452 w 497"/>
                  <a:gd name="T11" fmla="*/ 224 h 227"/>
                  <a:gd name="T12" fmla="*/ 34 w 497"/>
                  <a:gd name="T13" fmla="*/ 153 h 227"/>
                  <a:gd name="T14" fmla="*/ 2 w 497"/>
                  <a:gd name="T15" fmla="*/ 121 h 227"/>
                  <a:gd name="T16" fmla="*/ 19 w 497"/>
                  <a:gd name="T17" fmla="*/ 23 h 227"/>
                  <a:gd name="T18" fmla="*/ 60 w 497"/>
                  <a:gd name="T19" fmla="*/ 4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7" h="227">
                    <a:moveTo>
                      <a:pt x="60" y="4"/>
                    </a:moveTo>
                    <a:cubicBezTo>
                      <a:pt x="219" y="31"/>
                      <a:pt x="219" y="31"/>
                      <a:pt x="219" y="31"/>
                    </a:cubicBezTo>
                    <a:cubicBezTo>
                      <a:pt x="225" y="32"/>
                      <a:pt x="231" y="34"/>
                      <a:pt x="236" y="37"/>
                    </a:cubicBezTo>
                    <a:cubicBezTo>
                      <a:pt x="478" y="179"/>
                      <a:pt x="478" y="179"/>
                      <a:pt x="478" y="179"/>
                    </a:cubicBezTo>
                    <a:cubicBezTo>
                      <a:pt x="492" y="187"/>
                      <a:pt x="497" y="200"/>
                      <a:pt x="491" y="211"/>
                    </a:cubicBezTo>
                    <a:cubicBezTo>
                      <a:pt x="485" y="221"/>
                      <a:pt x="469" y="227"/>
                      <a:pt x="452" y="224"/>
                    </a:cubicBezTo>
                    <a:cubicBezTo>
                      <a:pt x="34" y="153"/>
                      <a:pt x="34" y="153"/>
                      <a:pt x="34" y="153"/>
                    </a:cubicBezTo>
                    <a:cubicBezTo>
                      <a:pt x="14" y="150"/>
                      <a:pt x="0" y="136"/>
                      <a:pt x="2" y="121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21" y="9"/>
                      <a:pt x="39" y="0"/>
                      <a:pt x="60" y="4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33">
                <a:extLst>
                  <a:ext uri="{FF2B5EF4-FFF2-40B4-BE49-F238E27FC236}">
                    <a16:creationId xmlns:a16="http://schemas.microsoft.com/office/drawing/2014/main" id="{1FA4878C-656D-4A20-8973-64C941E7FC8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395646" y="6342435"/>
                <a:ext cx="409799" cy="256149"/>
              </a:xfrm>
              <a:custGeom>
                <a:avLst/>
                <a:gdLst>
                  <a:gd name="T0" fmla="*/ 247 w 522"/>
                  <a:gd name="T1" fmla="*/ 31 h 318"/>
                  <a:gd name="T2" fmla="*/ 35 w 522"/>
                  <a:gd name="T3" fmla="*/ 0 h 318"/>
                  <a:gd name="T4" fmla="*/ 7 w 522"/>
                  <a:gd name="T5" fmla="*/ 169 h 318"/>
                  <a:gd name="T6" fmla="*/ 52 w 522"/>
                  <a:gd name="T7" fmla="*/ 231 h 318"/>
                  <a:gd name="T8" fmla="*/ 473 w 522"/>
                  <a:gd name="T9" fmla="*/ 310 h 318"/>
                  <a:gd name="T10" fmla="*/ 511 w 522"/>
                  <a:gd name="T11" fmla="*/ 287 h 318"/>
                  <a:gd name="T12" fmla="*/ 476 w 522"/>
                  <a:gd name="T13" fmla="*/ 237 h 318"/>
                  <a:gd name="T14" fmla="*/ 241 w 522"/>
                  <a:gd name="T15" fmla="*/ 99 h 318"/>
                  <a:gd name="T16" fmla="*/ 247 w 522"/>
                  <a:gd name="T17" fmla="*/ 31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2" h="318">
                    <a:moveTo>
                      <a:pt x="247" y="31"/>
                    </a:moveTo>
                    <a:cubicBezTo>
                      <a:pt x="35" y="0"/>
                      <a:pt x="35" y="0"/>
                      <a:pt x="35" y="0"/>
                    </a:cubicBezTo>
                    <a:cubicBezTo>
                      <a:pt x="7" y="169"/>
                      <a:pt x="7" y="169"/>
                      <a:pt x="7" y="169"/>
                    </a:cubicBezTo>
                    <a:cubicBezTo>
                      <a:pt x="7" y="169"/>
                      <a:pt x="0" y="213"/>
                      <a:pt x="52" y="231"/>
                    </a:cubicBezTo>
                    <a:cubicBezTo>
                      <a:pt x="104" y="250"/>
                      <a:pt x="473" y="310"/>
                      <a:pt x="473" y="310"/>
                    </a:cubicBezTo>
                    <a:cubicBezTo>
                      <a:pt x="473" y="310"/>
                      <a:pt x="500" y="318"/>
                      <a:pt x="511" y="287"/>
                    </a:cubicBezTo>
                    <a:cubicBezTo>
                      <a:pt x="522" y="250"/>
                      <a:pt x="488" y="245"/>
                      <a:pt x="476" y="237"/>
                    </a:cubicBezTo>
                    <a:cubicBezTo>
                      <a:pt x="241" y="99"/>
                      <a:pt x="241" y="99"/>
                      <a:pt x="241" y="99"/>
                    </a:cubicBezTo>
                    <a:lnTo>
                      <a:pt x="247" y="31"/>
                    </a:ln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35">
                <a:extLst>
                  <a:ext uri="{FF2B5EF4-FFF2-40B4-BE49-F238E27FC236}">
                    <a16:creationId xmlns:a16="http://schemas.microsoft.com/office/drawing/2014/main" id="{A073B633-3F21-42FD-B465-307EC98EFCD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352334" y="6364635"/>
                <a:ext cx="483097" cy="242487"/>
              </a:xfrm>
              <a:custGeom>
                <a:avLst/>
                <a:gdLst>
                  <a:gd name="T0" fmla="*/ 69 w 617"/>
                  <a:gd name="T1" fmla="*/ 6 h 301"/>
                  <a:gd name="T2" fmla="*/ 159 w 617"/>
                  <a:gd name="T3" fmla="*/ 104 h 301"/>
                  <a:gd name="T4" fmla="*/ 289 w 617"/>
                  <a:gd name="T5" fmla="*/ 43 h 301"/>
                  <a:gd name="T6" fmla="*/ 599 w 617"/>
                  <a:gd name="T7" fmla="*/ 239 h 301"/>
                  <a:gd name="T8" fmla="*/ 583 w 617"/>
                  <a:gd name="T9" fmla="*/ 300 h 301"/>
                  <a:gd name="T10" fmla="*/ 24 w 617"/>
                  <a:gd name="T11" fmla="*/ 205 h 301"/>
                  <a:gd name="T12" fmla="*/ 69 w 617"/>
                  <a:gd name="T13" fmla="*/ 6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7" h="301">
                    <a:moveTo>
                      <a:pt x="69" y="6"/>
                    </a:moveTo>
                    <a:cubicBezTo>
                      <a:pt x="86" y="11"/>
                      <a:pt x="102" y="92"/>
                      <a:pt x="159" y="104"/>
                    </a:cubicBezTo>
                    <a:cubicBezTo>
                      <a:pt x="232" y="119"/>
                      <a:pt x="289" y="43"/>
                      <a:pt x="289" y="43"/>
                    </a:cubicBezTo>
                    <a:cubicBezTo>
                      <a:pt x="289" y="43"/>
                      <a:pt x="441" y="142"/>
                      <a:pt x="599" y="239"/>
                    </a:cubicBezTo>
                    <a:cubicBezTo>
                      <a:pt x="617" y="249"/>
                      <a:pt x="612" y="299"/>
                      <a:pt x="583" y="300"/>
                    </a:cubicBezTo>
                    <a:cubicBezTo>
                      <a:pt x="553" y="301"/>
                      <a:pt x="47" y="242"/>
                      <a:pt x="24" y="205"/>
                    </a:cubicBezTo>
                    <a:cubicBezTo>
                      <a:pt x="0" y="169"/>
                      <a:pt x="52" y="0"/>
                      <a:pt x="69" y="6"/>
                    </a:cubicBezTo>
                    <a:close/>
                  </a:path>
                </a:pathLst>
              </a:custGeom>
              <a:solidFill>
                <a:srgbClr val="F79A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05" name="Freeform 29">
                <a:extLst>
                  <a:ext uri="{FF2B5EF4-FFF2-40B4-BE49-F238E27FC236}">
                    <a16:creationId xmlns:a16="http://schemas.microsoft.com/office/drawing/2014/main" id="{F4913A60-390A-41F5-B413-4027FA7AD55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9792118" y="5280272"/>
                <a:ext cx="191572" cy="198088"/>
              </a:xfrm>
              <a:custGeom>
                <a:avLst/>
                <a:gdLst>
                  <a:gd name="T0" fmla="*/ 181 w 245"/>
                  <a:gd name="T1" fmla="*/ 213 h 245"/>
                  <a:gd name="T2" fmla="*/ 213 w 245"/>
                  <a:gd name="T3" fmla="*/ 64 h 245"/>
                  <a:gd name="T4" fmla="*/ 64 w 245"/>
                  <a:gd name="T5" fmla="*/ 33 h 245"/>
                  <a:gd name="T6" fmla="*/ 32 w 245"/>
                  <a:gd name="T7" fmla="*/ 181 h 245"/>
                  <a:gd name="T8" fmla="*/ 181 w 245"/>
                  <a:gd name="T9" fmla="*/ 213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245">
                    <a:moveTo>
                      <a:pt x="181" y="213"/>
                    </a:moveTo>
                    <a:cubicBezTo>
                      <a:pt x="231" y="180"/>
                      <a:pt x="245" y="114"/>
                      <a:pt x="213" y="64"/>
                    </a:cubicBezTo>
                    <a:cubicBezTo>
                      <a:pt x="180" y="14"/>
                      <a:pt x="114" y="0"/>
                      <a:pt x="64" y="33"/>
                    </a:cubicBezTo>
                    <a:cubicBezTo>
                      <a:pt x="14" y="65"/>
                      <a:pt x="0" y="132"/>
                      <a:pt x="32" y="181"/>
                    </a:cubicBezTo>
                    <a:cubicBezTo>
                      <a:pt x="65" y="231"/>
                      <a:pt x="132" y="245"/>
                      <a:pt x="181" y="213"/>
                    </a:cubicBezTo>
                    <a:close/>
                  </a:path>
                </a:pathLst>
              </a:custGeom>
              <a:solidFill>
                <a:srgbClr val="FFD0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85" name="Freeform 37">
              <a:extLst>
                <a:ext uri="{FF2B5EF4-FFF2-40B4-BE49-F238E27FC236}">
                  <a16:creationId xmlns:a16="http://schemas.microsoft.com/office/drawing/2014/main" id="{F5B2EEE0-BC9D-4537-9B53-964B083A6B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05592" y="4387166"/>
              <a:ext cx="736306" cy="934090"/>
            </a:xfrm>
            <a:custGeom>
              <a:avLst/>
              <a:gdLst>
                <a:gd name="T0" fmla="*/ 355 w 940"/>
                <a:gd name="T1" fmla="*/ 50 h 1159"/>
                <a:gd name="T2" fmla="*/ 449 w 940"/>
                <a:gd name="T3" fmla="*/ 15 h 1159"/>
                <a:gd name="T4" fmla="*/ 882 w 940"/>
                <a:gd name="T5" fmla="*/ 190 h 1159"/>
                <a:gd name="T6" fmla="*/ 926 w 940"/>
                <a:gd name="T7" fmla="*/ 280 h 1159"/>
                <a:gd name="T8" fmla="*/ 571 w 940"/>
                <a:gd name="T9" fmla="*/ 1159 h 1159"/>
                <a:gd name="T10" fmla="*/ 0 w 940"/>
                <a:gd name="T11" fmla="*/ 928 h 1159"/>
                <a:gd name="T12" fmla="*/ 355 w 940"/>
                <a:gd name="T13" fmla="*/ 50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0" h="1159">
                  <a:moveTo>
                    <a:pt x="355" y="50"/>
                  </a:moveTo>
                  <a:cubicBezTo>
                    <a:pt x="369" y="15"/>
                    <a:pt x="411" y="0"/>
                    <a:pt x="449" y="15"/>
                  </a:cubicBezTo>
                  <a:cubicBezTo>
                    <a:pt x="882" y="190"/>
                    <a:pt x="882" y="190"/>
                    <a:pt x="882" y="190"/>
                  </a:cubicBezTo>
                  <a:cubicBezTo>
                    <a:pt x="920" y="206"/>
                    <a:pt x="940" y="246"/>
                    <a:pt x="926" y="280"/>
                  </a:cubicBezTo>
                  <a:cubicBezTo>
                    <a:pt x="571" y="1159"/>
                    <a:pt x="571" y="1159"/>
                    <a:pt x="571" y="1159"/>
                  </a:cubicBezTo>
                  <a:cubicBezTo>
                    <a:pt x="0" y="928"/>
                    <a:pt x="0" y="928"/>
                    <a:pt x="0" y="928"/>
                  </a:cubicBezTo>
                  <a:lnTo>
                    <a:pt x="355" y="50"/>
                  </a:lnTo>
                  <a:close/>
                </a:path>
              </a:pathLst>
            </a:custGeom>
            <a:solidFill>
              <a:srgbClr val="F79AA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86" name="Freeform 39">
              <a:extLst>
                <a:ext uri="{FF2B5EF4-FFF2-40B4-BE49-F238E27FC236}">
                  <a16:creationId xmlns:a16="http://schemas.microsoft.com/office/drawing/2014/main" id="{B34C8A3F-DCD2-4BAB-88BA-049253A610D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54196" y="4510118"/>
              <a:ext cx="504752" cy="187842"/>
            </a:xfrm>
            <a:custGeom>
              <a:avLst/>
              <a:gdLst>
                <a:gd name="T0" fmla="*/ 6 w 303"/>
                <a:gd name="T1" fmla="*/ 110 h 110"/>
                <a:gd name="T2" fmla="*/ 303 w 303"/>
                <a:gd name="T3" fmla="*/ 88 h 110"/>
                <a:gd name="T4" fmla="*/ 297 w 303"/>
                <a:gd name="T5" fmla="*/ 0 h 110"/>
                <a:gd name="T6" fmla="*/ 0 w 303"/>
                <a:gd name="T7" fmla="*/ 21 h 110"/>
                <a:gd name="T8" fmla="*/ 6 w 303"/>
                <a:gd name="T9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110">
                  <a:moveTo>
                    <a:pt x="6" y="110"/>
                  </a:moveTo>
                  <a:lnTo>
                    <a:pt x="303" y="88"/>
                  </a:lnTo>
                  <a:lnTo>
                    <a:pt x="297" y="0"/>
                  </a:lnTo>
                  <a:lnTo>
                    <a:pt x="0" y="21"/>
                  </a:lnTo>
                  <a:lnTo>
                    <a:pt x="6" y="110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40">
              <a:extLst>
                <a:ext uri="{FF2B5EF4-FFF2-40B4-BE49-F238E27FC236}">
                  <a16:creationId xmlns:a16="http://schemas.microsoft.com/office/drawing/2014/main" id="{DCD21594-3505-4883-A98D-63E8559017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80654" y="4544271"/>
              <a:ext cx="168250" cy="157105"/>
            </a:xfrm>
            <a:custGeom>
              <a:avLst/>
              <a:gdLst>
                <a:gd name="T0" fmla="*/ 3 w 213"/>
                <a:gd name="T1" fmla="*/ 105 h 195"/>
                <a:gd name="T2" fmla="*/ 113 w 213"/>
                <a:gd name="T3" fmla="*/ 191 h 195"/>
                <a:gd name="T4" fmla="*/ 210 w 213"/>
                <a:gd name="T5" fmla="*/ 90 h 195"/>
                <a:gd name="T6" fmla="*/ 100 w 213"/>
                <a:gd name="T7" fmla="*/ 4 h 195"/>
                <a:gd name="T8" fmla="*/ 3 w 213"/>
                <a:gd name="T9" fmla="*/ 10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195">
                  <a:moveTo>
                    <a:pt x="3" y="105"/>
                  </a:moveTo>
                  <a:cubicBezTo>
                    <a:pt x="7" y="156"/>
                    <a:pt x="56" y="195"/>
                    <a:pt x="113" y="191"/>
                  </a:cubicBezTo>
                  <a:cubicBezTo>
                    <a:pt x="170" y="187"/>
                    <a:pt x="213" y="141"/>
                    <a:pt x="210" y="90"/>
                  </a:cubicBezTo>
                  <a:cubicBezTo>
                    <a:pt x="206" y="38"/>
                    <a:pt x="157" y="0"/>
                    <a:pt x="100" y="4"/>
                  </a:cubicBezTo>
                  <a:cubicBezTo>
                    <a:pt x="43" y="8"/>
                    <a:pt x="0" y="53"/>
                    <a:pt x="3" y="105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41">
              <a:extLst>
                <a:ext uri="{FF2B5EF4-FFF2-40B4-BE49-F238E27FC236}">
                  <a16:creationId xmlns:a16="http://schemas.microsoft.com/office/drawing/2014/main" id="{A052C076-61DA-4649-94C4-BBA5251327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79281" y="4455472"/>
              <a:ext cx="253209" cy="261272"/>
            </a:xfrm>
            <a:custGeom>
              <a:avLst/>
              <a:gdLst>
                <a:gd name="T0" fmla="*/ 206 w 324"/>
                <a:gd name="T1" fmla="*/ 29 h 323"/>
                <a:gd name="T2" fmla="*/ 104 w 324"/>
                <a:gd name="T3" fmla="*/ 28 h 323"/>
                <a:gd name="T4" fmla="*/ 29 w 324"/>
                <a:gd name="T5" fmla="*/ 102 h 323"/>
                <a:gd name="T6" fmla="*/ 28 w 324"/>
                <a:gd name="T7" fmla="*/ 204 h 323"/>
                <a:gd name="T8" fmla="*/ 118 w 324"/>
                <a:gd name="T9" fmla="*/ 294 h 323"/>
                <a:gd name="T10" fmla="*/ 221 w 324"/>
                <a:gd name="T11" fmla="*/ 294 h 323"/>
                <a:gd name="T12" fmla="*/ 295 w 324"/>
                <a:gd name="T13" fmla="*/ 221 h 323"/>
                <a:gd name="T14" fmla="*/ 296 w 324"/>
                <a:gd name="T15" fmla="*/ 118 h 323"/>
                <a:gd name="T16" fmla="*/ 206 w 324"/>
                <a:gd name="T17" fmla="*/ 29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4" h="323">
                  <a:moveTo>
                    <a:pt x="206" y="29"/>
                  </a:moveTo>
                  <a:cubicBezTo>
                    <a:pt x="178" y="0"/>
                    <a:pt x="132" y="0"/>
                    <a:pt x="104" y="28"/>
                  </a:cubicBezTo>
                  <a:cubicBezTo>
                    <a:pt x="29" y="102"/>
                    <a:pt x="29" y="102"/>
                    <a:pt x="29" y="102"/>
                  </a:cubicBezTo>
                  <a:cubicBezTo>
                    <a:pt x="0" y="130"/>
                    <a:pt x="0" y="176"/>
                    <a:pt x="28" y="204"/>
                  </a:cubicBezTo>
                  <a:cubicBezTo>
                    <a:pt x="118" y="294"/>
                    <a:pt x="118" y="294"/>
                    <a:pt x="118" y="294"/>
                  </a:cubicBezTo>
                  <a:cubicBezTo>
                    <a:pt x="146" y="322"/>
                    <a:pt x="192" y="323"/>
                    <a:pt x="221" y="294"/>
                  </a:cubicBezTo>
                  <a:cubicBezTo>
                    <a:pt x="295" y="221"/>
                    <a:pt x="295" y="221"/>
                    <a:pt x="295" y="221"/>
                  </a:cubicBezTo>
                  <a:cubicBezTo>
                    <a:pt x="324" y="193"/>
                    <a:pt x="324" y="147"/>
                    <a:pt x="296" y="118"/>
                  </a:cubicBezTo>
                  <a:lnTo>
                    <a:pt x="206" y="29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42">
              <a:extLst>
                <a:ext uri="{FF2B5EF4-FFF2-40B4-BE49-F238E27FC236}">
                  <a16:creationId xmlns:a16="http://schemas.microsoft.com/office/drawing/2014/main" id="{1314BF0D-E95A-41AD-B9B4-01B317809F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82613" y="4499872"/>
              <a:ext cx="101616" cy="104168"/>
            </a:xfrm>
            <a:custGeom>
              <a:avLst/>
              <a:gdLst>
                <a:gd name="T0" fmla="*/ 16 w 130"/>
                <a:gd name="T1" fmla="*/ 59 h 129"/>
                <a:gd name="T2" fmla="*/ 15 w 130"/>
                <a:gd name="T3" fmla="*/ 114 h 129"/>
                <a:gd name="T4" fmla="*/ 15 w 130"/>
                <a:gd name="T5" fmla="*/ 114 h 129"/>
                <a:gd name="T6" fmla="*/ 71 w 130"/>
                <a:gd name="T7" fmla="*/ 114 h 129"/>
                <a:gd name="T8" fmla="*/ 114 w 130"/>
                <a:gd name="T9" fmla="*/ 71 h 129"/>
                <a:gd name="T10" fmla="*/ 114 w 130"/>
                <a:gd name="T11" fmla="*/ 16 h 129"/>
                <a:gd name="T12" fmla="*/ 114 w 130"/>
                <a:gd name="T13" fmla="*/ 16 h 129"/>
                <a:gd name="T14" fmla="*/ 59 w 130"/>
                <a:gd name="T15" fmla="*/ 15 h 129"/>
                <a:gd name="T16" fmla="*/ 16 w 130"/>
                <a:gd name="T17" fmla="*/ 5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129">
                  <a:moveTo>
                    <a:pt x="16" y="59"/>
                  </a:moveTo>
                  <a:cubicBezTo>
                    <a:pt x="0" y="74"/>
                    <a:pt x="0" y="98"/>
                    <a:pt x="15" y="114"/>
                  </a:cubicBezTo>
                  <a:cubicBezTo>
                    <a:pt x="15" y="114"/>
                    <a:pt x="15" y="114"/>
                    <a:pt x="15" y="114"/>
                  </a:cubicBezTo>
                  <a:cubicBezTo>
                    <a:pt x="31" y="129"/>
                    <a:pt x="55" y="129"/>
                    <a:pt x="71" y="114"/>
                  </a:cubicBezTo>
                  <a:cubicBezTo>
                    <a:pt x="114" y="71"/>
                    <a:pt x="114" y="71"/>
                    <a:pt x="114" y="71"/>
                  </a:cubicBezTo>
                  <a:cubicBezTo>
                    <a:pt x="129" y="56"/>
                    <a:pt x="130" y="31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99" y="0"/>
                    <a:pt x="75" y="0"/>
                    <a:pt x="59" y="15"/>
                  </a:cubicBezTo>
                  <a:lnTo>
                    <a:pt x="16" y="59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43">
              <a:extLst>
                <a:ext uri="{FF2B5EF4-FFF2-40B4-BE49-F238E27FC236}">
                  <a16:creationId xmlns:a16="http://schemas.microsoft.com/office/drawing/2014/main" id="{6F5158BC-83C8-49DF-9D01-290DE75CC1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807600" y="4455472"/>
              <a:ext cx="159922" cy="112705"/>
            </a:xfrm>
            <a:custGeom>
              <a:avLst/>
              <a:gdLst>
                <a:gd name="T0" fmla="*/ 0 w 203"/>
                <a:gd name="T1" fmla="*/ 71 h 140"/>
                <a:gd name="T2" fmla="*/ 102 w 203"/>
                <a:gd name="T3" fmla="*/ 140 h 140"/>
                <a:gd name="T4" fmla="*/ 202 w 203"/>
                <a:gd name="T5" fmla="*/ 69 h 140"/>
                <a:gd name="T6" fmla="*/ 100 w 203"/>
                <a:gd name="T7" fmla="*/ 1 h 140"/>
                <a:gd name="T8" fmla="*/ 0 w 203"/>
                <a:gd name="T9" fmla="*/ 71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140">
                  <a:moveTo>
                    <a:pt x="0" y="71"/>
                  </a:moveTo>
                  <a:cubicBezTo>
                    <a:pt x="1" y="110"/>
                    <a:pt x="46" y="140"/>
                    <a:pt x="102" y="140"/>
                  </a:cubicBezTo>
                  <a:cubicBezTo>
                    <a:pt x="158" y="139"/>
                    <a:pt x="203" y="107"/>
                    <a:pt x="202" y="69"/>
                  </a:cubicBezTo>
                  <a:cubicBezTo>
                    <a:pt x="202" y="31"/>
                    <a:pt x="156" y="0"/>
                    <a:pt x="100" y="1"/>
                  </a:cubicBezTo>
                  <a:cubicBezTo>
                    <a:pt x="45" y="1"/>
                    <a:pt x="0" y="33"/>
                    <a:pt x="0" y="71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44">
              <a:extLst>
                <a:ext uri="{FF2B5EF4-FFF2-40B4-BE49-F238E27FC236}">
                  <a16:creationId xmlns:a16="http://schemas.microsoft.com/office/drawing/2014/main" id="{5029BD51-6E3B-46AB-816C-807E8D48C15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84279" y="4458888"/>
              <a:ext cx="104948" cy="110998"/>
            </a:xfrm>
            <a:custGeom>
              <a:avLst/>
              <a:gdLst>
                <a:gd name="T0" fmla="*/ 60 w 135"/>
                <a:gd name="T1" fmla="*/ 121 h 138"/>
                <a:gd name="T2" fmla="*/ 118 w 135"/>
                <a:gd name="T3" fmla="*/ 123 h 138"/>
                <a:gd name="T4" fmla="*/ 118 w 135"/>
                <a:gd name="T5" fmla="*/ 123 h 138"/>
                <a:gd name="T6" fmla="*/ 120 w 135"/>
                <a:gd name="T7" fmla="*/ 64 h 138"/>
                <a:gd name="T8" fmla="*/ 75 w 135"/>
                <a:gd name="T9" fmla="*/ 17 h 138"/>
                <a:gd name="T10" fmla="*/ 17 w 135"/>
                <a:gd name="T11" fmla="*/ 16 h 138"/>
                <a:gd name="T12" fmla="*/ 17 w 135"/>
                <a:gd name="T13" fmla="*/ 16 h 138"/>
                <a:gd name="T14" fmla="*/ 15 w 135"/>
                <a:gd name="T15" fmla="*/ 74 h 138"/>
                <a:gd name="T16" fmla="*/ 60 w 135"/>
                <a:gd name="T17" fmla="*/ 12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8">
                  <a:moveTo>
                    <a:pt x="60" y="121"/>
                  </a:moveTo>
                  <a:cubicBezTo>
                    <a:pt x="76" y="138"/>
                    <a:pt x="102" y="138"/>
                    <a:pt x="118" y="123"/>
                  </a:cubicBezTo>
                  <a:cubicBezTo>
                    <a:pt x="118" y="123"/>
                    <a:pt x="118" y="123"/>
                    <a:pt x="118" y="123"/>
                  </a:cubicBezTo>
                  <a:cubicBezTo>
                    <a:pt x="135" y="107"/>
                    <a:pt x="135" y="81"/>
                    <a:pt x="120" y="64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60" y="1"/>
                    <a:pt x="34" y="0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0" y="31"/>
                    <a:pt x="0" y="57"/>
                    <a:pt x="15" y="74"/>
                  </a:cubicBezTo>
                  <a:lnTo>
                    <a:pt x="60" y="121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45">
              <a:extLst>
                <a:ext uri="{FF2B5EF4-FFF2-40B4-BE49-F238E27FC236}">
                  <a16:creationId xmlns:a16="http://schemas.microsoft.com/office/drawing/2014/main" id="{7D8A170E-D4DC-4FEC-89D1-0E578F99C3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475607" y="4487919"/>
              <a:ext cx="449780" cy="211750"/>
            </a:xfrm>
            <a:custGeom>
              <a:avLst/>
              <a:gdLst>
                <a:gd name="T0" fmla="*/ 270 w 270"/>
                <a:gd name="T1" fmla="*/ 34 h 124"/>
                <a:gd name="T2" fmla="*/ 12 w 270"/>
                <a:gd name="T3" fmla="*/ 0 h 124"/>
                <a:gd name="T4" fmla="*/ 0 w 270"/>
                <a:gd name="T5" fmla="*/ 92 h 124"/>
                <a:gd name="T6" fmla="*/ 258 w 270"/>
                <a:gd name="T7" fmla="*/ 124 h 124"/>
                <a:gd name="T8" fmla="*/ 270 w 270"/>
                <a:gd name="T9" fmla="*/ 3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124">
                  <a:moveTo>
                    <a:pt x="270" y="34"/>
                  </a:moveTo>
                  <a:lnTo>
                    <a:pt x="12" y="0"/>
                  </a:lnTo>
                  <a:lnTo>
                    <a:pt x="0" y="92"/>
                  </a:lnTo>
                  <a:lnTo>
                    <a:pt x="258" y="124"/>
                  </a:lnTo>
                  <a:lnTo>
                    <a:pt x="270" y="34"/>
                  </a:ln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46">
              <a:extLst>
                <a:ext uri="{FF2B5EF4-FFF2-40B4-BE49-F238E27FC236}">
                  <a16:creationId xmlns:a16="http://schemas.microsoft.com/office/drawing/2014/main" id="{5B6C1CCC-7C59-42C1-B5CD-D2C17232A9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93980" y="4540855"/>
              <a:ext cx="161587" cy="165643"/>
            </a:xfrm>
            <a:custGeom>
              <a:avLst/>
              <a:gdLst>
                <a:gd name="T0" fmla="*/ 200 w 207"/>
                <a:gd name="T1" fmla="*/ 115 h 206"/>
                <a:gd name="T2" fmla="*/ 116 w 207"/>
                <a:gd name="T3" fmla="*/ 6 h 206"/>
                <a:gd name="T4" fmla="*/ 7 w 207"/>
                <a:gd name="T5" fmla="*/ 91 h 206"/>
                <a:gd name="T6" fmla="*/ 91 w 207"/>
                <a:gd name="T7" fmla="*/ 199 h 206"/>
                <a:gd name="T8" fmla="*/ 200 w 207"/>
                <a:gd name="T9" fmla="*/ 115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06">
                  <a:moveTo>
                    <a:pt x="200" y="115"/>
                  </a:moveTo>
                  <a:cubicBezTo>
                    <a:pt x="207" y="62"/>
                    <a:pt x="169" y="13"/>
                    <a:pt x="116" y="6"/>
                  </a:cubicBezTo>
                  <a:cubicBezTo>
                    <a:pt x="63" y="0"/>
                    <a:pt x="14" y="37"/>
                    <a:pt x="7" y="91"/>
                  </a:cubicBezTo>
                  <a:cubicBezTo>
                    <a:pt x="0" y="144"/>
                    <a:pt x="38" y="192"/>
                    <a:pt x="91" y="199"/>
                  </a:cubicBezTo>
                  <a:cubicBezTo>
                    <a:pt x="144" y="206"/>
                    <a:pt x="193" y="168"/>
                    <a:pt x="200" y="115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47">
              <a:extLst>
                <a:ext uri="{FF2B5EF4-FFF2-40B4-BE49-F238E27FC236}">
                  <a16:creationId xmlns:a16="http://schemas.microsoft.com/office/drawing/2014/main" id="{6A84542C-5006-4973-8836-12CA9EAA358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23770" y="4486210"/>
              <a:ext cx="161587" cy="165643"/>
            </a:xfrm>
            <a:custGeom>
              <a:avLst/>
              <a:gdLst>
                <a:gd name="T0" fmla="*/ 199 w 206"/>
                <a:gd name="T1" fmla="*/ 115 h 206"/>
                <a:gd name="T2" fmla="*/ 115 w 206"/>
                <a:gd name="T3" fmla="*/ 6 h 206"/>
                <a:gd name="T4" fmla="*/ 7 w 206"/>
                <a:gd name="T5" fmla="*/ 90 h 206"/>
                <a:gd name="T6" fmla="*/ 91 w 206"/>
                <a:gd name="T7" fmla="*/ 199 h 206"/>
                <a:gd name="T8" fmla="*/ 199 w 206"/>
                <a:gd name="T9" fmla="*/ 115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6">
                  <a:moveTo>
                    <a:pt x="199" y="115"/>
                  </a:moveTo>
                  <a:cubicBezTo>
                    <a:pt x="206" y="62"/>
                    <a:pt x="169" y="13"/>
                    <a:pt x="115" y="6"/>
                  </a:cubicBezTo>
                  <a:cubicBezTo>
                    <a:pt x="62" y="0"/>
                    <a:pt x="14" y="37"/>
                    <a:pt x="7" y="90"/>
                  </a:cubicBezTo>
                  <a:cubicBezTo>
                    <a:pt x="0" y="144"/>
                    <a:pt x="38" y="192"/>
                    <a:pt x="91" y="199"/>
                  </a:cubicBezTo>
                  <a:cubicBezTo>
                    <a:pt x="144" y="206"/>
                    <a:pt x="193" y="168"/>
                    <a:pt x="199" y="115"/>
                  </a:cubicBezTo>
                  <a:close/>
                </a:path>
              </a:pathLst>
            </a:custGeom>
            <a:solidFill>
              <a:srgbClr val="FFD0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48">
              <a:extLst>
                <a:ext uri="{FF2B5EF4-FFF2-40B4-BE49-F238E27FC236}">
                  <a16:creationId xmlns:a16="http://schemas.microsoft.com/office/drawing/2014/main" id="{D511C31A-A7FA-4322-B272-00A449ED38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78840" y="4470842"/>
              <a:ext cx="264870" cy="211750"/>
            </a:xfrm>
            <a:custGeom>
              <a:avLst/>
              <a:gdLst>
                <a:gd name="T0" fmla="*/ 159 w 159"/>
                <a:gd name="T1" fmla="*/ 19 h 124"/>
                <a:gd name="T2" fmla="*/ 13 w 159"/>
                <a:gd name="T3" fmla="*/ 0 h 124"/>
                <a:gd name="T4" fmla="*/ 0 w 159"/>
                <a:gd name="T5" fmla="*/ 104 h 124"/>
                <a:gd name="T6" fmla="*/ 146 w 159"/>
                <a:gd name="T7" fmla="*/ 124 h 124"/>
                <a:gd name="T8" fmla="*/ 159 w 159"/>
                <a:gd name="T9" fmla="*/ 1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24">
                  <a:moveTo>
                    <a:pt x="159" y="19"/>
                  </a:moveTo>
                  <a:lnTo>
                    <a:pt x="13" y="0"/>
                  </a:lnTo>
                  <a:lnTo>
                    <a:pt x="0" y="104"/>
                  </a:lnTo>
                  <a:lnTo>
                    <a:pt x="146" y="124"/>
                  </a:lnTo>
                  <a:lnTo>
                    <a:pt x="159" y="19"/>
                  </a:lnTo>
                  <a:close/>
                </a:path>
              </a:pathLst>
            </a:custGeom>
            <a:solidFill>
              <a:srgbClr val="F79AA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49">
              <a:extLst>
                <a:ext uri="{FF2B5EF4-FFF2-40B4-BE49-F238E27FC236}">
                  <a16:creationId xmlns:a16="http://schemas.microsoft.com/office/drawing/2014/main" id="{CEA4015D-3842-49E0-AF6B-F24FBAAC99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27100" y="4465718"/>
              <a:ext cx="186575" cy="191258"/>
            </a:xfrm>
            <a:custGeom>
              <a:avLst/>
              <a:gdLst>
                <a:gd name="T0" fmla="*/ 229 w 237"/>
                <a:gd name="T1" fmla="*/ 132 h 236"/>
                <a:gd name="T2" fmla="*/ 132 w 237"/>
                <a:gd name="T3" fmla="*/ 7 h 236"/>
                <a:gd name="T4" fmla="*/ 8 w 237"/>
                <a:gd name="T5" fmla="*/ 104 h 236"/>
                <a:gd name="T6" fmla="*/ 104 w 237"/>
                <a:gd name="T7" fmla="*/ 229 h 236"/>
                <a:gd name="T8" fmla="*/ 229 w 237"/>
                <a:gd name="T9" fmla="*/ 13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7" h="236">
                  <a:moveTo>
                    <a:pt x="229" y="132"/>
                  </a:moveTo>
                  <a:cubicBezTo>
                    <a:pt x="237" y="71"/>
                    <a:pt x="194" y="15"/>
                    <a:pt x="132" y="7"/>
                  </a:cubicBezTo>
                  <a:cubicBezTo>
                    <a:pt x="71" y="0"/>
                    <a:pt x="15" y="43"/>
                    <a:pt x="8" y="104"/>
                  </a:cubicBezTo>
                  <a:cubicBezTo>
                    <a:pt x="0" y="165"/>
                    <a:pt x="43" y="221"/>
                    <a:pt x="104" y="229"/>
                  </a:cubicBezTo>
                  <a:cubicBezTo>
                    <a:pt x="166" y="236"/>
                    <a:pt x="221" y="193"/>
                    <a:pt x="229" y="132"/>
                  </a:cubicBezTo>
                  <a:close/>
                </a:path>
              </a:pathLst>
            </a:custGeom>
            <a:solidFill>
              <a:srgbClr val="F79AA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梯形 96">
              <a:extLst>
                <a:ext uri="{FF2B5EF4-FFF2-40B4-BE49-F238E27FC236}">
                  <a16:creationId xmlns:a16="http://schemas.microsoft.com/office/drawing/2014/main" id="{4B3C3CA4-E7EC-444F-AC42-21B69B11CF7F}"/>
                </a:ext>
              </a:extLst>
            </p:cNvPr>
            <p:cNvSpPr/>
            <p:nvPr/>
          </p:nvSpPr>
          <p:spPr>
            <a:xfrm rot="20217819">
              <a:off x="9364452" y="5197144"/>
              <a:ext cx="1472884" cy="512681"/>
            </a:xfrm>
            <a:prstGeom prst="trapezoid">
              <a:avLst>
                <a:gd name="adj" fmla="val 98292"/>
              </a:avLst>
            </a:prstGeom>
            <a:solidFill>
              <a:srgbClr val="F79A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6" name="TextBox 16">
            <a:extLst>
              <a:ext uri="{FF2B5EF4-FFF2-40B4-BE49-F238E27FC236}">
                <a16:creationId xmlns:a16="http://schemas.microsoft.com/office/drawing/2014/main" id="{A20EBA0B-0DA3-4EA3-B1BB-A2CB17D82FED}"/>
              </a:ext>
            </a:extLst>
          </p:cNvPr>
          <p:cNvSpPr txBox="1"/>
          <p:nvPr/>
        </p:nvSpPr>
        <p:spPr>
          <a:xfrm>
            <a:off x="1197516" y="601202"/>
            <a:ext cx="1665841" cy="186204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黑体简体" panose="02010601030101010101" pitchFamily="2" charset="-122"/>
                <a:ea typeface="方正黑体简体" panose="02010601030101010101" pitchFamily="2" charset="-122"/>
              </a:rPr>
              <a:t>谢</a:t>
            </a:r>
          </a:p>
        </p:txBody>
      </p:sp>
      <p:sp>
        <p:nvSpPr>
          <p:cNvPr id="127" name="TextBox 16">
            <a:extLst>
              <a:ext uri="{FF2B5EF4-FFF2-40B4-BE49-F238E27FC236}">
                <a16:creationId xmlns:a16="http://schemas.microsoft.com/office/drawing/2014/main" id="{8FA29DF7-1374-48C1-B1ED-2966923E2950}"/>
              </a:ext>
            </a:extLst>
          </p:cNvPr>
          <p:cNvSpPr txBox="1"/>
          <p:nvPr/>
        </p:nvSpPr>
        <p:spPr>
          <a:xfrm>
            <a:off x="3032783" y="586816"/>
            <a:ext cx="1665841" cy="186204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黑体简体" panose="02010601030101010101" pitchFamily="2" charset="-122"/>
                <a:ea typeface="方正黑体简体" panose="02010601030101010101" pitchFamily="2" charset="-122"/>
              </a:rPr>
              <a:t>谢</a:t>
            </a:r>
          </a:p>
        </p:txBody>
      </p: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3B7E33CD-61CE-44AD-8488-E4A55F9DC1B8}"/>
              </a:ext>
            </a:extLst>
          </p:cNvPr>
          <p:cNvGrpSpPr/>
          <p:nvPr/>
        </p:nvGrpSpPr>
        <p:grpSpPr>
          <a:xfrm>
            <a:off x="738474" y="692626"/>
            <a:ext cx="4177668" cy="1620883"/>
            <a:chOff x="1813830" y="281940"/>
            <a:chExt cx="4177668" cy="162088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0ABDEB6A-ADAF-484C-8C67-265319ABA1B0}"/>
                </a:ext>
              </a:extLst>
            </p:cNvPr>
            <p:cNvCxnSpPr>
              <a:cxnSpLocks/>
            </p:cNvCxnSpPr>
            <p:nvPr/>
          </p:nvCxnSpPr>
          <p:spPr>
            <a:xfrm>
              <a:off x="1814211" y="287383"/>
              <a:ext cx="4168578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>
              <a:extLst>
                <a:ext uri="{FF2B5EF4-FFF2-40B4-BE49-F238E27FC236}">
                  <a16:creationId xmlns:a16="http://schemas.microsoft.com/office/drawing/2014/main" id="{A017599E-1732-4275-94DE-335DB25E377A}"/>
                </a:ext>
              </a:extLst>
            </p:cNvPr>
            <p:cNvCxnSpPr>
              <a:cxnSpLocks/>
            </p:cNvCxnSpPr>
            <p:nvPr/>
          </p:nvCxnSpPr>
          <p:spPr>
            <a:xfrm>
              <a:off x="1813830" y="1902823"/>
              <a:ext cx="4177668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>
              <a:extLst>
                <a:ext uri="{FF2B5EF4-FFF2-40B4-BE49-F238E27FC236}">
                  <a16:creationId xmlns:a16="http://schemas.microsoft.com/office/drawing/2014/main" id="{66C15E8B-6D11-4D4C-913F-8F8D445E53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1319" y="281940"/>
              <a:ext cx="0" cy="161925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CE7DACA5-41E5-406C-95B6-18376D5B07C8}"/>
              </a:ext>
            </a:extLst>
          </p:cNvPr>
          <p:cNvGrpSpPr/>
          <p:nvPr/>
        </p:nvGrpSpPr>
        <p:grpSpPr>
          <a:xfrm flipH="1">
            <a:off x="7283951" y="699074"/>
            <a:ext cx="4179419" cy="1620883"/>
            <a:chOff x="1812079" y="281940"/>
            <a:chExt cx="4179419" cy="162088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133" name="直接连接符 132">
              <a:extLst>
                <a:ext uri="{FF2B5EF4-FFF2-40B4-BE49-F238E27FC236}">
                  <a16:creationId xmlns:a16="http://schemas.microsoft.com/office/drawing/2014/main" id="{6BB23D81-DEC6-4534-B948-21CFD9B89635}"/>
                </a:ext>
              </a:extLst>
            </p:cNvPr>
            <p:cNvCxnSpPr>
              <a:cxnSpLocks/>
            </p:cNvCxnSpPr>
            <p:nvPr/>
          </p:nvCxnSpPr>
          <p:spPr>
            <a:xfrm>
              <a:off x="1812079" y="287383"/>
              <a:ext cx="4170709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>
              <a:extLst>
                <a:ext uri="{FF2B5EF4-FFF2-40B4-BE49-F238E27FC236}">
                  <a16:creationId xmlns:a16="http://schemas.microsoft.com/office/drawing/2014/main" id="{6C195073-5908-4BF0-BFBA-DD92A6AD8C60}"/>
                </a:ext>
              </a:extLst>
            </p:cNvPr>
            <p:cNvCxnSpPr>
              <a:cxnSpLocks/>
            </p:cNvCxnSpPr>
            <p:nvPr/>
          </p:nvCxnSpPr>
          <p:spPr>
            <a:xfrm>
              <a:off x="1817159" y="1902823"/>
              <a:ext cx="4174339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>
              <a:extLst>
                <a:ext uri="{FF2B5EF4-FFF2-40B4-BE49-F238E27FC236}">
                  <a16:creationId xmlns:a16="http://schemas.microsoft.com/office/drawing/2014/main" id="{5B3FFA0B-7A05-47F2-AC2C-D95063F8A6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1319" y="281940"/>
              <a:ext cx="0" cy="161925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组合 196">
            <a:extLst>
              <a:ext uri="{FF2B5EF4-FFF2-40B4-BE49-F238E27FC236}">
                <a16:creationId xmlns:a16="http://schemas.microsoft.com/office/drawing/2014/main" id="{2DEF2809-E9AA-46F5-A8A8-5074B86D4CB1}"/>
              </a:ext>
            </a:extLst>
          </p:cNvPr>
          <p:cNvGrpSpPr/>
          <p:nvPr/>
        </p:nvGrpSpPr>
        <p:grpSpPr>
          <a:xfrm rot="20440231">
            <a:off x="5694248" y="655481"/>
            <a:ext cx="360000" cy="360000"/>
            <a:chOff x="5673725" y="473075"/>
            <a:chExt cx="1831976" cy="1838325"/>
          </a:xfrm>
        </p:grpSpPr>
        <p:sp>
          <p:nvSpPr>
            <p:cNvPr id="198" name="Freeform 37">
              <a:extLst>
                <a:ext uri="{FF2B5EF4-FFF2-40B4-BE49-F238E27FC236}">
                  <a16:creationId xmlns:a16="http://schemas.microsoft.com/office/drawing/2014/main" id="{342BC0D1-1F74-45A2-92B7-754D6EC289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9438" y="895350"/>
              <a:ext cx="576263" cy="990600"/>
            </a:xfrm>
            <a:custGeom>
              <a:avLst/>
              <a:gdLst>
                <a:gd name="T0" fmla="*/ 0 w 268"/>
                <a:gd name="T1" fmla="*/ 230 h 459"/>
                <a:gd name="T2" fmla="*/ 201 w 268"/>
                <a:gd name="T3" fmla="*/ 459 h 459"/>
                <a:gd name="T4" fmla="*/ 268 w 268"/>
                <a:gd name="T5" fmla="*/ 230 h 459"/>
                <a:gd name="T6" fmla="*/ 201 w 268"/>
                <a:gd name="T7" fmla="*/ 0 h 459"/>
                <a:gd name="T8" fmla="*/ 0 w 268"/>
                <a:gd name="T9" fmla="*/ 23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459">
                  <a:moveTo>
                    <a:pt x="0" y="230"/>
                  </a:moveTo>
                  <a:cubicBezTo>
                    <a:pt x="0" y="347"/>
                    <a:pt x="88" y="444"/>
                    <a:pt x="201" y="459"/>
                  </a:cubicBezTo>
                  <a:cubicBezTo>
                    <a:pt x="244" y="393"/>
                    <a:pt x="268" y="314"/>
                    <a:pt x="268" y="230"/>
                  </a:cubicBezTo>
                  <a:cubicBezTo>
                    <a:pt x="268" y="145"/>
                    <a:pt x="244" y="67"/>
                    <a:pt x="201" y="0"/>
                  </a:cubicBezTo>
                  <a:cubicBezTo>
                    <a:pt x="88" y="15"/>
                    <a:pt x="0" y="112"/>
                    <a:pt x="0" y="23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38">
              <a:extLst>
                <a:ext uri="{FF2B5EF4-FFF2-40B4-BE49-F238E27FC236}">
                  <a16:creationId xmlns:a16="http://schemas.microsoft.com/office/drawing/2014/main" id="{33305091-9752-4792-9898-6D489B413F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8200" y="473075"/>
              <a:ext cx="1343025" cy="1838325"/>
            </a:xfrm>
            <a:custGeom>
              <a:avLst/>
              <a:gdLst>
                <a:gd name="T0" fmla="*/ 402 w 624"/>
                <a:gd name="T1" fmla="*/ 426 h 852"/>
                <a:gd name="T2" fmla="*/ 624 w 624"/>
                <a:gd name="T3" fmla="*/ 136 h 852"/>
                <a:gd name="T4" fmla="*/ 615 w 624"/>
                <a:gd name="T5" fmla="*/ 126 h 852"/>
                <a:gd name="T6" fmla="*/ 312 w 624"/>
                <a:gd name="T7" fmla="*/ 0 h 852"/>
                <a:gd name="T8" fmla="*/ 0 w 624"/>
                <a:gd name="T9" fmla="*/ 136 h 852"/>
                <a:gd name="T10" fmla="*/ 223 w 624"/>
                <a:gd name="T11" fmla="*/ 426 h 852"/>
                <a:gd name="T12" fmla="*/ 0 w 624"/>
                <a:gd name="T13" fmla="*/ 715 h 852"/>
                <a:gd name="T14" fmla="*/ 312 w 624"/>
                <a:gd name="T15" fmla="*/ 852 h 852"/>
                <a:gd name="T16" fmla="*/ 615 w 624"/>
                <a:gd name="T17" fmla="*/ 725 h 852"/>
                <a:gd name="T18" fmla="*/ 624 w 624"/>
                <a:gd name="T19" fmla="*/ 715 h 852"/>
                <a:gd name="T20" fmla="*/ 402 w 624"/>
                <a:gd name="T21" fmla="*/ 426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4" h="852">
                  <a:moveTo>
                    <a:pt x="402" y="426"/>
                  </a:moveTo>
                  <a:cubicBezTo>
                    <a:pt x="402" y="287"/>
                    <a:pt x="497" y="170"/>
                    <a:pt x="624" y="136"/>
                  </a:cubicBezTo>
                  <a:cubicBezTo>
                    <a:pt x="621" y="133"/>
                    <a:pt x="618" y="130"/>
                    <a:pt x="615" y="126"/>
                  </a:cubicBezTo>
                  <a:cubicBezTo>
                    <a:pt x="538" y="48"/>
                    <a:pt x="431" y="0"/>
                    <a:pt x="312" y="0"/>
                  </a:cubicBezTo>
                  <a:cubicBezTo>
                    <a:pt x="189" y="0"/>
                    <a:pt x="78" y="52"/>
                    <a:pt x="0" y="136"/>
                  </a:cubicBezTo>
                  <a:cubicBezTo>
                    <a:pt x="128" y="170"/>
                    <a:pt x="223" y="287"/>
                    <a:pt x="223" y="426"/>
                  </a:cubicBezTo>
                  <a:cubicBezTo>
                    <a:pt x="223" y="564"/>
                    <a:pt x="128" y="681"/>
                    <a:pt x="0" y="715"/>
                  </a:cubicBezTo>
                  <a:cubicBezTo>
                    <a:pt x="78" y="799"/>
                    <a:pt x="189" y="852"/>
                    <a:pt x="312" y="852"/>
                  </a:cubicBezTo>
                  <a:cubicBezTo>
                    <a:pt x="431" y="852"/>
                    <a:pt x="538" y="803"/>
                    <a:pt x="615" y="725"/>
                  </a:cubicBezTo>
                  <a:cubicBezTo>
                    <a:pt x="618" y="722"/>
                    <a:pt x="621" y="719"/>
                    <a:pt x="624" y="715"/>
                  </a:cubicBezTo>
                  <a:cubicBezTo>
                    <a:pt x="497" y="681"/>
                    <a:pt x="402" y="564"/>
                    <a:pt x="402" y="426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39">
              <a:extLst>
                <a:ext uri="{FF2B5EF4-FFF2-40B4-BE49-F238E27FC236}">
                  <a16:creationId xmlns:a16="http://schemas.microsoft.com/office/drawing/2014/main" id="{EDF8935A-2448-4DE4-8D17-BE88F8D02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3725" y="895349"/>
              <a:ext cx="576262" cy="990600"/>
            </a:xfrm>
            <a:custGeom>
              <a:avLst/>
              <a:gdLst>
                <a:gd name="T0" fmla="*/ 268 w 268"/>
                <a:gd name="T1" fmla="*/ 230 h 459"/>
                <a:gd name="T2" fmla="*/ 67 w 268"/>
                <a:gd name="T3" fmla="*/ 0 h 459"/>
                <a:gd name="T4" fmla="*/ 0 w 268"/>
                <a:gd name="T5" fmla="*/ 230 h 459"/>
                <a:gd name="T6" fmla="*/ 67 w 268"/>
                <a:gd name="T7" fmla="*/ 459 h 459"/>
                <a:gd name="T8" fmla="*/ 268 w 268"/>
                <a:gd name="T9" fmla="*/ 23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459">
                  <a:moveTo>
                    <a:pt x="268" y="230"/>
                  </a:moveTo>
                  <a:cubicBezTo>
                    <a:pt x="268" y="112"/>
                    <a:pt x="181" y="15"/>
                    <a:pt x="67" y="0"/>
                  </a:cubicBezTo>
                  <a:cubicBezTo>
                    <a:pt x="25" y="67"/>
                    <a:pt x="0" y="145"/>
                    <a:pt x="0" y="230"/>
                  </a:cubicBezTo>
                  <a:cubicBezTo>
                    <a:pt x="0" y="314"/>
                    <a:pt x="25" y="393"/>
                    <a:pt x="67" y="459"/>
                  </a:cubicBezTo>
                  <a:cubicBezTo>
                    <a:pt x="181" y="444"/>
                    <a:pt x="268" y="347"/>
                    <a:pt x="268" y="23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40">
              <a:extLst>
                <a:ext uri="{FF2B5EF4-FFF2-40B4-BE49-F238E27FC236}">
                  <a16:creationId xmlns:a16="http://schemas.microsoft.com/office/drawing/2014/main" id="{3B445A41-DD71-4061-844D-124170AAB3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3388" y="766763"/>
              <a:ext cx="577850" cy="1249363"/>
            </a:xfrm>
            <a:custGeom>
              <a:avLst/>
              <a:gdLst>
                <a:gd name="T0" fmla="*/ 269 w 269"/>
                <a:gd name="T1" fmla="*/ 519 h 579"/>
                <a:gd name="T2" fmla="*/ 68 w 269"/>
                <a:gd name="T3" fmla="*/ 290 h 579"/>
                <a:gd name="T4" fmla="*/ 269 w 269"/>
                <a:gd name="T5" fmla="*/ 60 h 579"/>
                <a:gd name="T6" fmla="*/ 268 w 269"/>
                <a:gd name="T7" fmla="*/ 58 h 579"/>
                <a:gd name="T8" fmla="*/ 222 w 269"/>
                <a:gd name="T9" fmla="*/ 0 h 579"/>
                <a:gd name="T10" fmla="*/ 0 w 269"/>
                <a:gd name="T11" fmla="*/ 290 h 579"/>
                <a:gd name="T12" fmla="*/ 222 w 269"/>
                <a:gd name="T13" fmla="*/ 579 h 579"/>
                <a:gd name="T14" fmla="*/ 268 w 269"/>
                <a:gd name="T15" fmla="*/ 521 h 579"/>
                <a:gd name="T16" fmla="*/ 269 w 269"/>
                <a:gd name="T17" fmla="*/ 519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9" h="579">
                  <a:moveTo>
                    <a:pt x="269" y="519"/>
                  </a:moveTo>
                  <a:cubicBezTo>
                    <a:pt x="156" y="504"/>
                    <a:pt x="68" y="407"/>
                    <a:pt x="68" y="290"/>
                  </a:cubicBezTo>
                  <a:cubicBezTo>
                    <a:pt x="68" y="172"/>
                    <a:pt x="156" y="75"/>
                    <a:pt x="269" y="60"/>
                  </a:cubicBezTo>
                  <a:cubicBezTo>
                    <a:pt x="269" y="60"/>
                    <a:pt x="268" y="59"/>
                    <a:pt x="268" y="58"/>
                  </a:cubicBezTo>
                  <a:cubicBezTo>
                    <a:pt x="254" y="38"/>
                    <a:pt x="239" y="18"/>
                    <a:pt x="222" y="0"/>
                  </a:cubicBezTo>
                  <a:cubicBezTo>
                    <a:pt x="95" y="34"/>
                    <a:pt x="0" y="151"/>
                    <a:pt x="0" y="290"/>
                  </a:cubicBezTo>
                  <a:cubicBezTo>
                    <a:pt x="0" y="428"/>
                    <a:pt x="95" y="545"/>
                    <a:pt x="222" y="579"/>
                  </a:cubicBezTo>
                  <a:cubicBezTo>
                    <a:pt x="239" y="561"/>
                    <a:pt x="254" y="542"/>
                    <a:pt x="268" y="521"/>
                  </a:cubicBezTo>
                  <a:cubicBezTo>
                    <a:pt x="268" y="521"/>
                    <a:pt x="269" y="520"/>
                    <a:pt x="269" y="519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41">
              <a:extLst>
                <a:ext uri="{FF2B5EF4-FFF2-40B4-BE49-F238E27FC236}">
                  <a16:creationId xmlns:a16="http://schemas.microsoft.com/office/drawing/2014/main" id="{9CA43447-4E55-4AEF-ACBB-63F663629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766763"/>
              <a:ext cx="579438" cy="1249363"/>
            </a:xfrm>
            <a:custGeom>
              <a:avLst/>
              <a:gdLst>
                <a:gd name="T0" fmla="*/ 270 w 270"/>
                <a:gd name="T1" fmla="*/ 290 h 579"/>
                <a:gd name="T2" fmla="*/ 47 w 270"/>
                <a:gd name="T3" fmla="*/ 0 h 579"/>
                <a:gd name="T4" fmla="*/ 0 w 270"/>
                <a:gd name="T5" fmla="*/ 60 h 579"/>
                <a:gd name="T6" fmla="*/ 201 w 270"/>
                <a:gd name="T7" fmla="*/ 290 h 579"/>
                <a:gd name="T8" fmla="*/ 0 w 270"/>
                <a:gd name="T9" fmla="*/ 519 h 579"/>
                <a:gd name="T10" fmla="*/ 47 w 270"/>
                <a:gd name="T11" fmla="*/ 579 h 579"/>
                <a:gd name="T12" fmla="*/ 270 w 270"/>
                <a:gd name="T13" fmla="*/ 290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0" h="579">
                  <a:moveTo>
                    <a:pt x="270" y="290"/>
                  </a:moveTo>
                  <a:cubicBezTo>
                    <a:pt x="270" y="151"/>
                    <a:pt x="175" y="34"/>
                    <a:pt x="47" y="0"/>
                  </a:cubicBezTo>
                  <a:cubicBezTo>
                    <a:pt x="30" y="19"/>
                    <a:pt x="14" y="39"/>
                    <a:pt x="0" y="60"/>
                  </a:cubicBezTo>
                  <a:cubicBezTo>
                    <a:pt x="114" y="75"/>
                    <a:pt x="201" y="172"/>
                    <a:pt x="201" y="290"/>
                  </a:cubicBezTo>
                  <a:cubicBezTo>
                    <a:pt x="201" y="407"/>
                    <a:pt x="114" y="504"/>
                    <a:pt x="0" y="519"/>
                  </a:cubicBezTo>
                  <a:cubicBezTo>
                    <a:pt x="14" y="541"/>
                    <a:pt x="30" y="561"/>
                    <a:pt x="47" y="579"/>
                  </a:cubicBezTo>
                  <a:cubicBezTo>
                    <a:pt x="175" y="545"/>
                    <a:pt x="270" y="428"/>
                    <a:pt x="270" y="29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03" name="TextBox 16">
            <a:extLst>
              <a:ext uri="{FF2B5EF4-FFF2-40B4-BE49-F238E27FC236}">
                <a16:creationId xmlns:a16="http://schemas.microsoft.com/office/drawing/2014/main" id="{29405571-0960-4FAD-BC1A-4311E328A99C}"/>
              </a:ext>
            </a:extLst>
          </p:cNvPr>
          <p:cNvSpPr txBox="1"/>
          <p:nvPr/>
        </p:nvSpPr>
        <p:spPr>
          <a:xfrm>
            <a:off x="7409943" y="565596"/>
            <a:ext cx="1665841" cy="186204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黑体简体" panose="02010601030101010101" pitchFamily="2" charset="-122"/>
                <a:ea typeface="方正黑体简体" panose="02010601030101010101" pitchFamily="2" charset="-122"/>
              </a:rPr>
              <a:t>观</a:t>
            </a:r>
          </a:p>
        </p:txBody>
      </p:sp>
      <p:sp>
        <p:nvSpPr>
          <p:cNvPr id="204" name="TextBox 16">
            <a:extLst>
              <a:ext uri="{FF2B5EF4-FFF2-40B4-BE49-F238E27FC236}">
                <a16:creationId xmlns:a16="http://schemas.microsoft.com/office/drawing/2014/main" id="{2A80FE62-3B0F-46FD-BAB8-40E394676E21}"/>
              </a:ext>
            </a:extLst>
          </p:cNvPr>
          <p:cNvSpPr txBox="1"/>
          <p:nvPr/>
        </p:nvSpPr>
        <p:spPr>
          <a:xfrm>
            <a:off x="9379569" y="579100"/>
            <a:ext cx="1665841" cy="186204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黑体简体" panose="02010601030101010101" pitchFamily="2" charset="-122"/>
                <a:ea typeface="方正黑体简体" panose="02010601030101010101" pitchFamily="2" charset="-122"/>
              </a:rPr>
              <a:t>看</a:t>
            </a:r>
          </a:p>
        </p:txBody>
      </p:sp>
      <p:grpSp>
        <p:nvGrpSpPr>
          <p:cNvPr id="209" name="组合 208">
            <a:extLst>
              <a:ext uri="{FF2B5EF4-FFF2-40B4-BE49-F238E27FC236}">
                <a16:creationId xmlns:a16="http://schemas.microsoft.com/office/drawing/2014/main" id="{732E1DFD-73A8-4512-890B-8E2A1EB2DA1E}"/>
              </a:ext>
            </a:extLst>
          </p:cNvPr>
          <p:cNvGrpSpPr>
            <a:grpSpLocks noChangeAspect="1"/>
          </p:cNvGrpSpPr>
          <p:nvPr/>
        </p:nvGrpSpPr>
        <p:grpSpPr>
          <a:xfrm rot="20481477">
            <a:off x="5329036" y="616705"/>
            <a:ext cx="1758835" cy="2449859"/>
            <a:chOff x="-2170554" y="-2235027"/>
            <a:chExt cx="3197881" cy="4454289"/>
          </a:xfrm>
        </p:grpSpPr>
        <p:grpSp>
          <p:nvGrpSpPr>
            <p:cNvPr id="210" name="组合 209">
              <a:extLst>
                <a:ext uri="{FF2B5EF4-FFF2-40B4-BE49-F238E27FC236}">
                  <a16:creationId xmlns:a16="http://schemas.microsoft.com/office/drawing/2014/main" id="{1982B508-316D-45D5-9081-F675A3EF5195}"/>
                </a:ext>
              </a:extLst>
            </p:cNvPr>
            <p:cNvGrpSpPr/>
            <p:nvPr/>
          </p:nvGrpSpPr>
          <p:grpSpPr>
            <a:xfrm rot="19016493">
              <a:off x="-2170554" y="-2219262"/>
              <a:ext cx="2099554" cy="4438524"/>
              <a:chOff x="550863" y="442913"/>
              <a:chExt cx="2657475" cy="5970588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241" name="Rectangle 5">
                <a:extLst>
                  <a:ext uri="{FF2B5EF4-FFF2-40B4-BE49-F238E27FC236}">
                    <a16:creationId xmlns:a16="http://schemas.microsoft.com/office/drawing/2014/main" id="{DAA06BCE-4B91-4E13-8C83-F496EB0C1C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1300" y="4673600"/>
                <a:ext cx="739775" cy="17780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6">
                <a:extLst>
                  <a:ext uri="{FF2B5EF4-FFF2-40B4-BE49-F238E27FC236}">
                    <a16:creationId xmlns:a16="http://schemas.microsoft.com/office/drawing/2014/main" id="{55AF2E16-BEFC-4BC3-8836-4516A6A89F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0988" y="6237288"/>
                <a:ext cx="657225" cy="176213"/>
              </a:xfrm>
              <a:custGeom>
                <a:avLst/>
                <a:gdLst>
                  <a:gd name="T0" fmla="*/ 264 w 305"/>
                  <a:gd name="T1" fmla="*/ 0 h 82"/>
                  <a:gd name="T2" fmla="*/ 41 w 305"/>
                  <a:gd name="T3" fmla="*/ 0 h 82"/>
                  <a:gd name="T4" fmla="*/ 0 w 305"/>
                  <a:gd name="T5" fmla="*/ 41 h 82"/>
                  <a:gd name="T6" fmla="*/ 0 w 305"/>
                  <a:gd name="T7" fmla="*/ 41 h 82"/>
                  <a:gd name="T8" fmla="*/ 41 w 305"/>
                  <a:gd name="T9" fmla="*/ 82 h 82"/>
                  <a:gd name="T10" fmla="*/ 264 w 305"/>
                  <a:gd name="T11" fmla="*/ 82 h 82"/>
                  <a:gd name="T12" fmla="*/ 305 w 305"/>
                  <a:gd name="T13" fmla="*/ 41 h 82"/>
                  <a:gd name="T14" fmla="*/ 305 w 305"/>
                  <a:gd name="T15" fmla="*/ 41 h 82"/>
                  <a:gd name="T16" fmla="*/ 264 w 305"/>
                  <a:gd name="T17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5" h="82">
                    <a:moveTo>
                      <a:pt x="264" y="0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18" y="0"/>
                      <a:pt x="0" y="18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64"/>
                      <a:pt x="18" y="82"/>
                      <a:pt x="41" y="82"/>
                    </a:cubicBezTo>
                    <a:cubicBezTo>
                      <a:pt x="264" y="82"/>
                      <a:pt x="264" y="82"/>
                      <a:pt x="264" y="82"/>
                    </a:cubicBezTo>
                    <a:cubicBezTo>
                      <a:pt x="287" y="82"/>
                      <a:pt x="305" y="64"/>
                      <a:pt x="305" y="41"/>
                    </a:cubicBezTo>
                    <a:cubicBezTo>
                      <a:pt x="305" y="41"/>
                      <a:pt x="305" y="41"/>
                      <a:pt x="305" y="41"/>
                    </a:cubicBezTo>
                    <a:cubicBezTo>
                      <a:pt x="305" y="18"/>
                      <a:pt x="287" y="0"/>
                      <a:pt x="264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Rectangle 7">
                <a:extLst>
                  <a:ext uri="{FF2B5EF4-FFF2-40B4-BE49-F238E27FC236}">
                    <a16:creationId xmlns:a16="http://schemas.microsoft.com/office/drawing/2014/main" id="{08BADA48-EB5D-468D-80B9-302417D4BF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1475" y="4851400"/>
                <a:ext cx="476250" cy="13858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Rectangle 8">
                <a:extLst>
                  <a:ext uri="{FF2B5EF4-FFF2-40B4-BE49-F238E27FC236}">
                    <a16:creationId xmlns:a16="http://schemas.microsoft.com/office/drawing/2014/main" id="{A7CFDF4E-9090-4056-AE94-491B352701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1475" y="4956175"/>
                <a:ext cx="476250" cy="22225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Rectangle 9">
                <a:extLst>
                  <a:ext uri="{FF2B5EF4-FFF2-40B4-BE49-F238E27FC236}">
                    <a16:creationId xmlns:a16="http://schemas.microsoft.com/office/drawing/2014/main" id="{D96E3C50-A3A6-4510-A2AD-646A47CB76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1475" y="5273675"/>
                <a:ext cx="476250" cy="22225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Rectangle 10">
                <a:extLst>
                  <a:ext uri="{FF2B5EF4-FFF2-40B4-BE49-F238E27FC236}">
                    <a16:creationId xmlns:a16="http://schemas.microsoft.com/office/drawing/2014/main" id="{EAA7E59D-5503-4DA8-8199-A9AE017CC4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1475" y="5591175"/>
                <a:ext cx="476250" cy="22225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Rectangle 11">
                <a:extLst>
                  <a:ext uri="{FF2B5EF4-FFF2-40B4-BE49-F238E27FC236}">
                    <a16:creationId xmlns:a16="http://schemas.microsoft.com/office/drawing/2014/main" id="{CD72D209-35FF-4D4C-A48F-17359ECB47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1475" y="5908675"/>
                <a:ext cx="476250" cy="22225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Rectangle 12">
                <a:extLst>
                  <a:ext uri="{FF2B5EF4-FFF2-40B4-BE49-F238E27FC236}">
                    <a16:creationId xmlns:a16="http://schemas.microsoft.com/office/drawing/2014/main" id="{2250AB41-732A-40CD-B83A-6CF270A37A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7850" y="601663"/>
                <a:ext cx="65088" cy="2892425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Rectangle 13">
                <a:extLst>
                  <a:ext uri="{FF2B5EF4-FFF2-40B4-BE49-F238E27FC236}">
                    <a16:creationId xmlns:a16="http://schemas.microsoft.com/office/drawing/2014/main" id="{8CC9773F-1E05-4F39-A2B9-B04BA9CE5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7663" y="601663"/>
                <a:ext cx="65088" cy="2892425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Rectangle 14">
                <a:extLst>
                  <a:ext uri="{FF2B5EF4-FFF2-40B4-BE49-F238E27FC236}">
                    <a16:creationId xmlns:a16="http://schemas.microsoft.com/office/drawing/2014/main" id="{ECD8E3CD-06D5-4F10-8BBE-8E4D6EEF48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0650" y="601663"/>
                <a:ext cx="63500" cy="2892425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Rectangle 15">
                <a:extLst>
                  <a:ext uri="{FF2B5EF4-FFF2-40B4-BE49-F238E27FC236}">
                    <a16:creationId xmlns:a16="http://schemas.microsoft.com/office/drawing/2014/main" id="{295856D5-1F10-4D8E-82F0-C087225F0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0463" y="779463"/>
                <a:ext cx="65088" cy="2540000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Rectangle 16">
                <a:extLst>
                  <a:ext uri="{FF2B5EF4-FFF2-40B4-BE49-F238E27FC236}">
                    <a16:creationId xmlns:a16="http://schemas.microsoft.com/office/drawing/2014/main" id="{115546F6-B225-4FA5-B95D-8D82D0B2C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1863" y="985838"/>
                <a:ext cx="65088" cy="2124075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Rectangle 17">
                <a:extLst>
                  <a:ext uri="{FF2B5EF4-FFF2-40B4-BE49-F238E27FC236}">
                    <a16:creationId xmlns:a16="http://schemas.microsoft.com/office/drawing/2014/main" id="{2C40F2C7-C895-4460-8BAF-AED7BBFD2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6450" y="601663"/>
                <a:ext cx="65088" cy="2892425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Rectangle 18">
                <a:extLst>
                  <a:ext uri="{FF2B5EF4-FFF2-40B4-BE49-F238E27FC236}">
                    <a16:creationId xmlns:a16="http://schemas.microsoft.com/office/drawing/2014/main" id="{65098008-C644-401B-95DD-4B7131007D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6638" y="601663"/>
                <a:ext cx="61913" cy="2892425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Rectangle 19">
                <a:extLst>
                  <a:ext uri="{FF2B5EF4-FFF2-40B4-BE49-F238E27FC236}">
                    <a16:creationId xmlns:a16="http://schemas.microsoft.com/office/drawing/2014/main" id="{250A33D6-44EF-4A8F-BFEC-96B3DEE82F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5238" y="779463"/>
                <a:ext cx="63500" cy="2540000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Rectangle 20">
                <a:extLst>
                  <a:ext uri="{FF2B5EF4-FFF2-40B4-BE49-F238E27FC236}">
                    <a16:creationId xmlns:a16="http://schemas.microsoft.com/office/drawing/2014/main" id="{8503795B-F39F-487D-9098-D91F5E1250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2250" y="985838"/>
                <a:ext cx="65088" cy="2124075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Rectangle 21">
                <a:extLst>
                  <a:ext uri="{FF2B5EF4-FFF2-40B4-BE49-F238E27FC236}">
                    <a16:creationId xmlns:a16="http://schemas.microsoft.com/office/drawing/2014/main" id="{E8DFFDC8-7F64-429F-9870-06DEE7A6F0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500" y="2016125"/>
                <a:ext cx="2363788" cy="63500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Rectangle 22">
                <a:extLst>
                  <a:ext uri="{FF2B5EF4-FFF2-40B4-BE49-F238E27FC236}">
                    <a16:creationId xmlns:a16="http://schemas.microsoft.com/office/drawing/2014/main" id="{6BA45A78-E5E8-411C-923A-B43DEF944D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500" y="1787525"/>
                <a:ext cx="2363788" cy="63500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Rectangle 23">
                <a:extLst>
                  <a:ext uri="{FF2B5EF4-FFF2-40B4-BE49-F238E27FC236}">
                    <a16:creationId xmlns:a16="http://schemas.microsoft.com/office/drawing/2014/main" id="{056205E5-2F4A-4AA7-B5EB-07AAD63972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500" y="1555750"/>
                <a:ext cx="2363788" cy="65088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Rectangle 24">
                <a:extLst>
                  <a:ext uri="{FF2B5EF4-FFF2-40B4-BE49-F238E27FC236}">
                    <a16:creationId xmlns:a16="http://schemas.microsoft.com/office/drawing/2014/main" id="{DFF9018E-CAC7-455E-8E7F-EF71B0ED16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1375" y="1327150"/>
                <a:ext cx="2076450" cy="65088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Rectangle 25">
                <a:extLst>
                  <a:ext uri="{FF2B5EF4-FFF2-40B4-BE49-F238E27FC236}">
                    <a16:creationId xmlns:a16="http://schemas.microsoft.com/office/drawing/2014/main" id="{EE03C57A-2803-4A84-A399-E6363D824E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1238" y="1098550"/>
                <a:ext cx="1736725" cy="61913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Rectangle 26">
                <a:extLst>
                  <a:ext uri="{FF2B5EF4-FFF2-40B4-BE49-F238E27FC236}">
                    <a16:creationId xmlns:a16="http://schemas.microsoft.com/office/drawing/2014/main" id="{5D545EC2-C98C-4132-A287-2E4F6CA5B0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1238" y="884238"/>
                <a:ext cx="1736725" cy="63500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Rectangle 27">
                <a:extLst>
                  <a:ext uri="{FF2B5EF4-FFF2-40B4-BE49-F238E27FC236}">
                    <a16:creationId xmlns:a16="http://schemas.microsoft.com/office/drawing/2014/main" id="{19A8BD4E-4FB0-4729-9149-5B95D9FCA9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500" y="2246313"/>
                <a:ext cx="2363788" cy="65088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Rectangle 28">
                <a:extLst>
                  <a:ext uri="{FF2B5EF4-FFF2-40B4-BE49-F238E27FC236}">
                    <a16:creationId xmlns:a16="http://schemas.microsoft.com/office/drawing/2014/main" id="{A54F0B41-7869-464E-B33A-1F67EC88A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500" y="2474913"/>
                <a:ext cx="2363788" cy="65088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Rectangle 29">
                <a:extLst>
                  <a:ext uri="{FF2B5EF4-FFF2-40B4-BE49-F238E27FC236}">
                    <a16:creationId xmlns:a16="http://schemas.microsoft.com/office/drawing/2014/main" id="{7072A22D-6438-4966-9E49-491E30DD99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1375" y="2706688"/>
                <a:ext cx="2076450" cy="61913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Rectangle 30">
                <a:extLst>
                  <a:ext uri="{FF2B5EF4-FFF2-40B4-BE49-F238E27FC236}">
                    <a16:creationId xmlns:a16="http://schemas.microsoft.com/office/drawing/2014/main" id="{12F47CAC-01AB-423F-93AB-63F8627792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1238" y="2935288"/>
                <a:ext cx="1736725" cy="65088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Rectangle 31">
                <a:extLst>
                  <a:ext uri="{FF2B5EF4-FFF2-40B4-BE49-F238E27FC236}">
                    <a16:creationId xmlns:a16="http://schemas.microsoft.com/office/drawing/2014/main" id="{B4733DDE-0B7D-4512-B216-B45D998A7F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1238" y="3159125"/>
                <a:ext cx="1736725" cy="65088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32">
                <a:extLst>
                  <a:ext uri="{FF2B5EF4-FFF2-40B4-BE49-F238E27FC236}">
                    <a16:creationId xmlns:a16="http://schemas.microsoft.com/office/drawing/2014/main" id="{E50D6A70-6583-4F9B-80E3-B336071CC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63" y="442913"/>
                <a:ext cx="2657475" cy="1587500"/>
              </a:xfrm>
              <a:custGeom>
                <a:avLst/>
                <a:gdLst>
                  <a:gd name="T0" fmla="*/ 618 w 1235"/>
                  <a:gd name="T1" fmla="*/ 0 h 736"/>
                  <a:gd name="T2" fmla="*/ 177 w 1235"/>
                  <a:gd name="T3" fmla="*/ 219 h 736"/>
                  <a:gd name="T4" fmla="*/ 0 w 1235"/>
                  <a:gd name="T5" fmla="*/ 736 h 736"/>
                  <a:gd name="T6" fmla="*/ 115 w 1235"/>
                  <a:gd name="T7" fmla="*/ 736 h 736"/>
                  <a:gd name="T8" fmla="*/ 618 w 1235"/>
                  <a:gd name="T9" fmla="*/ 115 h 736"/>
                  <a:gd name="T10" fmla="*/ 1120 w 1235"/>
                  <a:gd name="T11" fmla="*/ 736 h 736"/>
                  <a:gd name="T12" fmla="*/ 1235 w 1235"/>
                  <a:gd name="T13" fmla="*/ 736 h 736"/>
                  <a:gd name="T14" fmla="*/ 1058 w 1235"/>
                  <a:gd name="T15" fmla="*/ 219 h 736"/>
                  <a:gd name="T16" fmla="*/ 618 w 1235"/>
                  <a:gd name="T17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35" h="736">
                    <a:moveTo>
                      <a:pt x="618" y="0"/>
                    </a:moveTo>
                    <a:cubicBezTo>
                      <a:pt x="451" y="0"/>
                      <a:pt x="294" y="78"/>
                      <a:pt x="177" y="219"/>
                    </a:cubicBezTo>
                    <a:cubicBezTo>
                      <a:pt x="63" y="358"/>
                      <a:pt x="0" y="542"/>
                      <a:pt x="0" y="736"/>
                    </a:cubicBezTo>
                    <a:cubicBezTo>
                      <a:pt x="115" y="736"/>
                      <a:pt x="115" y="736"/>
                      <a:pt x="115" y="736"/>
                    </a:cubicBezTo>
                    <a:cubicBezTo>
                      <a:pt x="115" y="393"/>
                      <a:pt x="341" y="115"/>
                      <a:pt x="618" y="115"/>
                    </a:cubicBezTo>
                    <a:cubicBezTo>
                      <a:pt x="895" y="115"/>
                      <a:pt x="1120" y="393"/>
                      <a:pt x="1120" y="736"/>
                    </a:cubicBezTo>
                    <a:cubicBezTo>
                      <a:pt x="1235" y="736"/>
                      <a:pt x="1235" y="736"/>
                      <a:pt x="1235" y="736"/>
                    </a:cubicBezTo>
                    <a:cubicBezTo>
                      <a:pt x="1235" y="542"/>
                      <a:pt x="1172" y="358"/>
                      <a:pt x="1058" y="219"/>
                    </a:cubicBezTo>
                    <a:cubicBezTo>
                      <a:pt x="941" y="78"/>
                      <a:pt x="785" y="0"/>
                      <a:pt x="618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269" name="Freeform 33">
                <a:extLst>
                  <a:ext uri="{FF2B5EF4-FFF2-40B4-BE49-F238E27FC236}">
                    <a16:creationId xmlns:a16="http://schemas.microsoft.com/office/drawing/2014/main" id="{E5CFED12-B19F-432A-8793-B77362A457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0863" y="2030413"/>
                <a:ext cx="2657475" cy="2643188"/>
              </a:xfrm>
              <a:custGeom>
                <a:avLst/>
                <a:gdLst>
                  <a:gd name="T0" fmla="*/ 618 w 1235"/>
                  <a:gd name="T1" fmla="*/ 622 h 1225"/>
                  <a:gd name="T2" fmla="*/ 115 w 1235"/>
                  <a:gd name="T3" fmla="*/ 0 h 1225"/>
                  <a:gd name="T4" fmla="*/ 0 w 1235"/>
                  <a:gd name="T5" fmla="*/ 0 h 1225"/>
                  <a:gd name="T6" fmla="*/ 177 w 1235"/>
                  <a:gd name="T7" fmla="*/ 517 h 1225"/>
                  <a:gd name="T8" fmla="*/ 206 w 1235"/>
                  <a:gd name="T9" fmla="*/ 549 h 1225"/>
                  <a:gd name="T10" fmla="*/ 451 w 1235"/>
                  <a:gd name="T11" fmla="*/ 1225 h 1225"/>
                  <a:gd name="T12" fmla="*/ 618 w 1235"/>
                  <a:gd name="T13" fmla="*/ 1225 h 1225"/>
                  <a:gd name="T14" fmla="*/ 784 w 1235"/>
                  <a:gd name="T15" fmla="*/ 1225 h 1225"/>
                  <a:gd name="T16" fmla="*/ 1030 w 1235"/>
                  <a:gd name="T17" fmla="*/ 549 h 1225"/>
                  <a:gd name="T18" fmla="*/ 1058 w 1235"/>
                  <a:gd name="T19" fmla="*/ 517 h 1225"/>
                  <a:gd name="T20" fmla="*/ 1235 w 1235"/>
                  <a:gd name="T21" fmla="*/ 0 h 1225"/>
                  <a:gd name="T22" fmla="*/ 1120 w 1235"/>
                  <a:gd name="T23" fmla="*/ 0 h 1225"/>
                  <a:gd name="T24" fmla="*/ 618 w 1235"/>
                  <a:gd name="T25" fmla="*/ 622 h 1225"/>
                  <a:gd name="T26" fmla="*/ 751 w 1235"/>
                  <a:gd name="T27" fmla="*/ 981 h 1225"/>
                  <a:gd name="T28" fmla="*/ 485 w 1235"/>
                  <a:gd name="T29" fmla="*/ 981 h 1225"/>
                  <a:gd name="T30" fmla="*/ 375 w 1235"/>
                  <a:gd name="T31" fmla="*/ 678 h 1225"/>
                  <a:gd name="T32" fmla="*/ 618 w 1235"/>
                  <a:gd name="T33" fmla="*/ 737 h 1225"/>
                  <a:gd name="T34" fmla="*/ 860 w 1235"/>
                  <a:gd name="T35" fmla="*/ 678 h 1225"/>
                  <a:gd name="T36" fmla="*/ 751 w 1235"/>
                  <a:gd name="T37" fmla="*/ 981 h 1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35" h="1225">
                    <a:moveTo>
                      <a:pt x="618" y="622"/>
                    </a:moveTo>
                    <a:cubicBezTo>
                      <a:pt x="341" y="622"/>
                      <a:pt x="115" y="343"/>
                      <a:pt x="11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95"/>
                      <a:pt x="63" y="379"/>
                      <a:pt x="177" y="517"/>
                    </a:cubicBezTo>
                    <a:cubicBezTo>
                      <a:pt x="187" y="528"/>
                      <a:pt x="196" y="539"/>
                      <a:pt x="206" y="549"/>
                    </a:cubicBezTo>
                    <a:cubicBezTo>
                      <a:pt x="451" y="1225"/>
                      <a:pt x="451" y="1225"/>
                      <a:pt x="451" y="1225"/>
                    </a:cubicBezTo>
                    <a:cubicBezTo>
                      <a:pt x="618" y="1225"/>
                      <a:pt x="618" y="1225"/>
                      <a:pt x="618" y="1225"/>
                    </a:cubicBezTo>
                    <a:cubicBezTo>
                      <a:pt x="784" y="1225"/>
                      <a:pt x="784" y="1225"/>
                      <a:pt x="784" y="1225"/>
                    </a:cubicBezTo>
                    <a:cubicBezTo>
                      <a:pt x="1030" y="549"/>
                      <a:pt x="1030" y="549"/>
                      <a:pt x="1030" y="549"/>
                    </a:cubicBezTo>
                    <a:cubicBezTo>
                      <a:pt x="1039" y="539"/>
                      <a:pt x="1049" y="528"/>
                      <a:pt x="1058" y="517"/>
                    </a:cubicBezTo>
                    <a:cubicBezTo>
                      <a:pt x="1172" y="379"/>
                      <a:pt x="1235" y="195"/>
                      <a:pt x="1235" y="0"/>
                    </a:cubicBezTo>
                    <a:cubicBezTo>
                      <a:pt x="1120" y="0"/>
                      <a:pt x="1120" y="0"/>
                      <a:pt x="1120" y="0"/>
                    </a:cubicBezTo>
                    <a:cubicBezTo>
                      <a:pt x="1120" y="343"/>
                      <a:pt x="895" y="622"/>
                      <a:pt x="618" y="622"/>
                    </a:cubicBezTo>
                    <a:close/>
                    <a:moveTo>
                      <a:pt x="751" y="981"/>
                    </a:moveTo>
                    <a:cubicBezTo>
                      <a:pt x="485" y="981"/>
                      <a:pt x="485" y="981"/>
                      <a:pt x="485" y="981"/>
                    </a:cubicBezTo>
                    <a:cubicBezTo>
                      <a:pt x="375" y="678"/>
                      <a:pt x="375" y="678"/>
                      <a:pt x="375" y="678"/>
                    </a:cubicBezTo>
                    <a:cubicBezTo>
                      <a:pt x="450" y="717"/>
                      <a:pt x="533" y="737"/>
                      <a:pt x="618" y="737"/>
                    </a:cubicBezTo>
                    <a:cubicBezTo>
                      <a:pt x="703" y="737"/>
                      <a:pt x="785" y="717"/>
                      <a:pt x="860" y="678"/>
                    </a:cubicBezTo>
                    <a:lnTo>
                      <a:pt x="751" y="9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11" name="组合 210">
              <a:extLst>
                <a:ext uri="{FF2B5EF4-FFF2-40B4-BE49-F238E27FC236}">
                  <a16:creationId xmlns:a16="http://schemas.microsoft.com/office/drawing/2014/main" id="{D3F5741A-BA07-4070-8412-61FCF2D54EEA}"/>
                </a:ext>
              </a:extLst>
            </p:cNvPr>
            <p:cNvGrpSpPr/>
            <p:nvPr/>
          </p:nvGrpSpPr>
          <p:grpSpPr>
            <a:xfrm rot="2299930" flipH="1">
              <a:off x="-1072227" y="-2235027"/>
              <a:ext cx="2099554" cy="4438524"/>
              <a:chOff x="550863" y="442913"/>
              <a:chExt cx="2657475" cy="5970588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212" name="Rectangle 5">
                <a:extLst>
                  <a:ext uri="{FF2B5EF4-FFF2-40B4-BE49-F238E27FC236}">
                    <a16:creationId xmlns:a16="http://schemas.microsoft.com/office/drawing/2014/main" id="{680A70A5-CB37-40D9-AD2A-EAA086F63E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1300" y="4673600"/>
                <a:ext cx="739775" cy="17780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6">
                <a:extLst>
                  <a:ext uri="{FF2B5EF4-FFF2-40B4-BE49-F238E27FC236}">
                    <a16:creationId xmlns:a16="http://schemas.microsoft.com/office/drawing/2014/main" id="{0430DA4A-ECA4-44C5-AE0E-6D634591C3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0988" y="6237288"/>
                <a:ext cx="657225" cy="176213"/>
              </a:xfrm>
              <a:custGeom>
                <a:avLst/>
                <a:gdLst>
                  <a:gd name="T0" fmla="*/ 264 w 305"/>
                  <a:gd name="T1" fmla="*/ 0 h 82"/>
                  <a:gd name="T2" fmla="*/ 41 w 305"/>
                  <a:gd name="T3" fmla="*/ 0 h 82"/>
                  <a:gd name="T4" fmla="*/ 0 w 305"/>
                  <a:gd name="T5" fmla="*/ 41 h 82"/>
                  <a:gd name="T6" fmla="*/ 0 w 305"/>
                  <a:gd name="T7" fmla="*/ 41 h 82"/>
                  <a:gd name="T8" fmla="*/ 41 w 305"/>
                  <a:gd name="T9" fmla="*/ 82 h 82"/>
                  <a:gd name="T10" fmla="*/ 264 w 305"/>
                  <a:gd name="T11" fmla="*/ 82 h 82"/>
                  <a:gd name="T12" fmla="*/ 305 w 305"/>
                  <a:gd name="T13" fmla="*/ 41 h 82"/>
                  <a:gd name="T14" fmla="*/ 305 w 305"/>
                  <a:gd name="T15" fmla="*/ 41 h 82"/>
                  <a:gd name="T16" fmla="*/ 264 w 305"/>
                  <a:gd name="T17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5" h="82">
                    <a:moveTo>
                      <a:pt x="264" y="0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18" y="0"/>
                      <a:pt x="0" y="18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64"/>
                      <a:pt x="18" y="82"/>
                      <a:pt x="41" y="82"/>
                    </a:cubicBezTo>
                    <a:cubicBezTo>
                      <a:pt x="264" y="82"/>
                      <a:pt x="264" y="82"/>
                      <a:pt x="264" y="82"/>
                    </a:cubicBezTo>
                    <a:cubicBezTo>
                      <a:pt x="287" y="82"/>
                      <a:pt x="305" y="64"/>
                      <a:pt x="305" y="41"/>
                    </a:cubicBezTo>
                    <a:cubicBezTo>
                      <a:pt x="305" y="41"/>
                      <a:pt x="305" y="41"/>
                      <a:pt x="305" y="41"/>
                    </a:cubicBezTo>
                    <a:cubicBezTo>
                      <a:pt x="305" y="18"/>
                      <a:pt x="287" y="0"/>
                      <a:pt x="264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Rectangle 7">
                <a:extLst>
                  <a:ext uri="{FF2B5EF4-FFF2-40B4-BE49-F238E27FC236}">
                    <a16:creationId xmlns:a16="http://schemas.microsoft.com/office/drawing/2014/main" id="{B2898A3D-C4FB-4467-8277-792051D2A7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1475" y="4851400"/>
                <a:ext cx="476250" cy="13858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Rectangle 8">
                <a:extLst>
                  <a:ext uri="{FF2B5EF4-FFF2-40B4-BE49-F238E27FC236}">
                    <a16:creationId xmlns:a16="http://schemas.microsoft.com/office/drawing/2014/main" id="{976F8A44-DCD9-44C3-9B3B-D6267AAF5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1475" y="4956175"/>
                <a:ext cx="476250" cy="22225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Rectangle 9">
                <a:extLst>
                  <a:ext uri="{FF2B5EF4-FFF2-40B4-BE49-F238E27FC236}">
                    <a16:creationId xmlns:a16="http://schemas.microsoft.com/office/drawing/2014/main" id="{304BBB20-9BDF-4B87-B0E0-962DEB08B5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1475" y="5273675"/>
                <a:ext cx="476250" cy="22225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Rectangle 10">
                <a:extLst>
                  <a:ext uri="{FF2B5EF4-FFF2-40B4-BE49-F238E27FC236}">
                    <a16:creationId xmlns:a16="http://schemas.microsoft.com/office/drawing/2014/main" id="{54402470-FB3D-4900-8475-1BCF978E0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1475" y="5591175"/>
                <a:ext cx="476250" cy="22225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Rectangle 11">
                <a:extLst>
                  <a:ext uri="{FF2B5EF4-FFF2-40B4-BE49-F238E27FC236}">
                    <a16:creationId xmlns:a16="http://schemas.microsoft.com/office/drawing/2014/main" id="{8CFDBC69-3930-4511-911D-4327C4222F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1475" y="5908675"/>
                <a:ext cx="476250" cy="22225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Rectangle 12">
                <a:extLst>
                  <a:ext uri="{FF2B5EF4-FFF2-40B4-BE49-F238E27FC236}">
                    <a16:creationId xmlns:a16="http://schemas.microsoft.com/office/drawing/2014/main" id="{F806B100-6728-4701-82C0-D880AD693E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7850" y="601663"/>
                <a:ext cx="65088" cy="2892425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Rectangle 13">
                <a:extLst>
                  <a:ext uri="{FF2B5EF4-FFF2-40B4-BE49-F238E27FC236}">
                    <a16:creationId xmlns:a16="http://schemas.microsoft.com/office/drawing/2014/main" id="{99697A0E-D913-47F9-9E83-21B30E1DEA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7663" y="601663"/>
                <a:ext cx="65088" cy="2892425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Rectangle 14">
                <a:extLst>
                  <a:ext uri="{FF2B5EF4-FFF2-40B4-BE49-F238E27FC236}">
                    <a16:creationId xmlns:a16="http://schemas.microsoft.com/office/drawing/2014/main" id="{0F910D75-82F0-439F-BA17-771E4A093A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0650" y="601663"/>
                <a:ext cx="63500" cy="2892425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Rectangle 15">
                <a:extLst>
                  <a:ext uri="{FF2B5EF4-FFF2-40B4-BE49-F238E27FC236}">
                    <a16:creationId xmlns:a16="http://schemas.microsoft.com/office/drawing/2014/main" id="{FCEF2034-3CB1-462D-A22D-8C67EBF601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0463" y="779463"/>
                <a:ext cx="65088" cy="2540000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Rectangle 16">
                <a:extLst>
                  <a:ext uri="{FF2B5EF4-FFF2-40B4-BE49-F238E27FC236}">
                    <a16:creationId xmlns:a16="http://schemas.microsoft.com/office/drawing/2014/main" id="{0C0957BF-8AC4-48FC-BA32-302345840E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1863" y="985838"/>
                <a:ext cx="65088" cy="2124075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Rectangle 17">
                <a:extLst>
                  <a:ext uri="{FF2B5EF4-FFF2-40B4-BE49-F238E27FC236}">
                    <a16:creationId xmlns:a16="http://schemas.microsoft.com/office/drawing/2014/main" id="{71A83228-FB93-415E-AA13-2425F08EA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6450" y="601663"/>
                <a:ext cx="65088" cy="2892425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Rectangle 18">
                <a:extLst>
                  <a:ext uri="{FF2B5EF4-FFF2-40B4-BE49-F238E27FC236}">
                    <a16:creationId xmlns:a16="http://schemas.microsoft.com/office/drawing/2014/main" id="{0D28C1DF-4D9B-43A4-899B-F75463E441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6638" y="601663"/>
                <a:ext cx="61913" cy="2892425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Rectangle 19">
                <a:extLst>
                  <a:ext uri="{FF2B5EF4-FFF2-40B4-BE49-F238E27FC236}">
                    <a16:creationId xmlns:a16="http://schemas.microsoft.com/office/drawing/2014/main" id="{981F80E7-3C55-45C3-A15C-0C4A8DC7EF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5238" y="779463"/>
                <a:ext cx="63500" cy="2540000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Rectangle 20">
                <a:extLst>
                  <a:ext uri="{FF2B5EF4-FFF2-40B4-BE49-F238E27FC236}">
                    <a16:creationId xmlns:a16="http://schemas.microsoft.com/office/drawing/2014/main" id="{3F303C09-B737-42A4-8626-FDFB1AC825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2250" y="985838"/>
                <a:ext cx="65088" cy="2124075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Rectangle 21">
                <a:extLst>
                  <a:ext uri="{FF2B5EF4-FFF2-40B4-BE49-F238E27FC236}">
                    <a16:creationId xmlns:a16="http://schemas.microsoft.com/office/drawing/2014/main" id="{758DF324-2E86-457E-8761-09E3D8293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500" y="2016125"/>
                <a:ext cx="2363788" cy="63500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Rectangle 22">
                <a:extLst>
                  <a:ext uri="{FF2B5EF4-FFF2-40B4-BE49-F238E27FC236}">
                    <a16:creationId xmlns:a16="http://schemas.microsoft.com/office/drawing/2014/main" id="{81B36DCC-D369-4646-B773-E30C990A8B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500" y="1787525"/>
                <a:ext cx="2363788" cy="63500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Rectangle 23">
                <a:extLst>
                  <a:ext uri="{FF2B5EF4-FFF2-40B4-BE49-F238E27FC236}">
                    <a16:creationId xmlns:a16="http://schemas.microsoft.com/office/drawing/2014/main" id="{8D4227A5-3416-423D-8E95-A02A47DA16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500" y="1555750"/>
                <a:ext cx="2363788" cy="65088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Rectangle 24">
                <a:extLst>
                  <a:ext uri="{FF2B5EF4-FFF2-40B4-BE49-F238E27FC236}">
                    <a16:creationId xmlns:a16="http://schemas.microsoft.com/office/drawing/2014/main" id="{87809639-C512-40F8-BEB2-F53599D927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1375" y="1327150"/>
                <a:ext cx="2076450" cy="65088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Rectangle 25">
                <a:extLst>
                  <a:ext uri="{FF2B5EF4-FFF2-40B4-BE49-F238E27FC236}">
                    <a16:creationId xmlns:a16="http://schemas.microsoft.com/office/drawing/2014/main" id="{1899CC2D-84C7-4BCD-A4D5-E71B6A7148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1238" y="1098550"/>
                <a:ext cx="1736725" cy="61913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Rectangle 26">
                <a:extLst>
                  <a:ext uri="{FF2B5EF4-FFF2-40B4-BE49-F238E27FC236}">
                    <a16:creationId xmlns:a16="http://schemas.microsoft.com/office/drawing/2014/main" id="{615CE377-6BBF-484D-9904-4502C81BD8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1238" y="884238"/>
                <a:ext cx="1736725" cy="63500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Rectangle 27">
                <a:extLst>
                  <a:ext uri="{FF2B5EF4-FFF2-40B4-BE49-F238E27FC236}">
                    <a16:creationId xmlns:a16="http://schemas.microsoft.com/office/drawing/2014/main" id="{A78E2A09-3070-421A-8D5C-81D1C9BF21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500" y="2246313"/>
                <a:ext cx="2363788" cy="65088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Rectangle 28">
                <a:extLst>
                  <a:ext uri="{FF2B5EF4-FFF2-40B4-BE49-F238E27FC236}">
                    <a16:creationId xmlns:a16="http://schemas.microsoft.com/office/drawing/2014/main" id="{51C6C403-5F12-42D3-A1AB-92D1AFFEC7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500" y="2474913"/>
                <a:ext cx="2363788" cy="65088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Rectangle 29">
                <a:extLst>
                  <a:ext uri="{FF2B5EF4-FFF2-40B4-BE49-F238E27FC236}">
                    <a16:creationId xmlns:a16="http://schemas.microsoft.com/office/drawing/2014/main" id="{CA5BD928-3CFA-4EE3-AB78-87648B33D3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1375" y="2706688"/>
                <a:ext cx="2076450" cy="61913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Rectangle 30">
                <a:extLst>
                  <a:ext uri="{FF2B5EF4-FFF2-40B4-BE49-F238E27FC236}">
                    <a16:creationId xmlns:a16="http://schemas.microsoft.com/office/drawing/2014/main" id="{0A680D14-036A-4490-A3D7-87528EF49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1238" y="2935288"/>
                <a:ext cx="1736725" cy="65088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Rectangle 31">
                <a:extLst>
                  <a:ext uri="{FF2B5EF4-FFF2-40B4-BE49-F238E27FC236}">
                    <a16:creationId xmlns:a16="http://schemas.microsoft.com/office/drawing/2014/main" id="{9C94D98E-2356-4AD1-BE16-EA856CCB3E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1238" y="3159125"/>
                <a:ext cx="1736725" cy="65088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32">
                <a:extLst>
                  <a:ext uri="{FF2B5EF4-FFF2-40B4-BE49-F238E27FC236}">
                    <a16:creationId xmlns:a16="http://schemas.microsoft.com/office/drawing/2014/main" id="{5B459240-D442-4800-98A3-E36CFCFB68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63" y="442913"/>
                <a:ext cx="2657475" cy="1587500"/>
              </a:xfrm>
              <a:custGeom>
                <a:avLst/>
                <a:gdLst>
                  <a:gd name="T0" fmla="*/ 618 w 1235"/>
                  <a:gd name="T1" fmla="*/ 0 h 736"/>
                  <a:gd name="T2" fmla="*/ 177 w 1235"/>
                  <a:gd name="T3" fmla="*/ 219 h 736"/>
                  <a:gd name="T4" fmla="*/ 0 w 1235"/>
                  <a:gd name="T5" fmla="*/ 736 h 736"/>
                  <a:gd name="T6" fmla="*/ 115 w 1235"/>
                  <a:gd name="T7" fmla="*/ 736 h 736"/>
                  <a:gd name="T8" fmla="*/ 618 w 1235"/>
                  <a:gd name="T9" fmla="*/ 115 h 736"/>
                  <a:gd name="T10" fmla="*/ 1120 w 1235"/>
                  <a:gd name="T11" fmla="*/ 736 h 736"/>
                  <a:gd name="T12" fmla="*/ 1235 w 1235"/>
                  <a:gd name="T13" fmla="*/ 736 h 736"/>
                  <a:gd name="T14" fmla="*/ 1058 w 1235"/>
                  <a:gd name="T15" fmla="*/ 219 h 736"/>
                  <a:gd name="T16" fmla="*/ 618 w 1235"/>
                  <a:gd name="T17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35" h="736">
                    <a:moveTo>
                      <a:pt x="618" y="0"/>
                    </a:moveTo>
                    <a:cubicBezTo>
                      <a:pt x="451" y="0"/>
                      <a:pt x="294" y="78"/>
                      <a:pt x="177" y="219"/>
                    </a:cubicBezTo>
                    <a:cubicBezTo>
                      <a:pt x="63" y="358"/>
                      <a:pt x="0" y="542"/>
                      <a:pt x="0" y="736"/>
                    </a:cubicBezTo>
                    <a:cubicBezTo>
                      <a:pt x="115" y="736"/>
                      <a:pt x="115" y="736"/>
                      <a:pt x="115" y="736"/>
                    </a:cubicBezTo>
                    <a:cubicBezTo>
                      <a:pt x="115" y="393"/>
                      <a:pt x="341" y="115"/>
                      <a:pt x="618" y="115"/>
                    </a:cubicBezTo>
                    <a:cubicBezTo>
                      <a:pt x="895" y="115"/>
                      <a:pt x="1120" y="393"/>
                      <a:pt x="1120" y="736"/>
                    </a:cubicBezTo>
                    <a:cubicBezTo>
                      <a:pt x="1235" y="736"/>
                      <a:pt x="1235" y="736"/>
                      <a:pt x="1235" y="736"/>
                    </a:cubicBezTo>
                    <a:cubicBezTo>
                      <a:pt x="1235" y="542"/>
                      <a:pt x="1172" y="358"/>
                      <a:pt x="1058" y="219"/>
                    </a:cubicBezTo>
                    <a:cubicBezTo>
                      <a:pt x="941" y="78"/>
                      <a:pt x="785" y="0"/>
                      <a:pt x="618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240" name="Freeform 33">
                <a:extLst>
                  <a:ext uri="{FF2B5EF4-FFF2-40B4-BE49-F238E27FC236}">
                    <a16:creationId xmlns:a16="http://schemas.microsoft.com/office/drawing/2014/main" id="{360C728F-2DA9-45D7-8C92-8600F7C7AF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0863" y="2030413"/>
                <a:ext cx="2657475" cy="2643188"/>
              </a:xfrm>
              <a:custGeom>
                <a:avLst/>
                <a:gdLst>
                  <a:gd name="T0" fmla="*/ 618 w 1235"/>
                  <a:gd name="T1" fmla="*/ 622 h 1225"/>
                  <a:gd name="T2" fmla="*/ 115 w 1235"/>
                  <a:gd name="T3" fmla="*/ 0 h 1225"/>
                  <a:gd name="T4" fmla="*/ 0 w 1235"/>
                  <a:gd name="T5" fmla="*/ 0 h 1225"/>
                  <a:gd name="T6" fmla="*/ 177 w 1235"/>
                  <a:gd name="T7" fmla="*/ 517 h 1225"/>
                  <a:gd name="T8" fmla="*/ 206 w 1235"/>
                  <a:gd name="T9" fmla="*/ 549 h 1225"/>
                  <a:gd name="T10" fmla="*/ 451 w 1235"/>
                  <a:gd name="T11" fmla="*/ 1225 h 1225"/>
                  <a:gd name="T12" fmla="*/ 618 w 1235"/>
                  <a:gd name="T13" fmla="*/ 1225 h 1225"/>
                  <a:gd name="T14" fmla="*/ 784 w 1235"/>
                  <a:gd name="T15" fmla="*/ 1225 h 1225"/>
                  <a:gd name="T16" fmla="*/ 1030 w 1235"/>
                  <a:gd name="T17" fmla="*/ 549 h 1225"/>
                  <a:gd name="T18" fmla="*/ 1058 w 1235"/>
                  <a:gd name="T19" fmla="*/ 517 h 1225"/>
                  <a:gd name="T20" fmla="*/ 1235 w 1235"/>
                  <a:gd name="T21" fmla="*/ 0 h 1225"/>
                  <a:gd name="T22" fmla="*/ 1120 w 1235"/>
                  <a:gd name="T23" fmla="*/ 0 h 1225"/>
                  <a:gd name="T24" fmla="*/ 618 w 1235"/>
                  <a:gd name="T25" fmla="*/ 622 h 1225"/>
                  <a:gd name="T26" fmla="*/ 751 w 1235"/>
                  <a:gd name="T27" fmla="*/ 981 h 1225"/>
                  <a:gd name="T28" fmla="*/ 485 w 1235"/>
                  <a:gd name="T29" fmla="*/ 981 h 1225"/>
                  <a:gd name="T30" fmla="*/ 375 w 1235"/>
                  <a:gd name="T31" fmla="*/ 678 h 1225"/>
                  <a:gd name="T32" fmla="*/ 618 w 1235"/>
                  <a:gd name="T33" fmla="*/ 737 h 1225"/>
                  <a:gd name="T34" fmla="*/ 860 w 1235"/>
                  <a:gd name="T35" fmla="*/ 678 h 1225"/>
                  <a:gd name="T36" fmla="*/ 751 w 1235"/>
                  <a:gd name="T37" fmla="*/ 981 h 1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35" h="1225">
                    <a:moveTo>
                      <a:pt x="618" y="622"/>
                    </a:moveTo>
                    <a:cubicBezTo>
                      <a:pt x="341" y="622"/>
                      <a:pt x="115" y="343"/>
                      <a:pt x="11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95"/>
                      <a:pt x="63" y="379"/>
                      <a:pt x="177" y="517"/>
                    </a:cubicBezTo>
                    <a:cubicBezTo>
                      <a:pt x="187" y="528"/>
                      <a:pt x="196" y="539"/>
                      <a:pt x="206" y="549"/>
                    </a:cubicBezTo>
                    <a:cubicBezTo>
                      <a:pt x="451" y="1225"/>
                      <a:pt x="451" y="1225"/>
                      <a:pt x="451" y="1225"/>
                    </a:cubicBezTo>
                    <a:cubicBezTo>
                      <a:pt x="618" y="1225"/>
                      <a:pt x="618" y="1225"/>
                      <a:pt x="618" y="1225"/>
                    </a:cubicBezTo>
                    <a:cubicBezTo>
                      <a:pt x="784" y="1225"/>
                      <a:pt x="784" y="1225"/>
                      <a:pt x="784" y="1225"/>
                    </a:cubicBezTo>
                    <a:cubicBezTo>
                      <a:pt x="1030" y="549"/>
                      <a:pt x="1030" y="549"/>
                      <a:pt x="1030" y="549"/>
                    </a:cubicBezTo>
                    <a:cubicBezTo>
                      <a:pt x="1039" y="539"/>
                      <a:pt x="1049" y="528"/>
                      <a:pt x="1058" y="517"/>
                    </a:cubicBezTo>
                    <a:cubicBezTo>
                      <a:pt x="1172" y="379"/>
                      <a:pt x="1235" y="195"/>
                      <a:pt x="1235" y="0"/>
                    </a:cubicBezTo>
                    <a:cubicBezTo>
                      <a:pt x="1120" y="0"/>
                      <a:pt x="1120" y="0"/>
                      <a:pt x="1120" y="0"/>
                    </a:cubicBezTo>
                    <a:cubicBezTo>
                      <a:pt x="1120" y="343"/>
                      <a:pt x="895" y="622"/>
                      <a:pt x="618" y="622"/>
                    </a:cubicBezTo>
                    <a:close/>
                    <a:moveTo>
                      <a:pt x="751" y="981"/>
                    </a:moveTo>
                    <a:cubicBezTo>
                      <a:pt x="485" y="981"/>
                      <a:pt x="485" y="981"/>
                      <a:pt x="485" y="981"/>
                    </a:cubicBezTo>
                    <a:cubicBezTo>
                      <a:pt x="375" y="678"/>
                      <a:pt x="375" y="678"/>
                      <a:pt x="375" y="678"/>
                    </a:cubicBezTo>
                    <a:cubicBezTo>
                      <a:pt x="450" y="717"/>
                      <a:pt x="533" y="737"/>
                      <a:pt x="618" y="737"/>
                    </a:cubicBezTo>
                    <a:cubicBezTo>
                      <a:pt x="703" y="737"/>
                      <a:pt x="785" y="717"/>
                      <a:pt x="860" y="678"/>
                    </a:cubicBezTo>
                    <a:lnTo>
                      <a:pt x="751" y="9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504296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  <p:bldP spid="127" grpId="0"/>
      <p:bldP spid="203" grpId="0"/>
      <p:bldP spid="20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5DF390A6-39C2-4141-AD14-FB8E03F59285}"/>
              </a:ext>
            </a:extLst>
          </p:cNvPr>
          <p:cNvSpPr>
            <a:spLocks noEditPoints="1"/>
          </p:cNvSpPr>
          <p:nvPr/>
        </p:nvSpPr>
        <p:spPr bwMode="auto">
          <a:xfrm>
            <a:off x="1409700" y="1390651"/>
            <a:ext cx="3636962" cy="3629025"/>
          </a:xfrm>
          <a:custGeom>
            <a:avLst/>
            <a:gdLst>
              <a:gd name="T0" fmla="*/ 402 w 826"/>
              <a:gd name="T1" fmla="*/ 604 h 822"/>
              <a:gd name="T2" fmla="*/ 628 w 826"/>
              <a:gd name="T3" fmla="*/ 481 h 822"/>
              <a:gd name="T4" fmla="*/ 739 w 826"/>
              <a:gd name="T5" fmla="*/ 293 h 822"/>
              <a:gd name="T6" fmla="*/ 791 w 826"/>
              <a:gd name="T7" fmla="*/ 18 h 822"/>
              <a:gd name="T8" fmla="*/ 654 w 826"/>
              <a:gd name="T9" fmla="*/ 74 h 822"/>
              <a:gd name="T10" fmla="*/ 495 w 826"/>
              <a:gd name="T11" fmla="*/ 142 h 822"/>
              <a:gd name="T12" fmla="*/ 348 w 826"/>
              <a:gd name="T13" fmla="*/ 174 h 822"/>
              <a:gd name="T14" fmla="*/ 180 w 826"/>
              <a:gd name="T15" fmla="*/ 245 h 822"/>
              <a:gd name="T16" fmla="*/ 1 w 826"/>
              <a:gd name="T17" fmla="*/ 658 h 822"/>
              <a:gd name="T18" fmla="*/ 145 w 826"/>
              <a:gd name="T19" fmla="*/ 686 h 822"/>
              <a:gd name="T20" fmla="*/ 172 w 826"/>
              <a:gd name="T21" fmla="*/ 672 h 822"/>
              <a:gd name="T22" fmla="*/ 278 w 826"/>
              <a:gd name="T23" fmla="*/ 571 h 822"/>
              <a:gd name="T24" fmla="*/ 311 w 826"/>
              <a:gd name="T25" fmla="*/ 463 h 822"/>
              <a:gd name="T26" fmla="*/ 383 w 826"/>
              <a:gd name="T27" fmla="*/ 470 h 822"/>
              <a:gd name="T28" fmla="*/ 431 w 826"/>
              <a:gd name="T29" fmla="*/ 446 h 822"/>
              <a:gd name="T30" fmla="*/ 439 w 826"/>
              <a:gd name="T31" fmla="*/ 353 h 822"/>
              <a:gd name="T32" fmla="*/ 484 w 826"/>
              <a:gd name="T33" fmla="*/ 378 h 822"/>
              <a:gd name="T34" fmla="*/ 547 w 826"/>
              <a:gd name="T35" fmla="*/ 388 h 822"/>
              <a:gd name="T36" fmla="*/ 612 w 826"/>
              <a:gd name="T37" fmla="*/ 353 h 822"/>
              <a:gd name="T38" fmla="*/ 592 w 826"/>
              <a:gd name="T39" fmla="*/ 366 h 822"/>
              <a:gd name="T40" fmla="*/ 618 w 826"/>
              <a:gd name="T41" fmla="*/ 312 h 822"/>
              <a:gd name="T42" fmla="*/ 677 w 826"/>
              <a:gd name="T43" fmla="*/ 324 h 822"/>
              <a:gd name="T44" fmla="*/ 698 w 826"/>
              <a:gd name="T45" fmla="*/ 314 h 822"/>
              <a:gd name="T46" fmla="*/ 687 w 826"/>
              <a:gd name="T47" fmla="*/ 191 h 822"/>
              <a:gd name="T48" fmla="*/ 662 w 826"/>
              <a:gd name="T49" fmla="*/ 244 h 822"/>
              <a:gd name="T50" fmla="*/ 580 w 826"/>
              <a:gd name="T51" fmla="*/ 241 h 822"/>
              <a:gd name="T52" fmla="*/ 553 w 826"/>
              <a:gd name="T53" fmla="*/ 296 h 822"/>
              <a:gd name="T54" fmla="*/ 463 w 826"/>
              <a:gd name="T55" fmla="*/ 295 h 822"/>
              <a:gd name="T56" fmla="*/ 436 w 826"/>
              <a:gd name="T57" fmla="*/ 351 h 822"/>
              <a:gd name="T58" fmla="*/ 387 w 826"/>
              <a:gd name="T59" fmla="*/ 375 h 822"/>
              <a:gd name="T60" fmla="*/ 288 w 826"/>
              <a:gd name="T61" fmla="*/ 376 h 822"/>
              <a:gd name="T62" fmla="*/ 235 w 826"/>
              <a:gd name="T63" fmla="*/ 401 h 822"/>
              <a:gd name="T64" fmla="*/ 207 w 826"/>
              <a:gd name="T65" fmla="*/ 460 h 822"/>
              <a:gd name="T66" fmla="*/ 203 w 826"/>
              <a:gd name="T67" fmla="*/ 513 h 822"/>
              <a:gd name="T68" fmla="*/ 227 w 826"/>
              <a:gd name="T69" fmla="*/ 643 h 822"/>
              <a:gd name="T70" fmla="*/ 304 w 826"/>
              <a:gd name="T71" fmla="*/ 654 h 822"/>
              <a:gd name="T72" fmla="*/ 356 w 826"/>
              <a:gd name="T73" fmla="*/ 574 h 822"/>
              <a:gd name="T74" fmla="*/ 427 w 826"/>
              <a:gd name="T75" fmla="*/ 587 h 822"/>
              <a:gd name="T76" fmla="*/ 478 w 826"/>
              <a:gd name="T77" fmla="*/ 509 h 822"/>
              <a:gd name="T78" fmla="*/ 542 w 826"/>
              <a:gd name="T79" fmla="*/ 524 h 822"/>
              <a:gd name="T80" fmla="*/ 606 w 826"/>
              <a:gd name="T81" fmla="*/ 489 h 822"/>
              <a:gd name="T82" fmla="*/ 673 w 826"/>
              <a:gd name="T83" fmla="*/ 453 h 822"/>
              <a:gd name="T84" fmla="*/ 718 w 826"/>
              <a:gd name="T85" fmla="*/ 342 h 822"/>
              <a:gd name="T86" fmla="*/ 756 w 826"/>
              <a:gd name="T87" fmla="*/ 34 h 822"/>
              <a:gd name="T88" fmla="*/ 710 w 826"/>
              <a:gd name="T89" fmla="*/ 95 h 822"/>
              <a:gd name="T90" fmla="*/ 653 w 826"/>
              <a:gd name="T91" fmla="*/ 77 h 822"/>
              <a:gd name="T92" fmla="*/ 605 w 826"/>
              <a:gd name="T93" fmla="*/ 141 h 822"/>
              <a:gd name="T94" fmla="*/ 538 w 826"/>
              <a:gd name="T95" fmla="*/ 126 h 822"/>
              <a:gd name="T96" fmla="*/ 490 w 826"/>
              <a:gd name="T97" fmla="*/ 191 h 822"/>
              <a:gd name="T98" fmla="*/ 421 w 826"/>
              <a:gd name="T99" fmla="*/ 177 h 822"/>
              <a:gd name="T100" fmla="*/ 367 w 826"/>
              <a:gd name="T101" fmla="*/ 245 h 822"/>
              <a:gd name="T102" fmla="*/ 290 w 826"/>
              <a:gd name="T103" fmla="*/ 233 h 822"/>
              <a:gd name="T104" fmla="*/ 235 w 826"/>
              <a:gd name="T105" fmla="*/ 303 h 822"/>
              <a:gd name="T106" fmla="*/ 179 w 826"/>
              <a:gd name="T107" fmla="*/ 280 h 822"/>
              <a:gd name="T108" fmla="*/ 149 w 826"/>
              <a:gd name="T109" fmla="*/ 341 h 822"/>
              <a:gd name="T110" fmla="*/ 121 w 826"/>
              <a:gd name="T111" fmla="*/ 305 h 822"/>
              <a:gd name="T112" fmla="*/ 118 w 826"/>
              <a:gd name="T113" fmla="*/ 558 h 822"/>
              <a:gd name="T114" fmla="*/ 91 w 826"/>
              <a:gd name="T115" fmla="*/ 366 h 822"/>
              <a:gd name="T116" fmla="*/ 90 w 826"/>
              <a:gd name="T117" fmla="*/ 617 h 822"/>
              <a:gd name="T118" fmla="*/ 61 w 826"/>
              <a:gd name="T119" fmla="*/ 436 h 822"/>
              <a:gd name="T120" fmla="*/ 60 w 826"/>
              <a:gd name="T121" fmla="*/ 688 h 822"/>
              <a:gd name="T122" fmla="*/ 5 w 826"/>
              <a:gd name="T123" fmla="*/ 511 h 822"/>
              <a:gd name="T124" fmla="*/ 3 w 826"/>
              <a:gd name="T125" fmla="*/ 762 h 8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26" h="822">
                <a:moveTo>
                  <a:pt x="0" y="819"/>
                </a:moveTo>
                <a:cubicBezTo>
                  <a:pt x="0" y="820"/>
                  <a:pt x="0" y="822"/>
                  <a:pt x="3" y="821"/>
                </a:cubicBezTo>
                <a:cubicBezTo>
                  <a:pt x="3" y="821"/>
                  <a:pt x="26" y="808"/>
                  <a:pt x="62" y="789"/>
                </a:cubicBezTo>
                <a:cubicBezTo>
                  <a:pt x="76" y="781"/>
                  <a:pt x="76" y="781"/>
                  <a:pt x="76" y="781"/>
                </a:cubicBezTo>
                <a:cubicBezTo>
                  <a:pt x="81" y="778"/>
                  <a:pt x="87" y="775"/>
                  <a:pt x="92" y="772"/>
                </a:cubicBezTo>
                <a:cubicBezTo>
                  <a:pt x="98" y="769"/>
                  <a:pt x="98" y="769"/>
                  <a:pt x="98" y="769"/>
                </a:cubicBezTo>
                <a:cubicBezTo>
                  <a:pt x="128" y="753"/>
                  <a:pt x="162" y="734"/>
                  <a:pt x="200" y="714"/>
                </a:cubicBezTo>
                <a:cubicBezTo>
                  <a:pt x="202" y="713"/>
                  <a:pt x="202" y="713"/>
                  <a:pt x="202" y="713"/>
                </a:cubicBezTo>
                <a:cubicBezTo>
                  <a:pt x="211" y="708"/>
                  <a:pt x="220" y="703"/>
                  <a:pt x="229" y="698"/>
                </a:cubicBezTo>
                <a:cubicBezTo>
                  <a:pt x="250" y="687"/>
                  <a:pt x="250" y="687"/>
                  <a:pt x="250" y="687"/>
                </a:cubicBezTo>
                <a:cubicBezTo>
                  <a:pt x="250" y="687"/>
                  <a:pt x="250" y="687"/>
                  <a:pt x="250" y="687"/>
                </a:cubicBezTo>
                <a:cubicBezTo>
                  <a:pt x="251" y="686"/>
                  <a:pt x="252" y="686"/>
                  <a:pt x="253" y="685"/>
                </a:cubicBezTo>
                <a:cubicBezTo>
                  <a:pt x="274" y="673"/>
                  <a:pt x="274" y="673"/>
                  <a:pt x="274" y="673"/>
                </a:cubicBezTo>
                <a:cubicBezTo>
                  <a:pt x="275" y="673"/>
                  <a:pt x="276" y="672"/>
                  <a:pt x="277" y="672"/>
                </a:cubicBezTo>
                <a:cubicBezTo>
                  <a:pt x="301" y="659"/>
                  <a:pt x="301" y="659"/>
                  <a:pt x="301" y="659"/>
                </a:cubicBezTo>
                <a:cubicBezTo>
                  <a:pt x="302" y="658"/>
                  <a:pt x="303" y="658"/>
                  <a:pt x="304" y="657"/>
                </a:cubicBezTo>
                <a:cubicBezTo>
                  <a:pt x="327" y="645"/>
                  <a:pt x="327" y="645"/>
                  <a:pt x="327" y="645"/>
                </a:cubicBezTo>
                <a:cubicBezTo>
                  <a:pt x="328" y="644"/>
                  <a:pt x="329" y="643"/>
                  <a:pt x="330" y="643"/>
                </a:cubicBezTo>
                <a:cubicBezTo>
                  <a:pt x="351" y="632"/>
                  <a:pt x="351" y="632"/>
                  <a:pt x="351" y="632"/>
                </a:cubicBezTo>
                <a:cubicBezTo>
                  <a:pt x="352" y="631"/>
                  <a:pt x="353" y="630"/>
                  <a:pt x="354" y="630"/>
                </a:cubicBezTo>
                <a:cubicBezTo>
                  <a:pt x="354" y="630"/>
                  <a:pt x="354" y="630"/>
                  <a:pt x="354" y="630"/>
                </a:cubicBezTo>
                <a:cubicBezTo>
                  <a:pt x="366" y="624"/>
                  <a:pt x="366" y="624"/>
                  <a:pt x="366" y="624"/>
                </a:cubicBezTo>
                <a:cubicBezTo>
                  <a:pt x="373" y="620"/>
                  <a:pt x="380" y="616"/>
                  <a:pt x="387" y="612"/>
                </a:cubicBezTo>
                <a:cubicBezTo>
                  <a:pt x="399" y="606"/>
                  <a:pt x="399" y="606"/>
                  <a:pt x="399" y="606"/>
                </a:cubicBezTo>
                <a:cubicBezTo>
                  <a:pt x="400" y="605"/>
                  <a:pt x="401" y="604"/>
                  <a:pt x="402" y="604"/>
                </a:cubicBezTo>
                <a:cubicBezTo>
                  <a:pt x="414" y="597"/>
                  <a:pt x="414" y="597"/>
                  <a:pt x="414" y="597"/>
                </a:cubicBezTo>
                <a:cubicBezTo>
                  <a:pt x="419" y="595"/>
                  <a:pt x="423" y="592"/>
                  <a:pt x="427" y="590"/>
                </a:cubicBezTo>
                <a:cubicBezTo>
                  <a:pt x="448" y="579"/>
                  <a:pt x="448" y="579"/>
                  <a:pt x="448" y="579"/>
                </a:cubicBezTo>
                <a:cubicBezTo>
                  <a:pt x="449" y="579"/>
                  <a:pt x="450" y="578"/>
                  <a:pt x="451" y="577"/>
                </a:cubicBezTo>
                <a:cubicBezTo>
                  <a:pt x="473" y="566"/>
                  <a:pt x="473" y="566"/>
                  <a:pt x="473" y="566"/>
                </a:cubicBezTo>
                <a:cubicBezTo>
                  <a:pt x="478" y="563"/>
                  <a:pt x="483" y="560"/>
                  <a:pt x="488" y="557"/>
                </a:cubicBezTo>
                <a:cubicBezTo>
                  <a:pt x="495" y="553"/>
                  <a:pt x="495" y="553"/>
                  <a:pt x="495" y="553"/>
                </a:cubicBezTo>
                <a:cubicBezTo>
                  <a:pt x="496" y="553"/>
                  <a:pt x="497" y="552"/>
                  <a:pt x="498" y="552"/>
                </a:cubicBezTo>
                <a:cubicBezTo>
                  <a:pt x="498" y="552"/>
                  <a:pt x="498" y="552"/>
                  <a:pt x="498" y="552"/>
                </a:cubicBezTo>
                <a:cubicBezTo>
                  <a:pt x="518" y="541"/>
                  <a:pt x="518" y="541"/>
                  <a:pt x="518" y="541"/>
                </a:cubicBezTo>
                <a:cubicBezTo>
                  <a:pt x="519" y="540"/>
                  <a:pt x="520" y="540"/>
                  <a:pt x="521" y="539"/>
                </a:cubicBezTo>
                <a:cubicBezTo>
                  <a:pt x="521" y="539"/>
                  <a:pt x="521" y="539"/>
                  <a:pt x="521" y="539"/>
                </a:cubicBezTo>
                <a:cubicBezTo>
                  <a:pt x="539" y="530"/>
                  <a:pt x="539" y="530"/>
                  <a:pt x="539" y="530"/>
                </a:cubicBezTo>
                <a:cubicBezTo>
                  <a:pt x="539" y="530"/>
                  <a:pt x="539" y="530"/>
                  <a:pt x="539" y="530"/>
                </a:cubicBezTo>
                <a:cubicBezTo>
                  <a:pt x="540" y="529"/>
                  <a:pt x="541" y="528"/>
                  <a:pt x="542" y="528"/>
                </a:cubicBezTo>
                <a:cubicBezTo>
                  <a:pt x="563" y="517"/>
                  <a:pt x="563" y="517"/>
                  <a:pt x="563" y="517"/>
                </a:cubicBezTo>
                <a:cubicBezTo>
                  <a:pt x="564" y="516"/>
                  <a:pt x="565" y="515"/>
                  <a:pt x="566" y="515"/>
                </a:cubicBezTo>
                <a:cubicBezTo>
                  <a:pt x="566" y="515"/>
                  <a:pt x="566" y="515"/>
                  <a:pt x="566" y="515"/>
                </a:cubicBezTo>
                <a:cubicBezTo>
                  <a:pt x="585" y="504"/>
                  <a:pt x="585" y="504"/>
                  <a:pt x="585" y="504"/>
                </a:cubicBezTo>
                <a:cubicBezTo>
                  <a:pt x="585" y="504"/>
                  <a:pt x="585" y="504"/>
                  <a:pt x="585" y="504"/>
                </a:cubicBezTo>
                <a:cubicBezTo>
                  <a:pt x="586" y="504"/>
                  <a:pt x="587" y="503"/>
                  <a:pt x="588" y="503"/>
                </a:cubicBezTo>
                <a:cubicBezTo>
                  <a:pt x="598" y="497"/>
                  <a:pt x="598" y="497"/>
                  <a:pt x="598" y="497"/>
                </a:cubicBezTo>
                <a:cubicBezTo>
                  <a:pt x="601" y="496"/>
                  <a:pt x="604" y="494"/>
                  <a:pt x="606" y="493"/>
                </a:cubicBezTo>
                <a:cubicBezTo>
                  <a:pt x="625" y="483"/>
                  <a:pt x="625" y="483"/>
                  <a:pt x="625" y="483"/>
                </a:cubicBezTo>
                <a:cubicBezTo>
                  <a:pt x="626" y="482"/>
                  <a:pt x="627" y="481"/>
                  <a:pt x="628" y="481"/>
                </a:cubicBezTo>
                <a:cubicBezTo>
                  <a:pt x="648" y="470"/>
                  <a:pt x="648" y="470"/>
                  <a:pt x="648" y="470"/>
                </a:cubicBezTo>
                <a:cubicBezTo>
                  <a:pt x="648" y="470"/>
                  <a:pt x="648" y="470"/>
                  <a:pt x="648" y="470"/>
                </a:cubicBezTo>
                <a:cubicBezTo>
                  <a:pt x="649" y="469"/>
                  <a:pt x="650" y="469"/>
                  <a:pt x="651" y="468"/>
                </a:cubicBezTo>
                <a:cubicBezTo>
                  <a:pt x="667" y="460"/>
                  <a:pt x="667" y="460"/>
                  <a:pt x="667" y="460"/>
                </a:cubicBezTo>
                <a:cubicBezTo>
                  <a:pt x="669" y="459"/>
                  <a:pt x="671" y="458"/>
                  <a:pt x="672" y="457"/>
                </a:cubicBezTo>
                <a:cubicBezTo>
                  <a:pt x="690" y="447"/>
                  <a:pt x="690" y="447"/>
                  <a:pt x="690" y="447"/>
                </a:cubicBezTo>
                <a:cubicBezTo>
                  <a:pt x="692" y="446"/>
                  <a:pt x="695" y="445"/>
                  <a:pt x="697" y="443"/>
                </a:cubicBezTo>
                <a:cubicBezTo>
                  <a:pt x="709" y="437"/>
                  <a:pt x="709" y="437"/>
                  <a:pt x="709" y="437"/>
                </a:cubicBezTo>
                <a:cubicBezTo>
                  <a:pt x="710" y="436"/>
                  <a:pt x="711" y="436"/>
                  <a:pt x="712" y="435"/>
                </a:cubicBezTo>
                <a:cubicBezTo>
                  <a:pt x="712" y="435"/>
                  <a:pt x="712" y="435"/>
                  <a:pt x="712" y="435"/>
                </a:cubicBezTo>
                <a:cubicBezTo>
                  <a:pt x="726" y="428"/>
                  <a:pt x="726" y="428"/>
                  <a:pt x="726" y="428"/>
                </a:cubicBezTo>
                <a:cubicBezTo>
                  <a:pt x="727" y="427"/>
                  <a:pt x="728" y="427"/>
                  <a:pt x="729" y="426"/>
                </a:cubicBezTo>
                <a:cubicBezTo>
                  <a:pt x="729" y="426"/>
                  <a:pt x="729" y="426"/>
                  <a:pt x="729" y="426"/>
                </a:cubicBezTo>
                <a:cubicBezTo>
                  <a:pt x="826" y="373"/>
                  <a:pt x="826" y="373"/>
                  <a:pt x="826" y="373"/>
                </a:cubicBezTo>
                <a:cubicBezTo>
                  <a:pt x="824" y="371"/>
                  <a:pt x="824" y="371"/>
                  <a:pt x="824" y="371"/>
                </a:cubicBezTo>
                <a:cubicBezTo>
                  <a:pt x="729" y="423"/>
                  <a:pt x="729" y="423"/>
                  <a:pt x="729" y="423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813" y="334"/>
                  <a:pt x="813" y="334"/>
                  <a:pt x="813" y="334"/>
                </a:cubicBezTo>
                <a:cubicBezTo>
                  <a:pt x="812" y="332"/>
                  <a:pt x="812" y="332"/>
                  <a:pt x="812" y="332"/>
                </a:cubicBezTo>
                <a:cubicBezTo>
                  <a:pt x="733" y="374"/>
                  <a:pt x="733" y="374"/>
                  <a:pt x="733" y="374"/>
                </a:cubicBezTo>
                <a:cubicBezTo>
                  <a:pt x="736" y="336"/>
                  <a:pt x="736" y="336"/>
                  <a:pt x="736" y="336"/>
                </a:cubicBezTo>
                <a:cubicBezTo>
                  <a:pt x="813" y="296"/>
                  <a:pt x="813" y="296"/>
                  <a:pt x="813" y="296"/>
                </a:cubicBezTo>
                <a:cubicBezTo>
                  <a:pt x="812" y="293"/>
                  <a:pt x="812" y="293"/>
                  <a:pt x="812" y="293"/>
                </a:cubicBezTo>
                <a:cubicBezTo>
                  <a:pt x="736" y="332"/>
                  <a:pt x="736" y="332"/>
                  <a:pt x="736" y="332"/>
                </a:cubicBezTo>
                <a:cubicBezTo>
                  <a:pt x="739" y="293"/>
                  <a:pt x="739" y="293"/>
                  <a:pt x="739" y="293"/>
                </a:cubicBezTo>
                <a:cubicBezTo>
                  <a:pt x="813" y="256"/>
                  <a:pt x="813" y="256"/>
                  <a:pt x="813" y="256"/>
                </a:cubicBezTo>
                <a:cubicBezTo>
                  <a:pt x="812" y="253"/>
                  <a:pt x="812" y="253"/>
                  <a:pt x="812" y="253"/>
                </a:cubicBezTo>
                <a:cubicBezTo>
                  <a:pt x="739" y="289"/>
                  <a:pt x="739" y="289"/>
                  <a:pt x="739" y="289"/>
                </a:cubicBezTo>
                <a:cubicBezTo>
                  <a:pt x="742" y="251"/>
                  <a:pt x="742" y="251"/>
                  <a:pt x="742" y="251"/>
                </a:cubicBezTo>
                <a:cubicBezTo>
                  <a:pt x="808" y="218"/>
                  <a:pt x="808" y="218"/>
                  <a:pt x="808" y="218"/>
                </a:cubicBezTo>
                <a:cubicBezTo>
                  <a:pt x="807" y="215"/>
                  <a:pt x="807" y="215"/>
                  <a:pt x="807" y="215"/>
                </a:cubicBezTo>
                <a:cubicBezTo>
                  <a:pt x="743" y="247"/>
                  <a:pt x="743" y="247"/>
                  <a:pt x="743" y="247"/>
                </a:cubicBezTo>
                <a:cubicBezTo>
                  <a:pt x="746" y="207"/>
                  <a:pt x="746" y="207"/>
                  <a:pt x="746" y="207"/>
                </a:cubicBezTo>
                <a:cubicBezTo>
                  <a:pt x="808" y="177"/>
                  <a:pt x="808" y="177"/>
                  <a:pt x="808" y="177"/>
                </a:cubicBezTo>
                <a:cubicBezTo>
                  <a:pt x="807" y="175"/>
                  <a:pt x="807" y="175"/>
                  <a:pt x="807" y="175"/>
                </a:cubicBezTo>
                <a:cubicBezTo>
                  <a:pt x="746" y="204"/>
                  <a:pt x="746" y="204"/>
                  <a:pt x="746" y="204"/>
                </a:cubicBezTo>
                <a:cubicBezTo>
                  <a:pt x="749" y="166"/>
                  <a:pt x="749" y="166"/>
                  <a:pt x="749" y="166"/>
                </a:cubicBezTo>
                <a:cubicBezTo>
                  <a:pt x="808" y="139"/>
                  <a:pt x="808" y="139"/>
                  <a:pt x="808" y="139"/>
                </a:cubicBezTo>
                <a:cubicBezTo>
                  <a:pt x="807" y="136"/>
                  <a:pt x="807" y="136"/>
                  <a:pt x="807" y="136"/>
                </a:cubicBezTo>
                <a:cubicBezTo>
                  <a:pt x="749" y="163"/>
                  <a:pt x="749" y="163"/>
                  <a:pt x="749" y="163"/>
                </a:cubicBezTo>
                <a:cubicBezTo>
                  <a:pt x="752" y="121"/>
                  <a:pt x="752" y="121"/>
                  <a:pt x="752" y="121"/>
                </a:cubicBezTo>
                <a:cubicBezTo>
                  <a:pt x="782" y="108"/>
                  <a:pt x="782" y="108"/>
                  <a:pt x="782" y="108"/>
                </a:cubicBezTo>
                <a:cubicBezTo>
                  <a:pt x="781" y="105"/>
                  <a:pt x="781" y="105"/>
                  <a:pt x="781" y="105"/>
                </a:cubicBezTo>
                <a:cubicBezTo>
                  <a:pt x="752" y="118"/>
                  <a:pt x="752" y="118"/>
                  <a:pt x="752" y="118"/>
                </a:cubicBezTo>
                <a:cubicBezTo>
                  <a:pt x="755" y="75"/>
                  <a:pt x="755" y="75"/>
                  <a:pt x="755" y="75"/>
                </a:cubicBezTo>
                <a:cubicBezTo>
                  <a:pt x="782" y="63"/>
                  <a:pt x="782" y="63"/>
                  <a:pt x="782" y="63"/>
                </a:cubicBezTo>
                <a:cubicBezTo>
                  <a:pt x="781" y="61"/>
                  <a:pt x="781" y="61"/>
                  <a:pt x="781" y="61"/>
                </a:cubicBezTo>
                <a:cubicBezTo>
                  <a:pt x="756" y="71"/>
                  <a:pt x="756" y="71"/>
                  <a:pt x="756" y="71"/>
                </a:cubicBezTo>
                <a:cubicBezTo>
                  <a:pt x="759" y="32"/>
                  <a:pt x="759" y="32"/>
                  <a:pt x="759" y="32"/>
                </a:cubicBezTo>
                <a:cubicBezTo>
                  <a:pt x="791" y="18"/>
                  <a:pt x="791" y="18"/>
                  <a:pt x="791" y="18"/>
                </a:cubicBezTo>
                <a:cubicBezTo>
                  <a:pt x="790" y="16"/>
                  <a:pt x="790" y="16"/>
                  <a:pt x="790" y="16"/>
                </a:cubicBezTo>
                <a:cubicBezTo>
                  <a:pt x="759" y="29"/>
                  <a:pt x="759" y="29"/>
                  <a:pt x="759" y="29"/>
                </a:cubicBezTo>
                <a:cubicBezTo>
                  <a:pt x="761" y="0"/>
                  <a:pt x="761" y="0"/>
                  <a:pt x="761" y="0"/>
                </a:cubicBezTo>
                <a:cubicBezTo>
                  <a:pt x="758" y="2"/>
                  <a:pt x="758" y="2"/>
                  <a:pt x="758" y="2"/>
                </a:cubicBezTo>
                <a:cubicBezTo>
                  <a:pt x="756" y="30"/>
                  <a:pt x="756" y="30"/>
                  <a:pt x="756" y="30"/>
                </a:cubicBezTo>
                <a:cubicBezTo>
                  <a:pt x="738" y="38"/>
                  <a:pt x="738" y="38"/>
                  <a:pt x="738" y="38"/>
                </a:cubicBezTo>
                <a:cubicBezTo>
                  <a:pt x="740" y="9"/>
                  <a:pt x="740" y="9"/>
                  <a:pt x="740" y="9"/>
                </a:cubicBezTo>
                <a:cubicBezTo>
                  <a:pt x="737" y="10"/>
                  <a:pt x="737" y="10"/>
                  <a:pt x="737" y="10"/>
                </a:cubicBezTo>
                <a:cubicBezTo>
                  <a:pt x="735" y="39"/>
                  <a:pt x="735" y="39"/>
                  <a:pt x="735" y="39"/>
                </a:cubicBezTo>
                <a:cubicBezTo>
                  <a:pt x="716" y="47"/>
                  <a:pt x="716" y="47"/>
                  <a:pt x="716" y="47"/>
                </a:cubicBezTo>
                <a:cubicBezTo>
                  <a:pt x="718" y="18"/>
                  <a:pt x="718" y="18"/>
                  <a:pt x="718" y="18"/>
                </a:cubicBezTo>
                <a:cubicBezTo>
                  <a:pt x="715" y="20"/>
                  <a:pt x="715" y="20"/>
                  <a:pt x="715" y="20"/>
                </a:cubicBezTo>
                <a:cubicBezTo>
                  <a:pt x="713" y="49"/>
                  <a:pt x="713" y="49"/>
                  <a:pt x="713" y="49"/>
                </a:cubicBezTo>
                <a:cubicBezTo>
                  <a:pt x="695" y="56"/>
                  <a:pt x="695" y="56"/>
                  <a:pt x="695" y="56"/>
                </a:cubicBezTo>
                <a:cubicBezTo>
                  <a:pt x="696" y="27"/>
                  <a:pt x="696" y="27"/>
                  <a:pt x="696" y="27"/>
                </a:cubicBezTo>
                <a:cubicBezTo>
                  <a:pt x="693" y="29"/>
                  <a:pt x="693" y="29"/>
                  <a:pt x="693" y="29"/>
                </a:cubicBezTo>
                <a:cubicBezTo>
                  <a:pt x="692" y="58"/>
                  <a:pt x="692" y="58"/>
                  <a:pt x="692" y="58"/>
                </a:cubicBezTo>
                <a:cubicBezTo>
                  <a:pt x="677" y="64"/>
                  <a:pt x="677" y="64"/>
                  <a:pt x="677" y="64"/>
                </a:cubicBezTo>
                <a:cubicBezTo>
                  <a:pt x="678" y="35"/>
                  <a:pt x="678" y="35"/>
                  <a:pt x="678" y="35"/>
                </a:cubicBezTo>
                <a:cubicBezTo>
                  <a:pt x="675" y="36"/>
                  <a:pt x="675" y="36"/>
                  <a:pt x="675" y="36"/>
                </a:cubicBezTo>
                <a:cubicBezTo>
                  <a:pt x="673" y="65"/>
                  <a:pt x="673" y="65"/>
                  <a:pt x="673" y="65"/>
                </a:cubicBezTo>
                <a:cubicBezTo>
                  <a:pt x="657" y="73"/>
                  <a:pt x="657" y="73"/>
                  <a:pt x="657" y="73"/>
                </a:cubicBezTo>
                <a:cubicBezTo>
                  <a:pt x="659" y="43"/>
                  <a:pt x="659" y="43"/>
                  <a:pt x="659" y="43"/>
                </a:cubicBezTo>
                <a:cubicBezTo>
                  <a:pt x="656" y="45"/>
                  <a:pt x="656" y="45"/>
                  <a:pt x="656" y="45"/>
                </a:cubicBezTo>
                <a:cubicBezTo>
                  <a:pt x="654" y="74"/>
                  <a:pt x="654" y="74"/>
                  <a:pt x="654" y="74"/>
                </a:cubicBezTo>
                <a:cubicBezTo>
                  <a:pt x="633" y="83"/>
                  <a:pt x="633" y="83"/>
                  <a:pt x="633" y="83"/>
                </a:cubicBezTo>
                <a:cubicBezTo>
                  <a:pt x="635" y="53"/>
                  <a:pt x="635" y="53"/>
                  <a:pt x="635" y="53"/>
                </a:cubicBezTo>
                <a:cubicBezTo>
                  <a:pt x="632" y="55"/>
                  <a:pt x="632" y="55"/>
                  <a:pt x="632" y="55"/>
                </a:cubicBezTo>
                <a:cubicBezTo>
                  <a:pt x="630" y="84"/>
                  <a:pt x="630" y="84"/>
                  <a:pt x="630" y="84"/>
                </a:cubicBezTo>
                <a:cubicBezTo>
                  <a:pt x="610" y="92"/>
                  <a:pt x="610" y="92"/>
                  <a:pt x="610" y="92"/>
                </a:cubicBezTo>
                <a:cubicBezTo>
                  <a:pt x="612" y="63"/>
                  <a:pt x="612" y="63"/>
                  <a:pt x="612" y="63"/>
                </a:cubicBezTo>
                <a:cubicBezTo>
                  <a:pt x="609" y="64"/>
                  <a:pt x="609" y="64"/>
                  <a:pt x="609" y="64"/>
                </a:cubicBezTo>
                <a:cubicBezTo>
                  <a:pt x="607" y="94"/>
                  <a:pt x="607" y="94"/>
                  <a:pt x="607" y="94"/>
                </a:cubicBezTo>
                <a:cubicBezTo>
                  <a:pt x="587" y="102"/>
                  <a:pt x="587" y="102"/>
                  <a:pt x="587" y="102"/>
                </a:cubicBezTo>
                <a:cubicBezTo>
                  <a:pt x="589" y="73"/>
                  <a:pt x="589" y="73"/>
                  <a:pt x="589" y="73"/>
                </a:cubicBezTo>
                <a:cubicBezTo>
                  <a:pt x="586" y="74"/>
                  <a:pt x="586" y="74"/>
                  <a:pt x="586" y="74"/>
                </a:cubicBezTo>
                <a:cubicBezTo>
                  <a:pt x="584" y="104"/>
                  <a:pt x="584" y="104"/>
                  <a:pt x="584" y="104"/>
                </a:cubicBezTo>
                <a:cubicBezTo>
                  <a:pt x="567" y="111"/>
                  <a:pt x="567" y="111"/>
                  <a:pt x="567" y="111"/>
                </a:cubicBezTo>
                <a:cubicBezTo>
                  <a:pt x="569" y="81"/>
                  <a:pt x="569" y="81"/>
                  <a:pt x="569" y="81"/>
                </a:cubicBezTo>
                <a:cubicBezTo>
                  <a:pt x="566" y="82"/>
                  <a:pt x="566" y="82"/>
                  <a:pt x="566" y="82"/>
                </a:cubicBezTo>
                <a:cubicBezTo>
                  <a:pt x="564" y="112"/>
                  <a:pt x="564" y="112"/>
                  <a:pt x="564" y="112"/>
                </a:cubicBezTo>
                <a:cubicBezTo>
                  <a:pt x="542" y="122"/>
                  <a:pt x="542" y="122"/>
                  <a:pt x="542" y="122"/>
                </a:cubicBezTo>
                <a:cubicBezTo>
                  <a:pt x="543" y="92"/>
                  <a:pt x="543" y="92"/>
                  <a:pt x="543" y="92"/>
                </a:cubicBezTo>
                <a:cubicBezTo>
                  <a:pt x="540" y="93"/>
                  <a:pt x="540" y="93"/>
                  <a:pt x="540" y="93"/>
                </a:cubicBezTo>
                <a:cubicBezTo>
                  <a:pt x="539" y="123"/>
                  <a:pt x="539" y="123"/>
                  <a:pt x="539" y="123"/>
                </a:cubicBezTo>
                <a:cubicBezTo>
                  <a:pt x="520" y="131"/>
                  <a:pt x="520" y="131"/>
                  <a:pt x="520" y="131"/>
                </a:cubicBezTo>
                <a:cubicBezTo>
                  <a:pt x="521" y="101"/>
                  <a:pt x="521" y="101"/>
                  <a:pt x="521" y="101"/>
                </a:cubicBezTo>
                <a:cubicBezTo>
                  <a:pt x="518" y="102"/>
                  <a:pt x="518" y="102"/>
                  <a:pt x="518" y="102"/>
                </a:cubicBezTo>
                <a:cubicBezTo>
                  <a:pt x="517" y="132"/>
                  <a:pt x="517" y="132"/>
                  <a:pt x="517" y="132"/>
                </a:cubicBezTo>
                <a:cubicBezTo>
                  <a:pt x="495" y="142"/>
                  <a:pt x="495" y="142"/>
                  <a:pt x="495" y="142"/>
                </a:cubicBezTo>
                <a:cubicBezTo>
                  <a:pt x="496" y="111"/>
                  <a:pt x="496" y="111"/>
                  <a:pt x="496" y="111"/>
                </a:cubicBezTo>
                <a:cubicBezTo>
                  <a:pt x="493" y="113"/>
                  <a:pt x="493" y="113"/>
                  <a:pt x="493" y="113"/>
                </a:cubicBezTo>
                <a:cubicBezTo>
                  <a:pt x="492" y="143"/>
                  <a:pt x="492" y="143"/>
                  <a:pt x="492" y="143"/>
                </a:cubicBezTo>
                <a:cubicBezTo>
                  <a:pt x="469" y="153"/>
                  <a:pt x="469" y="153"/>
                  <a:pt x="469" y="153"/>
                </a:cubicBezTo>
                <a:cubicBezTo>
                  <a:pt x="470" y="123"/>
                  <a:pt x="470" y="123"/>
                  <a:pt x="470" y="123"/>
                </a:cubicBezTo>
                <a:cubicBezTo>
                  <a:pt x="467" y="124"/>
                  <a:pt x="467" y="124"/>
                  <a:pt x="467" y="124"/>
                </a:cubicBezTo>
                <a:cubicBezTo>
                  <a:pt x="466" y="154"/>
                  <a:pt x="466" y="154"/>
                  <a:pt x="466" y="154"/>
                </a:cubicBezTo>
                <a:cubicBezTo>
                  <a:pt x="448" y="162"/>
                  <a:pt x="448" y="162"/>
                  <a:pt x="448" y="162"/>
                </a:cubicBezTo>
                <a:cubicBezTo>
                  <a:pt x="450" y="131"/>
                  <a:pt x="450" y="131"/>
                  <a:pt x="450" y="131"/>
                </a:cubicBezTo>
                <a:cubicBezTo>
                  <a:pt x="447" y="132"/>
                  <a:pt x="447" y="132"/>
                  <a:pt x="447" y="132"/>
                </a:cubicBezTo>
                <a:cubicBezTo>
                  <a:pt x="445" y="163"/>
                  <a:pt x="445" y="163"/>
                  <a:pt x="445" y="163"/>
                </a:cubicBezTo>
                <a:cubicBezTo>
                  <a:pt x="424" y="172"/>
                  <a:pt x="424" y="172"/>
                  <a:pt x="424" y="172"/>
                </a:cubicBezTo>
                <a:cubicBezTo>
                  <a:pt x="426" y="141"/>
                  <a:pt x="426" y="141"/>
                  <a:pt x="426" y="141"/>
                </a:cubicBezTo>
                <a:cubicBezTo>
                  <a:pt x="423" y="143"/>
                  <a:pt x="423" y="143"/>
                  <a:pt x="423" y="143"/>
                </a:cubicBezTo>
                <a:cubicBezTo>
                  <a:pt x="421" y="173"/>
                  <a:pt x="421" y="173"/>
                  <a:pt x="421" y="173"/>
                </a:cubicBezTo>
                <a:cubicBezTo>
                  <a:pt x="396" y="184"/>
                  <a:pt x="396" y="184"/>
                  <a:pt x="396" y="184"/>
                </a:cubicBezTo>
                <a:cubicBezTo>
                  <a:pt x="397" y="153"/>
                  <a:pt x="397" y="153"/>
                  <a:pt x="397" y="153"/>
                </a:cubicBezTo>
                <a:cubicBezTo>
                  <a:pt x="394" y="155"/>
                  <a:pt x="394" y="155"/>
                  <a:pt x="394" y="155"/>
                </a:cubicBezTo>
                <a:cubicBezTo>
                  <a:pt x="393" y="185"/>
                  <a:pt x="393" y="185"/>
                  <a:pt x="393" y="185"/>
                </a:cubicBezTo>
                <a:cubicBezTo>
                  <a:pt x="372" y="194"/>
                  <a:pt x="372" y="194"/>
                  <a:pt x="372" y="194"/>
                </a:cubicBezTo>
                <a:cubicBezTo>
                  <a:pt x="373" y="163"/>
                  <a:pt x="373" y="163"/>
                  <a:pt x="373" y="163"/>
                </a:cubicBezTo>
                <a:cubicBezTo>
                  <a:pt x="370" y="165"/>
                  <a:pt x="370" y="165"/>
                  <a:pt x="370" y="165"/>
                </a:cubicBezTo>
                <a:cubicBezTo>
                  <a:pt x="369" y="196"/>
                  <a:pt x="369" y="196"/>
                  <a:pt x="369" y="196"/>
                </a:cubicBezTo>
                <a:cubicBezTo>
                  <a:pt x="347" y="205"/>
                  <a:pt x="347" y="205"/>
                  <a:pt x="347" y="205"/>
                </a:cubicBezTo>
                <a:cubicBezTo>
                  <a:pt x="348" y="174"/>
                  <a:pt x="348" y="174"/>
                  <a:pt x="348" y="174"/>
                </a:cubicBezTo>
                <a:cubicBezTo>
                  <a:pt x="345" y="175"/>
                  <a:pt x="345" y="175"/>
                  <a:pt x="345" y="175"/>
                </a:cubicBezTo>
                <a:cubicBezTo>
                  <a:pt x="344" y="206"/>
                  <a:pt x="344" y="206"/>
                  <a:pt x="344" y="206"/>
                </a:cubicBezTo>
                <a:cubicBezTo>
                  <a:pt x="320" y="216"/>
                  <a:pt x="320" y="216"/>
                  <a:pt x="320" y="216"/>
                </a:cubicBezTo>
                <a:cubicBezTo>
                  <a:pt x="321" y="185"/>
                  <a:pt x="321" y="185"/>
                  <a:pt x="321" y="185"/>
                </a:cubicBezTo>
                <a:cubicBezTo>
                  <a:pt x="318" y="186"/>
                  <a:pt x="318" y="186"/>
                  <a:pt x="318" y="186"/>
                </a:cubicBezTo>
                <a:cubicBezTo>
                  <a:pt x="317" y="218"/>
                  <a:pt x="317" y="218"/>
                  <a:pt x="317" y="218"/>
                </a:cubicBezTo>
                <a:cubicBezTo>
                  <a:pt x="293" y="228"/>
                  <a:pt x="293" y="228"/>
                  <a:pt x="293" y="228"/>
                </a:cubicBezTo>
                <a:cubicBezTo>
                  <a:pt x="294" y="196"/>
                  <a:pt x="294" y="196"/>
                  <a:pt x="294" y="196"/>
                </a:cubicBezTo>
                <a:cubicBezTo>
                  <a:pt x="291" y="198"/>
                  <a:pt x="291" y="198"/>
                  <a:pt x="291" y="198"/>
                </a:cubicBezTo>
                <a:cubicBezTo>
                  <a:pt x="290" y="229"/>
                  <a:pt x="290" y="229"/>
                  <a:pt x="290" y="229"/>
                </a:cubicBezTo>
                <a:cubicBezTo>
                  <a:pt x="267" y="239"/>
                  <a:pt x="267" y="239"/>
                  <a:pt x="267" y="239"/>
                </a:cubicBezTo>
                <a:cubicBezTo>
                  <a:pt x="268" y="208"/>
                  <a:pt x="268" y="208"/>
                  <a:pt x="268" y="208"/>
                </a:cubicBezTo>
                <a:cubicBezTo>
                  <a:pt x="265" y="209"/>
                  <a:pt x="265" y="209"/>
                  <a:pt x="265" y="209"/>
                </a:cubicBezTo>
                <a:cubicBezTo>
                  <a:pt x="264" y="241"/>
                  <a:pt x="264" y="241"/>
                  <a:pt x="264" y="241"/>
                </a:cubicBezTo>
                <a:cubicBezTo>
                  <a:pt x="239" y="251"/>
                  <a:pt x="239" y="251"/>
                  <a:pt x="239" y="251"/>
                </a:cubicBezTo>
                <a:cubicBezTo>
                  <a:pt x="240" y="219"/>
                  <a:pt x="240" y="219"/>
                  <a:pt x="240" y="219"/>
                </a:cubicBezTo>
                <a:cubicBezTo>
                  <a:pt x="237" y="220"/>
                  <a:pt x="237" y="220"/>
                  <a:pt x="237" y="220"/>
                </a:cubicBezTo>
                <a:cubicBezTo>
                  <a:pt x="236" y="252"/>
                  <a:pt x="236" y="252"/>
                  <a:pt x="236" y="252"/>
                </a:cubicBezTo>
                <a:cubicBezTo>
                  <a:pt x="213" y="262"/>
                  <a:pt x="213" y="262"/>
                  <a:pt x="213" y="262"/>
                </a:cubicBezTo>
                <a:cubicBezTo>
                  <a:pt x="214" y="230"/>
                  <a:pt x="214" y="230"/>
                  <a:pt x="214" y="230"/>
                </a:cubicBezTo>
                <a:cubicBezTo>
                  <a:pt x="211" y="232"/>
                  <a:pt x="211" y="232"/>
                  <a:pt x="211" y="232"/>
                </a:cubicBezTo>
                <a:cubicBezTo>
                  <a:pt x="210" y="264"/>
                  <a:pt x="210" y="264"/>
                  <a:pt x="210" y="264"/>
                </a:cubicBezTo>
                <a:cubicBezTo>
                  <a:pt x="182" y="275"/>
                  <a:pt x="182" y="275"/>
                  <a:pt x="182" y="275"/>
                </a:cubicBezTo>
                <a:cubicBezTo>
                  <a:pt x="183" y="243"/>
                  <a:pt x="183" y="243"/>
                  <a:pt x="183" y="243"/>
                </a:cubicBezTo>
                <a:cubicBezTo>
                  <a:pt x="180" y="245"/>
                  <a:pt x="180" y="245"/>
                  <a:pt x="180" y="245"/>
                </a:cubicBezTo>
                <a:cubicBezTo>
                  <a:pt x="179" y="277"/>
                  <a:pt x="179" y="277"/>
                  <a:pt x="179" y="277"/>
                </a:cubicBezTo>
                <a:cubicBezTo>
                  <a:pt x="153" y="288"/>
                  <a:pt x="153" y="288"/>
                  <a:pt x="153" y="288"/>
                </a:cubicBezTo>
                <a:cubicBezTo>
                  <a:pt x="154" y="256"/>
                  <a:pt x="154" y="256"/>
                  <a:pt x="154" y="256"/>
                </a:cubicBezTo>
                <a:cubicBezTo>
                  <a:pt x="150" y="257"/>
                  <a:pt x="150" y="257"/>
                  <a:pt x="150" y="257"/>
                </a:cubicBezTo>
                <a:cubicBezTo>
                  <a:pt x="150" y="289"/>
                  <a:pt x="150" y="289"/>
                  <a:pt x="150" y="289"/>
                </a:cubicBezTo>
                <a:cubicBezTo>
                  <a:pt x="124" y="300"/>
                  <a:pt x="124" y="300"/>
                  <a:pt x="124" y="300"/>
                </a:cubicBezTo>
                <a:cubicBezTo>
                  <a:pt x="124" y="268"/>
                  <a:pt x="124" y="268"/>
                  <a:pt x="124" y="268"/>
                </a:cubicBezTo>
                <a:cubicBezTo>
                  <a:pt x="121" y="269"/>
                  <a:pt x="121" y="269"/>
                  <a:pt x="121" y="269"/>
                </a:cubicBezTo>
                <a:cubicBezTo>
                  <a:pt x="121" y="302"/>
                  <a:pt x="121" y="302"/>
                  <a:pt x="121" y="302"/>
                </a:cubicBezTo>
                <a:cubicBezTo>
                  <a:pt x="95" y="313"/>
                  <a:pt x="95" y="313"/>
                  <a:pt x="95" y="313"/>
                </a:cubicBezTo>
                <a:cubicBezTo>
                  <a:pt x="95" y="280"/>
                  <a:pt x="95" y="280"/>
                  <a:pt x="95" y="280"/>
                </a:cubicBezTo>
                <a:cubicBezTo>
                  <a:pt x="92" y="282"/>
                  <a:pt x="92" y="282"/>
                  <a:pt x="92" y="282"/>
                </a:cubicBezTo>
                <a:cubicBezTo>
                  <a:pt x="92" y="314"/>
                  <a:pt x="92" y="314"/>
                  <a:pt x="92" y="314"/>
                </a:cubicBezTo>
                <a:cubicBezTo>
                  <a:pt x="65" y="325"/>
                  <a:pt x="65" y="325"/>
                  <a:pt x="65" y="325"/>
                </a:cubicBezTo>
                <a:cubicBezTo>
                  <a:pt x="65" y="293"/>
                  <a:pt x="65" y="293"/>
                  <a:pt x="65" y="293"/>
                </a:cubicBezTo>
                <a:cubicBezTo>
                  <a:pt x="62" y="294"/>
                  <a:pt x="62" y="294"/>
                  <a:pt x="62" y="294"/>
                </a:cubicBezTo>
                <a:cubicBezTo>
                  <a:pt x="62" y="327"/>
                  <a:pt x="62" y="327"/>
                  <a:pt x="62" y="327"/>
                </a:cubicBezTo>
                <a:cubicBezTo>
                  <a:pt x="35" y="338"/>
                  <a:pt x="35" y="338"/>
                  <a:pt x="35" y="338"/>
                </a:cubicBezTo>
                <a:cubicBezTo>
                  <a:pt x="35" y="305"/>
                  <a:pt x="35" y="305"/>
                  <a:pt x="35" y="305"/>
                </a:cubicBezTo>
                <a:cubicBezTo>
                  <a:pt x="32" y="307"/>
                  <a:pt x="32" y="307"/>
                  <a:pt x="32" y="307"/>
                </a:cubicBezTo>
                <a:cubicBezTo>
                  <a:pt x="32" y="339"/>
                  <a:pt x="32" y="339"/>
                  <a:pt x="32" y="339"/>
                </a:cubicBezTo>
                <a:cubicBezTo>
                  <a:pt x="5" y="351"/>
                  <a:pt x="5" y="351"/>
                  <a:pt x="5" y="351"/>
                </a:cubicBezTo>
                <a:cubicBezTo>
                  <a:pt x="6" y="318"/>
                  <a:pt x="6" y="318"/>
                  <a:pt x="6" y="318"/>
                </a:cubicBezTo>
                <a:cubicBezTo>
                  <a:pt x="3" y="319"/>
                  <a:pt x="3" y="319"/>
                  <a:pt x="3" y="319"/>
                </a:cubicBezTo>
                <a:cubicBezTo>
                  <a:pt x="1" y="658"/>
                  <a:pt x="1" y="658"/>
                  <a:pt x="1" y="658"/>
                </a:cubicBezTo>
                <a:cubicBezTo>
                  <a:pt x="1" y="658"/>
                  <a:pt x="1" y="658"/>
                  <a:pt x="1" y="658"/>
                </a:cubicBezTo>
                <a:cubicBezTo>
                  <a:pt x="1" y="658"/>
                  <a:pt x="1" y="658"/>
                  <a:pt x="1" y="658"/>
                </a:cubicBezTo>
                <a:lnTo>
                  <a:pt x="0" y="819"/>
                </a:lnTo>
                <a:close/>
                <a:moveTo>
                  <a:pt x="141" y="742"/>
                </a:moveTo>
                <a:cubicBezTo>
                  <a:pt x="119" y="754"/>
                  <a:pt x="119" y="754"/>
                  <a:pt x="119" y="754"/>
                </a:cubicBezTo>
                <a:cubicBezTo>
                  <a:pt x="119" y="703"/>
                  <a:pt x="119" y="703"/>
                  <a:pt x="119" y="703"/>
                </a:cubicBezTo>
                <a:cubicBezTo>
                  <a:pt x="142" y="691"/>
                  <a:pt x="142" y="691"/>
                  <a:pt x="142" y="691"/>
                </a:cubicBezTo>
                <a:lnTo>
                  <a:pt x="141" y="742"/>
                </a:lnTo>
                <a:close/>
                <a:moveTo>
                  <a:pt x="142" y="688"/>
                </a:moveTo>
                <a:cubicBezTo>
                  <a:pt x="119" y="700"/>
                  <a:pt x="119" y="700"/>
                  <a:pt x="119" y="700"/>
                </a:cubicBezTo>
                <a:cubicBezTo>
                  <a:pt x="120" y="657"/>
                  <a:pt x="120" y="657"/>
                  <a:pt x="120" y="657"/>
                </a:cubicBezTo>
                <a:cubicBezTo>
                  <a:pt x="143" y="645"/>
                  <a:pt x="143" y="645"/>
                  <a:pt x="143" y="645"/>
                </a:cubicBezTo>
                <a:lnTo>
                  <a:pt x="142" y="688"/>
                </a:lnTo>
                <a:close/>
                <a:moveTo>
                  <a:pt x="143" y="641"/>
                </a:moveTo>
                <a:cubicBezTo>
                  <a:pt x="120" y="653"/>
                  <a:pt x="120" y="653"/>
                  <a:pt x="120" y="653"/>
                </a:cubicBezTo>
                <a:cubicBezTo>
                  <a:pt x="120" y="601"/>
                  <a:pt x="120" y="601"/>
                  <a:pt x="120" y="601"/>
                </a:cubicBezTo>
                <a:cubicBezTo>
                  <a:pt x="144" y="590"/>
                  <a:pt x="144" y="590"/>
                  <a:pt x="144" y="590"/>
                </a:cubicBezTo>
                <a:lnTo>
                  <a:pt x="143" y="641"/>
                </a:lnTo>
                <a:close/>
                <a:moveTo>
                  <a:pt x="167" y="728"/>
                </a:moveTo>
                <a:cubicBezTo>
                  <a:pt x="144" y="741"/>
                  <a:pt x="144" y="741"/>
                  <a:pt x="144" y="741"/>
                </a:cubicBezTo>
                <a:cubicBezTo>
                  <a:pt x="145" y="690"/>
                  <a:pt x="145" y="690"/>
                  <a:pt x="145" y="690"/>
                </a:cubicBezTo>
                <a:cubicBezTo>
                  <a:pt x="168" y="677"/>
                  <a:pt x="168" y="677"/>
                  <a:pt x="168" y="677"/>
                </a:cubicBezTo>
                <a:lnTo>
                  <a:pt x="167" y="728"/>
                </a:lnTo>
                <a:close/>
                <a:moveTo>
                  <a:pt x="168" y="674"/>
                </a:moveTo>
                <a:cubicBezTo>
                  <a:pt x="145" y="686"/>
                  <a:pt x="145" y="686"/>
                  <a:pt x="145" y="686"/>
                </a:cubicBezTo>
                <a:cubicBezTo>
                  <a:pt x="146" y="643"/>
                  <a:pt x="146" y="643"/>
                  <a:pt x="146" y="643"/>
                </a:cubicBezTo>
                <a:cubicBezTo>
                  <a:pt x="170" y="631"/>
                  <a:pt x="170" y="631"/>
                  <a:pt x="170" y="631"/>
                </a:cubicBezTo>
                <a:lnTo>
                  <a:pt x="168" y="674"/>
                </a:lnTo>
                <a:close/>
                <a:moveTo>
                  <a:pt x="146" y="640"/>
                </a:moveTo>
                <a:cubicBezTo>
                  <a:pt x="147" y="588"/>
                  <a:pt x="147" y="588"/>
                  <a:pt x="147" y="588"/>
                </a:cubicBezTo>
                <a:cubicBezTo>
                  <a:pt x="171" y="576"/>
                  <a:pt x="171" y="576"/>
                  <a:pt x="171" y="576"/>
                </a:cubicBezTo>
                <a:cubicBezTo>
                  <a:pt x="170" y="627"/>
                  <a:pt x="170" y="627"/>
                  <a:pt x="170" y="627"/>
                </a:cubicBezTo>
                <a:lnTo>
                  <a:pt x="146" y="640"/>
                </a:lnTo>
                <a:close/>
                <a:moveTo>
                  <a:pt x="172" y="531"/>
                </a:moveTo>
                <a:cubicBezTo>
                  <a:pt x="171" y="573"/>
                  <a:pt x="171" y="573"/>
                  <a:pt x="171" y="573"/>
                </a:cubicBezTo>
                <a:cubicBezTo>
                  <a:pt x="147" y="585"/>
                  <a:pt x="147" y="585"/>
                  <a:pt x="147" y="585"/>
                </a:cubicBezTo>
                <a:cubicBezTo>
                  <a:pt x="148" y="543"/>
                  <a:pt x="148" y="543"/>
                  <a:pt x="148" y="543"/>
                </a:cubicBezTo>
                <a:lnTo>
                  <a:pt x="172" y="531"/>
                </a:lnTo>
                <a:close/>
                <a:moveTo>
                  <a:pt x="148" y="540"/>
                </a:moveTo>
                <a:cubicBezTo>
                  <a:pt x="149" y="492"/>
                  <a:pt x="149" y="492"/>
                  <a:pt x="149" y="492"/>
                </a:cubicBezTo>
                <a:cubicBezTo>
                  <a:pt x="174" y="480"/>
                  <a:pt x="174" y="480"/>
                  <a:pt x="174" y="480"/>
                </a:cubicBezTo>
                <a:cubicBezTo>
                  <a:pt x="172" y="528"/>
                  <a:pt x="172" y="528"/>
                  <a:pt x="172" y="528"/>
                </a:cubicBezTo>
                <a:lnTo>
                  <a:pt x="148" y="540"/>
                </a:lnTo>
                <a:close/>
                <a:moveTo>
                  <a:pt x="197" y="712"/>
                </a:moveTo>
                <a:cubicBezTo>
                  <a:pt x="170" y="726"/>
                  <a:pt x="170" y="726"/>
                  <a:pt x="170" y="726"/>
                </a:cubicBezTo>
                <a:cubicBezTo>
                  <a:pt x="171" y="676"/>
                  <a:pt x="171" y="676"/>
                  <a:pt x="171" y="676"/>
                </a:cubicBezTo>
                <a:cubicBezTo>
                  <a:pt x="199" y="661"/>
                  <a:pt x="199" y="661"/>
                  <a:pt x="199" y="661"/>
                </a:cubicBezTo>
                <a:lnTo>
                  <a:pt x="197" y="712"/>
                </a:lnTo>
                <a:close/>
                <a:moveTo>
                  <a:pt x="199" y="658"/>
                </a:moveTo>
                <a:cubicBezTo>
                  <a:pt x="172" y="672"/>
                  <a:pt x="172" y="672"/>
                  <a:pt x="172" y="672"/>
                </a:cubicBezTo>
                <a:cubicBezTo>
                  <a:pt x="173" y="629"/>
                  <a:pt x="173" y="629"/>
                  <a:pt x="173" y="629"/>
                </a:cubicBezTo>
                <a:cubicBezTo>
                  <a:pt x="200" y="615"/>
                  <a:pt x="200" y="615"/>
                  <a:pt x="200" y="615"/>
                </a:cubicBezTo>
                <a:lnTo>
                  <a:pt x="199" y="658"/>
                </a:lnTo>
                <a:close/>
                <a:moveTo>
                  <a:pt x="200" y="612"/>
                </a:moveTo>
                <a:cubicBezTo>
                  <a:pt x="173" y="626"/>
                  <a:pt x="173" y="626"/>
                  <a:pt x="173" y="626"/>
                </a:cubicBezTo>
                <a:cubicBezTo>
                  <a:pt x="174" y="575"/>
                  <a:pt x="174" y="575"/>
                  <a:pt x="174" y="575"/>
                </a:cubicBezTo>
                <a:cubicBezTo>
                  <a:pt x="201" y="561"/>
                  <a:pt x="201" y="561"/>
                  <a:pt x="201" y="561"/>
                </a:cubicBezTo>
                <a:lnTo>
                  <a:pt x="200" y="612"/>
                </a:lnTo>
                <a:close/>
                <a:moveTo>
                  <a:pt x="726" y="177"/>
                </a:moveTo>
                <a:cubicBezTo>
                  <a:pt x="724" y="214"/>
                  <a:pt x="724" y="214"/>
                  <a:pt x="724" y="214"/>
                </a:cubicBezTo>
                <a:cubicBezTo>
                  <a:pt x="706" y="223"/>
                  <a:pt x="706" y="223"/>
                  <a:pt x="706" y="223"/>
                </a:cubicBezTo>
                <a:cubicBezTo>
                  <a:pt x="708" y="185"/>
                  <a:pt x="708" y="185"/>
                  <a:pt x="708" y="185"/>
                </a:cubicBezTo>
                <a:lnTo>
                  <a:pt x="726" y="177"/>
                </a:lnTo>
                <a:close/>
                <a:moveTo>
                  <a:pt x="708" y="181"/>
                </a:moveTo>
                <a:cubicBezTo>
                  <a:pt x="711" y="140"/>
                  <a:pt x="711" y="140"/>
                  <a:pt x="711" y="140"/>
                </a:cubicBezTo>
                <a:cubicBezTo>
                  <a:pt x="729" y="132"/>
                  <a:pt x="729" y="132"/>
                  <a:pt x="729" y="132"/>
                </a:cubicBezTo>
                <a:cubicBezTo>
                  <a:pt x="726" y="173"/>
                  <a:pt x="726" y="173"/>
                  <a:pt x="726" y="173"/>
                </a:cubicBezTo>
                <a:lnTo>
                  <a:pt x="708" y="181"/>
                </a:lnTo>
                <a:close/>
                <a:moveTo>
                  <a:pt x="258" y="530"/>
                </a:moveTo>
                <a:cubicBezTo>
                  <a:pt x="259" y="489"/>
                  <a:pt x="259" y="489"/>
                  <a:pt x="259" y="489"/>
                </a:cubicBezTo>
                <a:cubicBezTo>
                  <a:pt x="281" y="478"/>
                  <a:pt x="281" y="478"/>
                  <a:pt x="281" y="478"/>
                </a:cubicBezTo>
                <a:cubicBezTo>
                  <a:pt x="280" y="519"/>
                  <a:pt x="280" y="519"/>
                  <a:pt x="280" y="519"/>
                </a:cubicBezTo>
                <a:lnTo>
                  <a:pt x="258" y="530"/>
                </a:lnTo>
                <a:close/>
                <a:moveTo>
                  <a:pt x="280" y="522"/>
                </a:moveTo>
                <a:cubicBezTo>
                  <a:pt x="278" y="571"/>
                  <a:pt x="278" y="571"/>
                  <a:pt x="278" y="571"/>
                </a:cubicBezTo>
                <a:cubicBezTo>
                  <a:pt x="256" y="582"/>
                  <a:pt x="256" y="582"/>
                  <a:pt x="256" y="582"/>
                </a:cubicBezTo>
                <a:cubicBezTo>
                  <a:pt x="258" y="533"/>
                  <a:pt x="258" y="533"/>
                  <a:pt x="258" y="533"/>
                </a:cubicBezTo>
                <a:lnTo>
                  <a:pt x="280" y="522"/>
                </a:lnTo>
                <a:close/>
                <a:moveTo>
                  <a:pt x="283" y="521"/>
                </a:moveTo>
                <a:cubicBezTo>
                  <a:pt x="306" y="509"/>
                  <a:pt x="306" y="509"/>
                  <a:pt x="306" y="509"/>
                </a:cubicBezTo>
                <a:cubicBezTo>
                  <a:pt x="305" y="557"/>
                  <a:pt x="305" y="557"/>
                  <a:pt x="305" y="557"/>
                </a:cubicBezTo>
                <a:cubicBezTo>
                  <a:pt x="281" y="569"/>
                  <a:pt x="281" y="569"/>
                  <a:pt x="281" y="569"/>
                </a:cubicBezTo>
                <a:lnTo>
                  <a:pt x="283" y="521"/>
                </a:lnTo>
                <a:close/>
                <a:moveTo>
                  <a:pt x="283" y="517"/>
                </a:moveTo>
                <a:cubicBezTo>
                  <a:pt x="284" y="476"/>
                  <a:pt x="284" y="476"/>
                  <a:pt x="284" y="476"/>
                </a:cubicBezTo>
                <a:cubicBezTo>
                  <a:pt x="308" y="464"/>
                  <a:pt x="308" y="464"/>
                  <a:pt x="308" y="464"/>
                </a:cubicBezTo>
                <a:cubicBezTo>
                  <a:pt x="307" y="505"/>
                  <a:pt x="307" y="505"/>
                  <a:pt x="307" y="505"/>
                </a:cubicBezTo>
                <a:lnTo>
                  <a:pt x="283" y="517"/>
                </a:lnTo>
                <a:close/>
                <a:moveTo>
                  <a:pt x="284" y="473"/>
                </a:moveTo>
                <a:cubicBezTo>
                  <a:pt x="286" y="426"/>
                  <a:pt x="286" y="426"/>
                  <a:pt x="286" y="426"/>
                </a:cubicBezTo>
                <a:cubicBezTo>
                  <a:pt x="310" y="415"/>
                  <a:pt x="310" y="415"/>
                  <a:pt x="310" y="415"/>
                </a:cubicBezTo>
                <a:cubicBezTo>
                  <a:pt x="308" y="461"/>
                  <a:pt x="308" y="461"/>
                  <a:pt x="308" y="461"/>
                </a:cubicBezTo>
                <a:lnTo>
                  <a:pt x="284" y="473"/>
                </a:lnTo>
                <a:close/>
                <a:moveTo>
                  <a:pt x="310" y="507"/>
                </a:moveTo>
                <a:cubicBezTo>
                  <a:pt x="333" y="495"/>
                  <a:pt x="333" y="495"/>
                  <a:pt x="333" y="495"/>
                </a:cubicBezTo>
                <a:cubicBezTo>
                  <a:pt x="331" y="543"/>
                  <a:pt x="331" y="543"/>
                  <a:pt x="331" y="543"/>
                </a:cubicBezTo>
                <a:cubicBezTo>
                  <a:pt x="308" y="555"/>
                  <a:pt x="308" y="555"/>
                  <a:pt x="308" y="555"/>
                </a:cubicBezTo>
                <a:lnTo>
                  <a:pt x="310" y="507"/>
                </a:lnTo>
                <a:close/>
                <a:moveTo>
                  <a:pt x="310" y="504"/>
                </a:moveTo>
                <a:cubicBezTo>
                  <a:pt x="311" y="463"/>
                  <a:pt x="311" y="463"/>
                  <a:pt x="311" y="463"/>
                </a:cubicBezTo>
                <a:cubicBezTo>
                  <a:pt x="335" y="451"/>
                  <a:pt x="335" y="451"/>
                  <a:pt x="335" y="451"/>
                </a:cubicBezTo>
                <a:cubicBezTo>
                  <a:pt x="333" y="492"/>
                  <a:pt x="333" y="492"/>
                  <a:pt x="333" y="492"/>
                </a:cubicBezTo>
                <a:lnTo>
                  <a:pt x="310" y="504"/>
                </a:lnTo>
                <a:close/>
                <a:moveTo>
                  <a:pt x="311" y="459"/>
                </a:moveTo>
                <a:cubicBezTo>
                  <a:pt x="313" y="413"/>
                  <a:pt x="313" y="413"/>
                  <a:pt x="313" y="413"/>
                </a:cubicBezTo>
                <a:cubicBezTo>
                  <a:pt x="337" y="402"/>
                  <a:pt x="337" y="402"/>
                  <a:pt x="337" y="402"/>
                </a:cubicBezTo>
                <a:cubicBezTo>
                  <a:pt x="335" y="448"/>
                  <a:pt x="335" y="448"/>
                  <a:pt x="335" y="448"/>
                </a:cubicBezTo>
                <a:lnTo>
                  <a:pt x="311" y="459"/>
                </a:lnTo>
                <a:close/>
                <a:moveTo>
                  <a:pt x="336" y="494"/>
                </a:moveTo>
                <a:cubicBezTo>
                  <a:pt x="357" y="483"/>
                  <a:pt x="357" y="483"/>
                  <a:pt x="357" y="483"/>
                </a:cubicBezTo>
                <a:cubicBezTo>
                  <a:pt x="355" y="531"/>
                  <a:pt x="355" y="531"/>
                  <a:pt x="355" y="531"/>
                </a:cubicBezTo>
                <a:cubicBezTo>
                  <a:pt x="334" y="542"/>
                  <a:pt x="334" y="542"/>
                  <a:pt x="334" y="542"/>
                </a:cubicBezTo>
                <a:lnTo>
                  <a:pt x="336" y="494"/>
                </a:lnTo>
                <a:close/>
                <a:moveTo>
                  <a:pt x="336" y="490"/>
                </a:moveTo>
                <a:cubicBezTo>
                  <a:pt x="338" y="450"/>
                  <a:pt x="338" y="450"/>
                  <a:pt x="338" y="450"/>
                </a:cubicBezTo>
                <a:cubicBezTo>
                  <a:pt x="359" y="439"/>
                  <a:pt x="359" y="439"/>
                  <a:pt x="359" y="439"/>
                </a:cubicBezTo>
                <a:cubicBezTo>
                  <a:pt x="357" y="480"/>
                  <a:pt x="357" y="480"/>
                  <a:pt x="357" y="480"/>
                </a:cubicBezTo>
                <a:lnTo>
                  <a:pt x="336" y="490"/>
                </a:lnTo>
                <a:close/>
                <a:moveTo>
                  <a:pt x="338" y="446"/>
                </a:moveTo>
                <a:cubicBezTo>
                  <a:pt x="340" y="401"/>
                  <a:pt x="340" y="401"/>
                  <a:pt x="340" y="401"/>
                </a:cubicBezTo>
                <a:cubicBezTo>
                  <a:pt x="361" y="391"/>
                  <a:pt x="361" y="391"/>
                  <a:pt x="361" y="391"/>
                </a:cubicBezTo>
                <a:cubicBezTo>
                  <a:pt x="359" y="436"/>
                  <a:pt x="359" y="436"/>
                  <a:pt x="359" y="436"/>
                </a:cubicBezTo>
                <a:lnTo>
                  <a:pt x="338" y="446"/>
                </a:lnTo>
                <a:close/>
                <a:moveTo>
                  <a:pt x="360" y="482"/>
                </a:moveTo>
                <a:cubicBezTo>
                  <a:pt x="383" y="470"/>
                  <a:pt x="383" y="470"/>
                  <a:pt x="383" y="470"/>
                </a:cubicBezTo>
                <a:cubicBezTo>
                  <a:pt x="382" y="517"/>
                  <a:pt x="382" y="517"/>
                  <a:pt x="382" y="517"/>
                </a:cubicBezTo>
                <a:cubicBezTo>
                  <a:pt x="358" y="529"/>
                  <a:pt x="358" y="529"/>
                  <a:pt x="358" y="529"/>
                </a:cubicBezTo>
                <a:lnTo>
                  <a:pt x="360" y="482"/>
                </a:lnTo>
                <a:close/>
                <a:moveTo>
                  <a:pt x="360" y="478"/>
                </a:moveTo>
                <a:cubicBezTo>
                  <a:pt x="362" y="438"/>
                  <a:pt x="362" y="438"/>
                  <a:pt x="362" y="438"/>
                </a:cubicBezTo>
                <a:cubicBezTo>
                  <a:pt x="385" y="427"/>
                  <a:pt x="385" y="427"/>
                  <a:pt x="385" y="427"/>
                </a:cubicBezTo>
                <a:cubicBezTo>
                  <a:pt x="383" y="467"/>
                  <a:pt x="383" y="467"/>
                  <a:pt x="383" y="467"/>
                </a:cubicBezTo>
                <a:lnTo>
                  <a:pt x="360" y="478"/>
                </a:lnTo>
                <a:close/>
                <a:moveTo>
                  <a:pt x="362" y="434"/>
                </a:moveTo>
                <a:cubicBezTo>
                  <a:pt x="364" y="389"/>
                  <a:pt x="364" y="389"/>
                  <a:pt x="364" y="389"/>
                </a:cubicBezTo>
                <a:cubicBezTo>
                  <a:pt x="386" y="378"/>
                  <a:pt x="386" y="378"/>
                  <a:pt x="386" y="378"/>
                </a:cubicBezTo>
                <a:cubicBezTo>
                  <a:pt x="385" y="423"/>
                  <a:pt x="385" y="423"/>
                  <a:pt x="385" y="423"/>
                </a:cubicBezTo>
                <a:lnTo>
                  <a:pt x="362" y="434"/>
                </a:lnTo>
                <a:close/>
                <a:moveTo>
                  <a:pt x="386" y="469"/>
                </a:moveTo>
                <a:cubicBezTo>
                  <a:pt x="406" y="459"/>
                  <a:pt x="406" y="459"/>
                  <a:pt x="406" y="459"/>
                </a:cubicBezTo>
                <a:cubicBezTo>
                  <a:pt x="404" y="505"/>
                  <a:pt x="404" y="505"/>
                  <a:pt x="404" y="505"/>
                </a:cubicBezTo>
                <a:cubicBezTo>
                  <a:pt x="385" y="515"/>
                  <a:pt x="385" y="515"/>
                  <a:pt x="385" y="515"/>
                </a:cubicBezTo>
                <a:lnTo>
                  <a:pt x="386" y="469"/>
                </a:lnTo>
                <a:close/>
                <a:moveTo>
                  <a:pt x="387" y="465"/>
                </a:moveTo>
                <a:cubicBezTo>
                  <a:pt x="388" y="425"/>
                  <a:pt x="388" y="425"/>
                  <a:pt x="388" y="425"/>
                </a:cubicBezTo>
                <a:cubicBezTo>
                  <a:pt x="409" y="415"/>
                  <a:pt x="409" y="415"/>
                  <a:pt x="409" y="415"/>
                </a:cubicBezTo>
                <a:cubicBezTo>
                  <a:pt x="407" y="455"/>
                  <a:pt x="407" y="455"/>
                  <a:pt x="407" y="455"/>
                </a:cubicBezTo>
                <a:lnTo>
                  <a:pt x="387" y="465"/>
                </a:lnTo>
                <a:close/>
                <a:moveTo>
                  <a:pt x="410" y="457"/>
                </a:moveTo>
                <a:cubicBezTo>
                  <a:pt x="431" y="446"/>
                  <a:pt x="431" y="446"/>
                  <a:pt x="431" y="446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07" y="504"/>
                  <a:pt x="407" y="504"/>
                  <a:pt x="407" y="504"/>
                </a:cubicBezTo>
                <a:lnTo>
                  <a:pt x="410" y="457"/>
                </a:lnTo>
                <a:close/>
                <a:moveTo>
                  <a:pt x="410" y="454"/>
                </a:moveTo>
                <a:cubicBezTo>
                  <a:pt x="412" y="413"/>
                  <a:pt x="412" y="413"/>
                  <a:pt x="412" y="413"/>
                </a:cubicBezTo>
                <a:cubicBezTo>
                  <a:pt x="433" y="403"/>
                  <a:pt x="433" y="403"/>
                  <a:pt x="433" y="403"/>
                </a:cubicBezTo>
                <a:cubicBezTo>
                  <a:pt x="431" y="443"/>
                  <a:pt x="431" y="443"/>
                  <a:pt x="431" y="443"/>
                </a:cubicBezTo>
                <a:lnTo>
                  <a:pt x="410" y="454"/>
                </a:lnTo>
                <a:close/>
                <a:moveTo>
                  <a:pt x="412" y="410"/>
                </a:moveTo>
                <a:cubicBezTo>
                  <a:pt x="414" y="365"/>
                  <a:pt x="414" y="365"/>
                  <a:pt x="414" y="365"/>
                </a:cubicBezTo>
                <a:cubicBezTo>
                  <a:pt x="436" y="355"/>
                  <a:pt x="436" y="355"/>
                  <a:pt x="436" y="355"/>
                </a:cubicBezTo>
                <a:cubicBezTo>
                  <a:pt x="434" y="399"/>
                  <a:pt x="434" y="399"/>
                  <a:pt x="434" y="399"/>
                </a:cubicBezTo>
                <a:lnTo>
                  <a:pt x="412" y="410"/>
                </a:lnTo>
                <a:close/>
                <a:moveTo>
                  <a:pt x="434" y="445"/>
                </a:moveTo>
                <a:cubicBezTo>
                  <a:pt x="454" y="435"/>
                  <a:pt x="454" y="435"/>
                  <a:pt x="454" y="435"/>
                </a:cubicBezTo>
                <a:cubicBezTo>
                  <a:pt x="452" y="480"/>
                  <a:pt x="452" y="480"/>
                  <a:pt x="452" y="480"/>
                </a:cubicBezTo>
                <a:cubicBezTo>
                  <a:pt x="432" y="491"/>
                  <a:pt x="432" y="491"/>
                  <a:pt x="432" y="491"/>
                </a:cubicBezTo>
                <a:lnTo>
                  <a:pt x="434" y="445"/>
                </a:lnTo>
                <a:close/>
                <a:moveTo>
                  <a:pt x="435" y="441"/>
                </a:moveTo>
                <a:cubicBezTo>
                  <a:pt x="436" y="401"/>
                  <a:pt x="436" y="401"/>
                  <a:pt x="436" y="401"/>
                </a:cubicBezTo>
                <a:cubicBezTo>
                  <a:pt x="456" y="392"/>
                  <a:pt x="456" y="392"/>
                  <a:pt x="456" y="392"/>
                </a:cubicBezTo>
                <a:cubicBezTo>
                  <a:pt x="454" y="432"/>
                  <a:pt x="454" y="432"/>
                  <a:pt x="454" y="432"/>
                </a:cubicBezTo>
                <a:lnTo>
                  <a:pt x="435" y="441"/>
                </a:lnTo>
                <a:close/>
                <a:moveTo>
                  <a:pt x="437" y="398"/>
                </a:moveTo>
                <a:cubicBezTo>
                  <a:pt x="439" y="353"/>
                  <a:pt x="439" y="353"/>
                  <a:pt x="439" y="353"/>
                </a:cubicBezTo>
                <a:cubicBezTo>
                  <a:pt x="458" y="344"/>
                  <a:pt x="458" y="344"/>
                  <a:pt x="458" y="344"/>
                </a:cubicBezTo>
                <a:cubicBezTo>
                  <a:pt x="456" y="388"/>
                  <a:pt x="456" y="388"/>
                  <a:pt x="456" y="388"/>
                </a:cubicBezTo>
                <a:lnTo>
                  <a:pt x="437" y="398"/>
                </a:lnTo>
                <a:close/>
                <a:moveTo>
                  <a:pt x="457" y="434"/>
                </a:moveTo>
                <a:cubicBezTo>
                  <a:pt x="479" y="423"/>
                  <a:pt x="479" y="423"/>
                  <a:pt x="479" y="423"/>
                </a:cubicBezTo>
                <a:cubicBezTo>
                  <a:pt x="477" y="467"/>
                  <a:pt x="477" y="467"/>
                  <a:pt x="477" y="467"/>
                </a:cubicBezTo>
                <a:cubicBezTo>
                  <a:pt x="455" y="479"/>
                  <a:pt x="455" y="479"/>
                  <a:pt x="455" y="479"/>
                </a:cubicBezTo>
                <a:lnTo>
                  <a:pt x="457" y="434"/>
                </a:lnTo>
                <a:close/>
                <a:moveTo>
                  <a:pt x="457" y="430"/>
                </a:moveTo>
                <a:cubicBezTo>
                  <a:pt x="459" y="390"/>
                  <a:pt x="459" y="390"/>
                  <a:pt x="459" y="390"/>
                </a:cubicBezTo>
                <a:cubicBezTo>
                  <a:pt x="481" y="379"/>
                  <a:pt x="481" y="379"/>
                  <a:pt x="481" y="379"/>
                </a:cubicBezTo>
                <a:cubicBezTo>
                  <a:pt x="479" y="419"/>
                  <a:pt x="479" y="419"/>
                  <a:pt x="479" y="419"/>
                </a:cubicBezTo>
                <a:lnTo>
                  <a:pt x="457" y="430"/>
                </a:lnTo>
                <a:close/>
                <a:moveTo>
                  <a:pt x="459" y="387"/>
                </a:moveTo>
                <a:cubicBezTo>
                  <a:pt x="461" y="343"/>
                  <a:pt x="461" y="343"/>
                  <a:pt x="461" y="343"/>
                </a:cubicBezTo>
                <a:cubicBezTo>
                  <a:pt x="483" y="332"/>
                  <a:pt x="483" y="332"/>
                  <a:pt x="483" y="332"/>
                </a:cubicBezTo>
                <a:cubicBezTo>
                  <a:pt x="481" y="376"/>
                  <a:pt x="481" y="376"/>
                  <a:pt x="481" y="376"/>
                </a:cubicBezTo>
                <a:lnTo>
                  <a:pt x="459" y="387"/>
                </a:lnTo>
                <a:close/>
                <a:moveTo>
                  <a:pt x="482" y="421"/>
                </a:moveTo>
                <a:cubicBezTo>
                  <a:pt x="502" y="411"/>
                  <a:pt x="502" y="411"/>
                  <a:pt x="502" y="411"/>
                </a:cubicBezTo>
                <a:cubicBezTo>
                  <a:pt x="500" y="455"/>
                  <a:pt x="500" y="455"/>
                  <a:pt x="500" y="455"/>
                </a:cubicBezTo>
                <a:cubicBezTo>
                  <a:pt x="480" y="466"/>
                  <a:pt x="480" y="466"/>
                  <a:pt x="480" y="466"/>
                </a:cubicBezTo>
                <a:lnTo>
                  <a:pt x="482" y="421"/>
                </a:lnTo>
                <a:close/>
                <a:moveTo>
                  <a:pt x="482" y="418"/>
                </a:moveTo>
                <a:cubicBezTo>
                  <a:pt x="484" y="378"/>
                  <a:pt x="484" y="378"/>
                  <a:pt x="484" y="378"/>
                </a:cubicBezTo>
                <a:cubicBezTo>
                  <a:pt x="505" y="368"/>
                  <a:pt x="505" y="368"/>
                  <a:pt x="505" y="368"/>
                </a:cubicBezTo>
                <a:cubicBezTo>
                  <a:pt x="503" y="407"/>
                  <a:pt x="503" y="407"/>
                  <a:pt x="503" y="407"/>
                </a:cubicBezTo>
                <a:lnTo>
                  <a:pt x="482" y="418"/>
                </a:lnTo>
                <a:close/>
                <a:moveTo>
                  <a:pt x="484" y="374"/>
                </a:moveTo>
                <a:cubicBezTo>
                  <a:pt x="486" y="331"/>
                  <a:pt x="486" y="331"/>
                  <a:pt x="486" y="331"/>
                </a:cubicBezTo>
                <a:cubicBezTo>
                  <a:pt x="507" y="321"/>
                  <a:pt x="507" y="321"/>
                  <a:pt x="507" y="321"/>
                </a:cubicBezTo>
                <a:cubicBezTo>
                  <a:pt x="505" y="364"/>
                  <a:pt x="505" y="364"/>
                  <a:pt x="505" y="364"/>
                </a:cubicBezTo>
                <a:lnTo>
                  <a:pt x="484" y="374"/>
                </a:lnTo>
                <a:close/>
                <a:moveTo>
                  <a:pt x="506" y="409"/>
                </a:moveTo>
                <a:cubicBezTo>
                  <a:pt x="525" y="400"/>
                  <a:pt x="525" y="400"/>
                  <a:pt x="525" y="400"/>
                </a:cubicBezTo>
                <a:cubicBezTo>
                  <a:pt x="523" y="444"/>
                  <a:pt x="523" y="444"/>
                  <a:pt x="523" y="444"/>
                </a:cubicBezTo>
                <a:cubicBezTo>
                  <a:pt x="503" y="454"/>
                  <a:pt x="503" y="454"/>
                  <a:pt x="503" y="454"/>
                </a:cubicBezTo>
                <a:lnTo>
                  <a:pt x="506" y="409"/>
                </a:lnTo>
                <a:close/>
                <a:moveTo>
                  <a:pt x="506" y="406"/>
                </a:moveTo>
                <a:cubicBezTo>
                  <a:pt x="508" y="366"/>
                  <a:pt x="508" y="366"/>
                  <a:pt x="508" y="366"/>
                </a:cubicBezTo>
                <a:cubicBezTo>
                  <a:pt x="527" y="357"/>
                  <a:pt x="527" y="357"/>
                  <a:pt x="527" y="357"/>
                </a:cubicBezTo>
                <a:cubicBezTo>
                  <a:pt x="525" y="396"/>
                  <a:pt x="525" y="396"/>
                  <a:pt x="525" y="396"/>
                </a:cubicBezTo>
                <a:lnTo>
                  <a:pt x="506" y="406"/>
                </a:lnTo>
                <a:close/>
                <a:moveTo>
                  <a:pt x="508" y="363"/>
                </a:moveTo>
                <a:cubicBezTo>
                  <a:pt x="510" y="319"/>
                  <a:pt x="510" y="319"/>
                  <a:pt x="510" y="319"/>
                </a:cubicBezTo>
                <a:cubicBezTo>
                  <a:pt x="529" y="310"/>
                  <a:pt x="529" y="310"/>
                  <a:pt x="529" y="310"/>
                </a:cubicBezTo>
                <a:cubicBezTo>
                  <a:pt x="527" y="353"/>
                  <a:pt x="527" y="353"/>
                  <a:pt x="527" y="353"/>
                </a:cubicBezTo>
                <a:lnTo>
                  <a:pt x="508" y="363"/>
                </a:lnTo>
                <a:close/>
                <a:moveTo>
                  <a:pt x="528" y="398"/>
                </a:moveTo>
                <a:cubicBezTo>
                  <a:pt x="547" y="388"/>
                  <a:pt x="547" y="388"/>
                  <a:pt x="547" y="388"/>
                </a:cubicBezTo>
                <a:cubicBezTo>
                  <a:pt x="545" y="432"/>
                  <a:pt x="545" y="432"/>
                  <a:pt x="545" y="432"/>
                </a:cubicBezTo>
                <a:cubicBezTo>
                  <a:pt x="526" y="442"/>
                  <a:pt x="526" y="442"/>
                  <a:pt x="526" y="442"/>
                </a:cubicBezTo>
                <a:lnTo>
                  <a:pt x="528" y="398"/>
                </a:lnTo>
                <a:close/>
                <a:moveTo>
                  <a:pt x="528" y="395"/>
                </a:moveTo>
                <a:cubicBezTo>
                  <a:pt x="530" y="355"/>
                  <a:pt x="530" y="355"/>
                  <a:pt x="530" y="355"/>
                </a:cubicBezTo>
                <a:cubicBezTo>
                  <a:pt x="550" y="345"/>
                  <a:pt x="550" y="345"/>
                  <a:pt x="550" y="345"/>
                </a:cubicBezTo>
                <a:cubicBezTo>
                  <a:pt x="548" y="385"/>
                  <a:pt x="548" y="385"/>
                  <a:pt x="548" y="385"/>
                </a:cubicBezTo>
                <a:lnTo>
                  <a:pt x="528" y="395"/>
                </a:lnTo>
                <a:close/>
                <a:moveTo>
                  <a:pt x="530" y="352"/>
                </a:moveTo>
                <a:cubicBezTo>
                  <a:pt x="532" y="309"/>
                  <a:pt x="532" y="309"/>
                  <a:pt x="532" y="309"/>
                </a:cubicBezTo>
                <a:cubicBezTo>
                  <a:pt x="553" y="299"/>
                  <a:pt x="553" y="299"/>
                  <a:pt x="553" y="299"/>
                </a:cubicBezTo>
                <a:cubicBezTo>
                  <a:pt x="550" y="342"/>
                  <a:pt x="550" y="342"/>
                  <a:pt x="550" y="342"/>
                </a:cubicBezTo>
                <a:lnTo>
                  <a:pt x="530" y="352"/>
                </a:lnTo>
                <a:close/>
                <a:moveTo>
                  <a:pt x="551" y="387"/>
                </a:moveTo>
                <a:cubicBezTo>
                  <a:pt x="570" y="377"/>
                  <a:pt x="570" y="377"/>
                  <a:pt x="570" y="377"/>
                </a:cubicBezTo>
                <a:cubicBezTo>
                  <a:pt x="568" y="420"/>
                  <a:pt x="568" y="420"/>
                  <a:pt x="568" y="420"/>
                </a:cubicBezTo>
                <a:cubicBezTo>
                  <a:pt x="548" y="430"/>
                  <a:pt x="548" y="430"/>
                  <a:pt x="548" y="430"/>
                </a:cubicBezTo>
                <a:lnTo>
                  <a:pt x="551" y="387"/>
                </a:lnTo>
                <a:close/>
                <a:moveTo>
                  <a:pt x="551" y="383"/>
                </a:moveTo>
                <a:cubicBezTo>
                  <a:pt x="553" y="344"/>
                  <a:pt x="553" y="344"/>
                  <a:pt x="553" y="344"/>
                </a:cubicBezTo>
                <a:cubicBezTo>
                  <a:pt x="572" y="334"/>
                  <a:pt x="572" y="334"/>
                  <a:pt x="572" y="334"/>
                </a:cubicBezTo>
                <a:cubicBezTo>
                  <a:pt x="570" y="374"/>
                  <a:pt x="570" y="374"/>
                  <a:pt x="570" y="374"/>
                </a:cubicBezTo>
                <a:lnTo>
                  <a:pt x="551" y="383"/>
                </a:lnTo>
                <a:close/>
                <a:moveTo>
                  <a:pt x="615" y="313"/>
                </a:moveTo>
                <a:cubicBezTo>
                  <a:pt x="612" y="353"/>
                  <a:pt x="612" y="353"/>
                  <a:pt x="612" y="353"/>
                </a:cubicBezTo>
                <a:cubicBezTo>
                  <a:pt x="596" y="361"/>
                  <a:pt x="596" y="361"/>
                  <a:pt x="596" y="361"/>
                </a:cubicBezTo>
                <a:cubicBezTo>
                  <a:pt x="598" y="322"/>
                  <a:pt x="598" y="322"/>
                  <a:pt x="598" y="322"/>
                </a:cubicBezTo>
                <a:lnTo>
                  <a:pt x="615" y="313"/>
                </a:lnTo>
                <a:close/>
                <a:moveTo>
                  <a:pt x="598" y="318"/>
                </a:moveTo>
                <a:cubicBezTo>
                  <a:pt x="600" y="276"/>
                  <a:pt x="600" y="276"/>
                  <a:pt x="600" y="276"/>
                </a:cubicBezTo>
                <a:cubicBezTo>
                  <a:pt x="618" y="268"/>
                  <a:pt x="618" y="268"/>
                  <a:pt x="618" y="268"/>
                </a:cubicBezTo>
                <a:cubicBezTo>
                  <a:pt x="615" y="310"/>
                  <a:pt x="615" y="310"/>
                  <a:pt x="615" y="310"/>
                </a:cubicBezTo>
                <a:lnTo>
                  <a:pt x="598" y="318"/>
                </a:lnTo>
                <a:close/>
                <a:moveTo>
                  <a:pt x="595" y="320"/>
                </a:moveTo>
                <a:cubicBezTo>
                  <a:pt x="576" y="329"/>
                  <a:pt x="576" y="329"/>
                  <a:pt x="576" y="329"/>
                </a:cubicBezTo>
                <a:cubicBezTo>
                  <a:pt x="578" y="287"/>
                  <a:pt x="578" y="287"/>
                  <a:pt x="578" y="287"/>
                </a:cubicBezTo>
                <a:cubicBezTo>
                  <a:pt x="597" y="278"/>
                  <a:pt x="597" y="278"/>
                  <a:pt x="597" y="278"/>
                </a:cubicBezTo>
                <a:lnTo>
                  <a:pt x="595" y="320"/>
                </a:lnTo>
                <a:close/>
                <a:moveTo>
                  <a:pt x="595" y="323"/>
                </a:moveTo>
                <a:cubicBezTo>
                  <a:pt x="593" y="363"/>
                  <a:pt x="593" y="363"/>
                  <a:pt x="593" y="363"/>
                </a:cubicBezTo>
                <a:cubicBezTo>
                  <a:pt x="573" y="372"/>
                  <a:pt x="573" y="372"/>
                  <a:pt x="573" y="372"/>
                </a:cubicBezTo>
                <a:cubicBezTo>
                  <a:pt x="575" y="333"/>
                  <a:pt x="575" y="333"/>
                  <a:pt x="575" y="333"/>
                </a:cubicBezTo>
                <a:lnTo>
                  <a:pt x="595" y="323"/>
                </a:lnTo>
                <a:close/>
                <a:moveTo>
                  <a:pt x="572" y="331"/>
                </a:moveTo>
                <a:cubicBezTo>
                  <a:pt x="553" y="340"/>
                  <a:pt x="553" y="340"/>
                  <a:pt x="553" y="340"/>
                </a:cubicBezTo>
                <a:cubicBezTo>
                  <a:pt x="556" y="298"/>
                  <a:pt x="556" y="298"/>
                  <a:pt x="556" y="298"/>
                </a:cubicBezTo>
                <a:cubicBezTo>
                  <a:pt x="575" y="289"/>
                  <a:pt x="575" y="289"/>
                  <a:pt x="575" y="289"/>
                </a:cubicBezTo>
                <a:lnTo>
                  <a:pt x="572" y="331"/>
                </a:lnTo>
                <a:close/>
                <a:moveTo>
                  <a:pt x="573" y="376"/>
                </a:moveTo>
                <a:cubicBezTo>
                  <a:pt x="592" y="366"/>
                  <a:pt x="592" y="366"/>
                  <a:pt x="592" y="366"/>
                </a:cubicBezTo>
                <a:cubicBezTo>
                  <a:pt x="590" y="408"/>
                  <a:pt x="590" y="408"/>
                  <a:pt x="590" y="408"/>
                </a:cubicBezTo>
                <a:cubicBezTo>
                  <a:pt x="571" y="418"/>
                  <a:pt x="571" y="418"/>
                  <a:pt x="571" y="418"/>
                </a:cubicBezTo>
                <a:lnTo>
                  <a:pt x="573" y="376"/>
                </a:lnTo>
                <a:close/>
                <a:moveTo>
                  <a:pt x="593" y="410"/>
                </a:moveTo>
                <a:cubicBezTo>
                  <a:pt x="609" y="402"/>
                  <a:pt x="609" y="402"/>
                  <a:pt x="609" y="402"/>
                </a:cubicBezTo>
                <a:cubicBezTo>
                  <a:pt x="607" y="441"/>
                  <a:pt x="607" y="441"/>
                  <a:pt x="607" y="441"/>
                </a:cubicBezTo>
                <a:cubicBezTo>
                  <a:pt x="591" y="449"/>
                  <a:pt x="591" y="449"/>
                  <a:pt x="591" y="449"/>
                </a:cubicBezTo>
                <a:lnTo>
                  <a:pt x="593" y="410"/>
                </a:lnTo>
                <a:close/>
                <a:moveTo>
                  <a:pt x="593" y="407"/>
                </a:moveTo>
                <a:cubicBezTo>
                  <a:pt x="596" y="364"/>
                  <a:pt x="596" y="364"/>
                  <a:pt x="596" y="364"/>
                </a:cubicBezTo>
                <a:cubicBezTo>
                  <a:pt x="612" y="356"/>
                  <a:pt x="612" y="356"/>
                  <a:pt x="612" y="356"/>
                </a:cubicBezTo>
                <a:cubicBezTo>
                  <a:pt x="609" y="398"/>
                  <a:pt x="609" y="398"/>
                  <a:pt x="609" y="398"/>
                </a:cubicBezTo>
                <a:lnTo>
                  <a:pt x="593" y="407"/>
                </a:lnTo>
                <a:close/>
                <a:moveTo>
                  <a:pt x="612" y="400"/>
                </a:moveTo>
                <a:cubicBezTo>
                  <a:pt x="632" y="390"/>
                  <a:pt x="632" y="390"/>
                  <a:pt x="632" y="390"/>
                </a:cubicBezTo>
                <a:cubicBezTo>
                  <a:pt x="629" y="429"/>
                  <a:pt x="629" y="429"/>
                  <a:pt x="629" y="429"/>
                </a:cubicBezTo>
                <a:cubicBezTo>
                  <a:pt x="610" y="439"/>
                  <a:pt x="610" y="439"/>
                  <a:pt x="610" y="439"/>
                </a:cubicBezTo>
                <a:lnTo>
                  <a:pt x="612" y="400"/>
                </a:lnTo>
                <a:close/>
                <a:moveTo>
                  <a:pt x="613" y="397"/>
                </a:moveTo>
                <a:cubicBezTo>
                  <a:pt x="615" y="355"/>
                  <a:pt x="615" y="355"/>
                  <a:pt x="615" y="355"/>
                </a:cubicBezTo>
                <a:cubicBezTo>
                  <a:pt x="635" y="345"/>
                  <a:pt x="635" y="345"/>
                  <a:pt x="635" y="345"/>
                </a:cubicBezTo>
                <a:cubicBezTo>
                  <a:pt x="632" y="387"/>
                  <a:pt x="632" y="387"/>
                  <a:pt x="632" y="387"/>
                </a:cubicBezTo>
                <a:lnTo>
                  <a:pt x="613" y="397"/>
                </a:lnTo>
                <a:close/>
                <a:moveTo>
                  <a:pt x="615" y="351"/>
                </a:moveTo>
                <a:cubicBezTo>
                  <a:pt x="618" y="312"/>
                  <a:pt x="618" y="312"/>
                  <a:pt x="618" y="312"/>
                </a:cubicBezTo>
                <a:cubicBezTo>
                  <a:pt x="638" y="302"/>
                  <a:pt x="638" y="302"/>
                  <a:pt x="638" y="302"/>
                </a:cubicBezTo>
                <a:cubicBezTo>
                  <a:pt x="635" y="341"/>
                  <a:pt x="635" y="341"/>
                  <a:pt x="635" y="341"/>
                </a:cubicBezTo>
                <a:lnTo>
                  <a:pt x="615" y="351"/>
                </a:lnTo>
                <a:close/>
                <a:moveTo>
                  <a:pt x="618" y="308"/>
                </a:moveTo>
                <a:cubicBezTo>
                  <a:pt x="621" y="267"/>
                  <a:pt x="621" y="267"/>
                  <a:pt x="621" y="267"/>
                </a:cubicBezTo>
                <a:cubicBezTo>
                  <a:pt x="641" y="257"/>
                  <a:pt x="641" y="257"/>
                  <a:pt x="641" y="257"/>
                </a:cubicBezTo>
                <a:cubicBezTo>
                  <a:pt x="638" y="299"/>
                  <a:pt x="638" y="299"/>
                  <a:pt x="638" y="299"/>
                </a:cubicBezTo>
                <a:lnTo>
                  <a:pt x="618" y="308"/>
                </a:lnTo>
                <a:close/>
                <a:moveTo>
                  <a:pt x="638" y="343"/>
                </a:moveTo>
                <a:cubicBezTo>
                  <a:pt x="657" y="334"/>
                  <a:pt x="657" y="334"/>
                  <a:pt x="657" y="334"/>
                </a:cubicBezTo>
                <a:cubicBezTo>
                  <a:pt x="654" y="375"/>
                  <a:pt x="654" y="375"/>
                  <a:pt x="654" y="375"/>
                </a:cubicBezTo>
                <a:cubicBezTo>
                  <a:pt x="635" y="385"/>
                  <a:pt x="635" y="385"/>
                  <a:pt x="635" y="385"/>
                </a:cubicBezTo>
                <a:lnTo>
                  <a:pt x="638" y="343"/>
                </a:lnTo>
                <a:close/>
                <a:moveTo>
                  <a:pt x="638" y="340"/>
                </a:moveTo>
                <a:cubicBezTo>
                  <a:pt x="641" y="300"/>
                  <a:pt x="641" y="300"/>
                  <a:pt x="641" y="300"/>
                </a:cubicBezTo>
                <a:cubicBezTo>
                  <a:pt x="659" y="291"/>
                  <a:pt x="659" y="291"/>
                  <a:pt x="659" y="291"/>
                </a:cubicBezTo>
                <a:cubicBezTo>
                  <a:pt x="657" y="330"/>
                  <a:pt x="657" y="330"/>
                  <a:pt x="657" y="330"/>
                </a:cubicBezTo>
                <a:lnTo>
                  <a:pt x="638" y="340"/>
                </a:lnTo>
                <a:close/>
                <a:moveTo>
                  <a:pt x="641" y="297"/>
                </a:moveTo>
                <a:cubicBezTo>
                  <a:pt x="644" y="256"/>
                  <a:pt x="644" y="256"/>
                  <a:pt x="644" y="256"/>
                </a:cubicBezTo>
                <a:cubicBezTo>
                  <a:pt x="662" y="247"/>
                  <a:pt x="662" y="247"/>
                  <a:pt x="662" y="247"/>
                </a:cubicBezTo>
                <a:cubicBezTo>
                  <a:pt x="660" y="288"/>
                  <a:pt x="660" y="288"/>
                  <a:pt x="660" y="288"/>
                </a:cubicBezTo>
                <a:lnTo>
                  <a:pt x="641" y="297"/>
                </a:lnTo>
                <a:close/>
                <a:moveTo>
                  <a:pt x="660" y="332"/>
                </a:moveTo>
                <a:cubicBezTo>
                  <a:pt x="677" y="324"/>
                  <a:pt x="677" y="324"/>
                  <a:pt x="677" y="324"/>
                </a:cubicBezTo>
                <a:cubicBezTo>
                  <a:pt x="674" y="364"/>
                  <a:pt x="674" y="364"/>
                  <a:pt x="674" y="364"/>
                </a:cubicBezTo>
                <a:cubicBezTo>
                  <a:pt x="657" y="373"/>
                  <a:pt x="657" y="373"/>
                  <a:pt x="657" y="373"/>
                </a:cubicBezTo>
                <a:lnTo>
                  <a:pt x="660" y="332"/>
                </a:lnTo>
                <a:close/>
                <a:moveTo>
                  <a:pt x="660" y="329"/>
                </a:moveTo>
                <a:cubicBezTo>
                  <a:pt x="662" y="290"/>
                  <a:pt x="662" y="290"/>
                  <a:pt x="662" y="290"/>
                </a:cubicBezTo>
                <a:cubicBezTo>
                  <a:pt x="679" y="282"/>
                  <a:pt x="679" y="282"/>
                  <a:pt x="679" y="282"/>
                </a:cubicBezTo>
                <a:cubicBezTo>
                  <a:pt x="677" y="320"/>
                  <a:pt x="677" y="320"/>
                  <a:pt x="677" y="320"/>
                </a:cubicBezTo>
                <a:lnTo>
                  <a:pt x="660" y="329"/>
                </a:lnTo>
                <a:close/>
                <a:moveTo>
                  <a:pt x="700" y="271"/>
                </a:moveTo>
                <a:cubicBezTo>
                  <a:pt x="698" y="310"/>
                  <a:pt x="698" y="310"/>
                  <a:pt x="698" y="310"/>
                </a:cubicBezTo>
                <a:cubicBezTo>
                  <a:pt x="680" y="319"/>
                  <a:pt x="680" y="319"/>
                  <a:pt x="680" y="319"/>
                </a:cubicBezTo>
                <a:cubicBezTo>
                  <a:pt x="682" y="280"/>
                  <a:pt x="682" y="280"/>
                  <a:pt x="682" y="280"/>
                </a:cubicBezTo>
                <a:lnTo>
                  <a:pt x="700" y="271"/>
                </a:lnTo>
                <a:close/>
                <a:moveTo>
                  <a:pt x="682" y="277"/>
                </a:moveTo>
                <a:cubicBezTo>
                  <a:pt x="685" y="236"/>
                  <a:pt x="685" y="236"/>
                  <a:pt x="685" y="236"/>
                </a:cubicBezTo>
                <a:cubicBezTo>
                  <a:pt x="703" y="228"/>
                  <a:pt x="703" y="228"/>
                  <a:pt x="703" y="228"/>
                </a:cubicBezTo>
                <a:cubicBezTo>
                  <a:pt x="700" y="268"/>
                  <a:pt x="700" y="268"/>
                  <a:pt x="700" y="268"/>
                </a:cubicBezTo>
                <a:lnTo>
                  <a:pt x="682" y="277"/>
                </a:lnTo>
                <a:close/>
                <a:moveTo>
                  <a:pt x="679" y="278"/>
                </a:moveTo>
                <a:cubicBezTo>
                  <a:pt x="663" y="286"/>
                  <a:pt x="663" y="286"/>
                  <a:pt x="663" y="286"/>
                </a:cubicBezTo>
                <a:cubicBezTo>
                  <a:pt x="665" y="245"/>
                  <a:pt x="665" y="245"/>
                  <a:pt x="665" y="245"/>
                </a:cubicBezTo>
                <a:cubicBezTo>
                  <a:pt x="682" y="238"/>
                  <a:pt x="682" y="238"/>
                  <a:pt x="682" y="238"/>
                </a:cubicBezTo>
                <a:lnTo>
                  <a:pt x="679" y="278"/>
                </a:lnTo>
                <a:close/>
                <a:moveTo>
                  <a:pt x="680" y="322"/>
                </a:moveTo>
                <a:cubicBezTo>
                  <a:pt x="698" y="314"/>
                  <a:pt x="698" y="314"/>
                  <a:pt x="698" y="314"/>
                </a:cubicBezTo>
                <a:cubicBezTo>
                  <a:pt x="695" y="354"/>
                  <a:pt x="695" y="354"/>
                  <a:pt x="695" y="354"/>
                </a:cubicBezTo>
                <a:cubicBezTo>
                  <a:pt x="678" y="363"/>
                  <a:pt x="678" y="363"/>
                  <a:pt x="678" y="363"/>
                </a:cubicBezTo>
                <a:lnTo>
                  <a:pt x="680" y="322"/>
                </a:lnTo>
                <a:close/>
                <a:moveTo>
                  <a:pt x="698" y="356"/>
                </a:moveTo>
                <a:cubicBezTo>
                  <a:pt x="715" y="347"/>
                  <a:pt x="715" y="347"/>
                  <a:pt x="715" y="347"/>
                </a:cubicBezTo>
                <a:cubicBezTo>
                  <a:pt x="712" y="384"/>
                  <a:pt x="712" y="384"/>
                  <a:pt x="712" y="384"/>
                </a:cubicBezTo>
                <a:cubicBezTo>
                  <a:pt x="696" y="393"/>
                  <a:pt x="696" y="393"/>
                  <a:pt x="696" y="393"/>
                </a:cubicBezTo>
                <a:lnTo>
                  <a:pt x="698" y="356"/>
                </a:lnTo>
                <a:close/>
                <a:moveTo>
                  <a:pt x="698" y="352"/>
                </a:moveTo>
                <a:cubicBezTo>
                  <a:pt x="701" y="312"/>
                  <a:pt x="701" y="312"/>
                  <a:pt x="701" y="312"/>
                </a:cubicBezTo>
                <a:cubicBezTo>
                  <a:pt x="718" y="304"/>
                  <a:pt x="718" y="304"/>
                  <a:pt x="718" y="304"/>
                </a:cubicBezTo>
                <a:cubicBezTo>
                  <a:pt x="715" y="343"/>
                  <a:pt x="715" y="343"/>
                  <a:pt x="715" y="343"/>
                </a:cubicBezTo>
                <a:lnTo>
                  <a:pt x="698" y="352"/>
                </a:lnTo>
                <a:close/>
                <a:moveTo>
                  <a:pt x="701" y="309"/>
                </a:moveTo>
                <a:cubicBezTo>
                  <a:pt x="703" y="270"/>
                  <a:pt x="703" y="270"/>
                  <a:pt x="703" y="270"/>
                </a:cubicBezTo>
                <a:cubicBezTo>
                  <a:pt x="721" y="261"/>
                  <a:pt x="721" y="261"/>
                  <a:pt x="721" y="261"/>
                </a:cubicBezTo>
                <a:cubicBezTo>
                  <a:pt x="718" y="300"/>
                  <a:pt x="718" y="300"/>
                  <a:pt x="718" y="300"/>
                </a:cubicBezTo>
                <a:lnTo>
                  <a:pt x="701" y="309"/>
                </a:lnTo>
                <a:close/>
                <a:moveTo>
                  <a:pt x="703" y="266"/>
                </a:moveTo>
                <a:cubicBezTo>
                  <a:pt x="706" y="226"/>
                  <a:pt x="706" y="226"/>
                  <a:pt x="706" y="226"/>
                </a:cubicBezTo>
                <a:cubicBezTo>
                  <a:pt x="723" y="218"/>
                  <a:pt x="723" y="218"/>
                  <a:pt x="723" y="218"/>
                </a:cubicBezTo>
                <a:cubicBezTo>
                  <a:pt x="721" y="258"/>
                  <a:pt x="721" y="258"/>
                  <a:pt x="721" y="258"/>
                </a:cubicBezTo>
                <a:lnTo>
                  <a:pt x="703" y="266"/>
                </a:lnTo>
                <a:close/>
                <a:moveTo>
                  <a:pt x="705" y="183"/>
                </a:moveTo>
                <a:cubicBezTo>
                  <a:pt x="687" y="191"/>
                  <a:pt x="687" y="191"/>
                  <a:pt x="687" y="191"/>
                </a:cubicBezTo>
                <a:cubicBezTo>
                  <a:pt x="689" y="150"/>
                  <a:pt x="689" y="150"/>
                  <a:pt x="689" y="150"/>
                </a:cubicBezTo>
                <a:cubicBezTo>
                  <a:pt x="708" y="142"/>
                  <a:pt x="708" y="142"/>
                  <a:pt x="708" y="142"/>
                </a:cubicBezTo>
                <a:lnTo>
                  <a:pt x="705" y="183"/>
                </a:lnTo>
                <a:close/>
                <a:moveTo>
                  <a:pt x="705" y="186"/>
                </a:moveTo>
                <a:cubicBezTo>
                  <a:pt x="703" y="224"/>
                  <a:pt x="703" y="224"/>
                  <a:pt x="703" y="224"/>
                </a:cubicBezTo>
                <a:cubicBezTo>
                  <a:pt x="685" y="233"/>
                  <a:pt x="685" y="233"/>
                  <a:pt x="685" y="233"/>
                </a:cubicBezTo>
                <a:cubicBezTo>
                  <a:pt x="687" y="195"/>
                  <a:pt x="687" y="195"/>
                  <a:pt x="687" y="195"/>
                </a:cubicBezTo>
                <a:lnTo>
                  <a:pt x="705" y="186"/>
                </a:lnTo>
                <a:close/>
                <a:moveTo>
                  <a:pt x="684" y="193"/>
                </a:moveTo>
                <a:cubicBezTo>
                  <a:pt x="668" y="200"/>
                  <a:pt x="668" y="200"/>
                  <a:pt x="668" y="200"/>
                </a:cubicBezTo>
                <a:cubicBezTo>
                  <a:pt x="671" y="158"/>
                  <a:pt x="671" y="158"/>
                  <a:pt x="671" y="158"/>
                </a:cubicBezTo>
                <a:cubicBezTo>
                  <a:pt x="686" y="151"/>
                  <a:pt x="686" y="151"/>
                  <a:pt x="686" y="151"/>
                </a:cubicBezTo>
                <a:lnTo>
                  <a:pt x="684" y="193"/>
                </a:lnTo>
                <a:close/>
                <a:moveTo>
                  <a:pt x="684" y="196"/>
                </a:moveTo>
                <a:cubicBezTo>
                  <a:pt x="682" y="234"/>
                  <a:pt x="682" y="234"/>
                  <a:pt x="682" y="234"/>
                </a:cubicBezTo>
                <a:cubicBezTo>
                  <a:pt x="665" y="242"/>
                  <a:pt x="665" y="242"/>
                  <a:pt x="665" y="242"/>
                </a:cubicBezTo>
                <a:cubicBezTo>
                  <a:pt x="668" y="204"/>
                  <a:pt x="668" y="204"/>
                  <a:pt x="668" y="204"/>
                </a:cubicBezTo>
                <a:lnTo>
                  <a:pt x="684" y="196"/>
                </a:lnTo>
                <a:close/>
                <a:moveTo>
                  <a:pt x="665" y="202"/>
                </a:moveTo>
                <a:cubicBezTo>
                  <a:pt x="647" y="210"/>
                  <a:pt x="647" y="210"/>
                  <a:pt x="647" y="210"/>
                </a:cubicBezTo>
                <a:cubicBezTo>
                  <a:pt x="650" y="168"/>
                  <a:pt x="650" y="168"/>
                  <a:pt x="650" y="168"/>
                </a:cubicBezTo>
                <a:cubicBezTo>
                  <a:pt x="668" y="160"/>
                  <a:pt x="668" y="160"/>
                  <a:pt x="668" y="160"/>
                </a:cubicBezTo>
                <a:lnTo>
                  <a:pt x="665" y="202"/>
                </a:lnTo>
                <a:close/>
                <a:moveTo>
                  <a:pt x="665" y="205"/>
                </a:moveTo>
                <a:cubicBezTo>
                  <a:pt x="662" y="244"/>
                  <a:pt x="662" y="244"/>
                  <a:pt x="662" y="244"/>
                </a:cubicBezTo>
                <a:cubicBezTo>
                  <a:pt x="644" y="252"/>
                  <a:pt x="644" y="252"/>
                  <a:pt x="644" y="252"/>
                </a:cubicBezTo>
                <a:cubicBezTo>
                  <a:pt x="647" y="213"/>
                  <a:pt x="647" y="213"/>
                  <a:pt x="647" y="213"/>
                </a:cubicBezTo>
                <a:lnTo>
                  <a:pt x="665" y="205"/>
                </a:lnTo>
                <a:close/>
                <a:moveTo>
                  <a:pt x="644" y="211"/>
                </a:moveTo>
                <a:cubicBezTo>
                  <a:pt x="624" y="221"/>
                  <a:pt x="624" y="221"/>
                  <a:pt x="624" y="221"/>
                </a:cubicBezTo>
                <a:cubicBezTo>
                  <a:pt x="627" y="179"/>
                  <a:pt x="627" y="179"/>
                  <a:pt x="627" y="179"/>
                </a:cubicBezTo>
                <a:cubicBezTo>
                  <a:pt x="647" y="169"/>
                  <a:pt x="647" y="169"/>
                  <a:pt x="647" y="169"/>
                </a:cubicBezTo>
                <a:lnTo>
                  <a:pt x="644" y="211"/>
                </a:lnTo>
                <a:close/>
                <a:moveTo>
                  <a:pt x="644" y="215"/>
                </a:moveTo>
                <a:cubicBezTo>
                  <a:pt x="641" y="254"/>
                  <a:pt x="641" y="254"/>
                  <a:pt x="641" y="254"/>
                </a:cubicBezTo>
                <a:cubicBezTo>
                  <a:pt x="621" y="263"/>
                  <a:pt x="621" y="263"/>
                  <a:pt x="621" y="263"/>
                </a:cubicBezTo>
                <a:cubicBezTo>
                  <a:pt x="624" y="224"/>
                  <a:pt x="624" y="224"/>
                  <a:pt x="624" y="224"/>
                </a:cubicBezTo>
                <a:lnTo>
                  <a:pt x="644" y="215"/>
                </a:lnTo>
                <a:close/>
                <a:moveTo>
                  <a:pt x="621" y="222"/>
                </a:moveTo>
                <a:cubicBezTo>
                  <a:pt x="603" y="230"/>
                  <a:pt x="603" y="230"/>
                  <a:pt x="603" y="230"/>
                </a:cubicBezTo>
                <a:cubicBezTo>
                  <a:pt x="605" y="188"/>
                  <a:pt x="605" y="188"/>
                  <a:pt x="605" y="188"/>
                </a:cubicBezTo>
                <a:cubicBezTo>
                  <a:pt x="624" y="180"/>
                  <a:pt x="624" y="180"/>
                  <a:pt x="624" y="180"/>
                </a:cubicBezTo>
                <a:lnTo>
                  <a:pt x="621" y="222"/>
                </a:lnTo>
                <a:close/>
                <a:moveTo>
                  <a:pt x="621" y="226"/>
                </a:moveTo>
                <a:cubicBezTo>
                  <a:pt x="618" y="265"/>
                  <a:pt x="618" y="265"/>
                  <a:pt x="618" y="265"/>
                </a:cubicBezTo>
                <a:cubicBezTo>
                  <a:pt x="601" y="273"/>
                  <a:pt x="601" y="273"/>
                  <a:pt x="601" y="273"/>
                </a:cubicBezTo>
                <a:cubicBezTo>
                  <a:pt x="603" y="234"/>
                  <a:pt x="603" y="234"/>
                  <a:pt x="603" y="234"/>
                </a:cubicBezTo>
                <a:lnTo>
                  <a:pt x="621" y="226"/>
                </a:lnTo>
                <a:close/>
                <a:moveTo>
                  <a:pt x="600" y="232"/>
                </a:moveTo>
                <a:cubicBezTo>
                  <a:pt x="580" y="241"/>
                  <a:pt x="580" y="241"/>
                  <a:pt x="580" y="241"/>
                </a:cubicBezTo>
                <a:cubicBezTo>
                  <a:pt x="582" y="199"/>
                  <a:pt x="582" y="199"/>
                  <a:pt x="582" y="199"/>
                </a:cubicBezTo>
                <a:cubicBezTo>
                  <a:pt x="602" y="190"/>
                  <a:pt x="602" y="190"/>
                  <a:pt x="602" y="190"/>
                </a:cubicBezTo>
                <a:lnTo>
                  <a:pt x="600" y="232"/>
                </a:lnTo>
                <a:close/>
                <a:moveTo>
                  <a:pt x="600" y="235"/>
                </a:moveTo>
                <a:cubicBezTo>
                  <a:pt x="597" y="274"/>
                  <a:pt x="597" y="274"/>
                  <a:pt x="597" y="274"/>
                </a:cubicBezTo>
                <a:cubicBezTo>
                  <a:pt x="578" y="284"/>
                  <a:pt x="578" y="284"/>
                  <a:pt x="578" y="284"/>
                </a:cubicBezTo>
                <a:cubicBezTo>
                  <a:pt x="580" y="244"/>
                  <a:pt x="580" y="244"/>
                  <a:pt x="580" y="244"/>
                </a:cubicBezTo>
                <a:lnTo>
                  <a:pt x="600" y="235"/>
                </a:lnTo>
                <a:close/>
                <a:moveTo>
                  <a:pt x="577" y="242"/>
                </a:moveTo>
                <a:cubicBezTo>
                  <a:pt x="559" y="251"/>
                  <a:pt x="559" y="251"/>
                  <a:pt x="559" y="251"/>
                </a:cubicBezTo>
                <a:cubicBezTo>
                  <a:pt x="561" y="208"/>
                  <a:pt x="561" y="208"/>
                  <a:pt x="561" y="208"/>
                </a:cubicBezTo>
                <a:cubicBezTo>
                  <a:pt x="579" y="200"/>
                  <a:pt x="579" y="200"/>
                  <a:pt x="579" y="200"/>
                </a:cubicBezTo>
                <a:lnTo>
                  <a:pt x="577" y="242"/>
                </a:lnTo>
                <a:close/>
                <a:moveTo>
                  <a:pt x="577" y="246"/>
                </a:moveTo>
                <a:cubicBezTo>
                  <a:pt x="575" y="285"/>
                  <a:pt x="575" y="285"/>
                  <a:pt x="575" y="285"/>
                </a:cubicBezTo>
                <a:cubicBezTo>
                  <a:pt x="556" y="294"/>
                  <a:pt x="556" y="294"/>
                  <a:pt x="556" y="294"/>
                </a:cubicBezTo>
                <a:cubicBezTo>
                  <a:pt x="559" y="254"/>
                  <a:pt x="559" y="254"/>
                  <a:pt x="559" y="254"/>
                </a:cubicBezTo>
                <a:lnTo>
                  <a:pt x="577" y="246"/>
                </a:lnTo>
                <a:close/>
                <a:moveTo>
                  <a:pt x="556" y="252"/>
                </a:moveTo>
                <a:cubicBezTo>
                  <a:pt x="535" y="262"/>
                  <a:pt x="535" y="262"/>
                  <a:pt x="535" y="262"/>
                </a:cubicBezTo>
                <a:cubicBezTo>
                  <a:pt x="537" y="219"/>
                  <a:pt x="537" y="219"/>
                  <a:pt x="537" y="219"/>
                </a:cubicBezTo>
                <a:cubicBezTo>
                  <a:pt x="558" y="210"/>
                  <a:pt x="558" y="210"/>
                  <a:pt x="558" y="210"/>
                </a:cubicBezTo>
                <a:lnTo>
                  <a:pt x="556" y="252"/>
                </a:lnTo>
                <a:close/>
                <a:moveTo>
                  <a:pt x="556" y="256"/>
                </a:moveTo>
                <a:cubicBezTo>
                  <a:pt x="553" y="296"/>
                  <a:pt x="553" y="296"/>
                  <a:pt x="553" y="296"/>
                </a:cubicBezTo>
                <a:cubicBezTo>
                  <a:pt x="533" y="305"/>
                  <a:pt x="533" y="305"/>
                  <a:pt x="533" y="305"/>
                </a:cubicBezTo>
                <a:cubicBezTo>
                  <a:pt x="535" y="265"/>
                  <a:pt x="535" y="265"/>
                  <a:pt x="535" y="265"/>
                </a:cubicBezTo>
                <a:lnTo>
                  <a:pt x="556" y="256"/>
                </a:lnTo>
                <a:close/>
                <a:moveTo>
                  <a:pt x="532" y="263"/>
                </a:moveTo>
                <a:cubicBezTo>
                  <a:pt x="513" y="272"/>
                  <a:pt x="513" y="272"/>
                  <a:pt x="513" y="272"/>
                </a:cubicBezTo>
                <a:cubicBezTo>
                  <a:pt x="515" y="230"/>
                  <a:pt x="515" y="230"/>
                  <a:pt x="515" y="230"/>
                </a:cubicBezTo>
                <a:cubicBezTo>
                  <a:pt x="534" y="221"/>
                  <a:pt x="534" y="221"/>
                  <a:pt x="534" y="221"/>
                </a:cubicBezTo>
                <a:lnTo>
                  <a:pt x="532" y="263"/>
                </a:lnTo>
                <a:close/>
                <a:moveTo>
                  <a:pt x="531" y="267"/>
                </a:moveTo>
                <a:cubicBezTo>
                  <a:pt x="529" y="307"/>
                  <a:pt x="529" y="307"/>
                  <a:pt x="529" y="307"/>
                </a:cubicBezTo>
                <a:cubicBezTo>
                  <a:pt x="510" y="316"/>
                  <a:pt x="510" y="316"/>
                  <a:pt x="510" y="316"/>
                </a:cubicBezTo>
                <a:cubicBezTo>
                  <a:pt x="512" y="276"/>
                  <a:pt x="512" y="276"/>
                  <a:pt x="512" y="276"/>
                </a:cubicBezTo>
                <a:lnTo>
                  <a:pt x="531" y="267"/>
                </a:lnTo>
                <a:close/>
                <a:moveTo>
                  <a:pt x="509" y="274"/>
                </a:moveTo>
                <a:cubicBezTo>
                  <a:pt x="489" y="283"/>
                  <a:pt x="489" y="283"/>
                  <a:pt x="489" y="283"/>
                </a:cubicBezTo>
                <a:cubicBezTo>
                  <a:pt x="491" y="241"/>
                  <a:pt x="491" y="241"/>
                  <a:pt x="491" y="241"/>
                </a:cubicBezTo>
                <a:cubicBezTo>
                  <a:pt x="512" y="231"/>
                  <a:pt x="512" y="231"/>
                  <a:pt x="512" y="231"/>
                </a:cubicBezTo>
                <a:lnTo>
                  <a:pt x="509" y="274"/>
                </a:lnTo>
                <a:close/>
                <a:moveTo>
                  <a:pt x="509" y="277"/>
                </a:moveTo>
                <a:cubicBezTo>
                  <a:pt x="507" y="317"/>
                  <a:pt x="507" y="317"/>
                  <a:pt x="507" y="317"/>
                </a:cubicBezTo>
                <a:cubicBezTo>
                  <a:pt x="487" y="327"/>
                  <a:pt x="487" y="327"/>
                  <a:pt x="487" y="327"/>
                </a:cubicBezTo>
                <a:cubicBezTo>
                  <a:pt x="488" y="287"/>
                  <a:pt x="488" y="287"/>
                  <a:pt x="488" y="287"/>
                </a:cubicBezTo>
                <a:lnTo>
                  <a:pt x="509" y="277"/>
                </a:lnTo>
                <a:close/>
                <a:moveTo>
                  <a:pt x="485" y="285"/>
                </a:moveTo>
                <a:cubicBezTo>
                  <a:pt x="463" y="295"/>
                  <a:pt x="463" y="295"/>
                  <a:pt x="463" y="295"/>
                </a:cubicBezTo>
                <a:cubicBezTo>
                  <a:pt x="464" y="252"/>
                  <a:pt x="464" y="252"/>
                  <a:pt x="464" y="252"/>
                </a:cubicBezTo>
                <a:cubicBezTo>
                  <a:pt x="487" y="242"/>
                  <a:pt x="487" y="242"/>
                  <a:pt x="487" y="242"/>
                </a:cubicBezTo>
                <a:lnTo>
                  <a:pt x="485" y="285"/>
                </a:lnTo>
                <a:close/>
                <a:moveTo>
                  <a:pt x="485" y="288"/>
                </a:moveTo>
                <a:cubicBezTo>
                  <a:pt x="483" y="329"/>
                  <a:pt x="483" y="329"/>
                  <a:pt x="483" y="329"/>
                </a:cubicBezTo>
                <a:cubicBezTo>
                  <a:pt x="461" y="340"/>
                  <a:pt x="461" y="340"/>
                  <a:pt x="461" y="340"/>
                </a:cubicBezTo>
                <a:cubicBezTo>
                  <a:pt x="462" y="299"/>
                  <a:pt x="462" y="299"/>
                  <a:pt x="462" y="299"/>
                </a:cubicBezTo>
                <a:lnTo>
                  <a:pt x="485" y="288"/>
                </a:lnTo>
                <a:close/>
                <a:moveTo>
                  <a:pt x="460" y="297"/>
                </a:moveTo>
                <a:cubicBezTo>
                  <a:pt x="441" y="305"/>
                  <a:pt x="441" y="305"/>
                  <a:pt x="441" y="305"/>
                </a:cubicBezTo>
                <a:cubicBezTo>
                  <a:pt x="443" y="262"/>
                  <a:pt x="443" y="262"/>
                  <a:pt x="443" y="262"/>
                </a:cubicBezTo>
                <a:cubicBezTo>
                  <a:pt x="461" y="254"/>
                  <a:pt x="461" y="254"/>
                  <a:pt x="461" y="254"/>
                </a:cubicBezTo>
                <a:lnTo>
                  <a:pt x="460" y="297"/>
                </a:lnTo>
                <a:close/>
                <a:moveTo>
                  <a:pt x="459" y="300"/>
                </a:moveTo>
                <a:cubicBezTo>
                  <a:pt x="458" y="341"/>
                  <a:pt x="458" y="341"/>
                  <a:pt x="458" y="341"/>
                </a:cubicBezTo>
                <a:cubicBezTo>
                  <a:pt x="439" y="350"/>
                  <a:pt x="439" y="350"/>
                  <a:pt x="439" y="350"/>
                </a:cubicBezTo>
                <a:cubicBezTo>
                  <a:pt x="441" y="309"/>
                  <a:pt x="441" y="309"/>
                  <a:pt x="441" y="309"/>
                </a:cubicBezTo>
                <a:lnTo>
                  <a:pt x="459" y="300"/>
                </a:lnTo>
                <a:close/>
                <a:moveTo>
                  <a:pt x="438" y="307"/>
                </a:moveTo>
                <a:cubicBezTo>
                  <a:pt x="417" y="317"/>
                  <a:pt x="417" y="317"/>
                  <a:pt x="417" y="317"/>
                </a:cubicBezTo>
                <a:cubicBezTo>
                  <a:pt x="419" y="273"/>
                  <a:pt x="419" y="273"/>
                  <a:pt x="419" y="273"/>
                </a:cubicBezTo>
                <a:cubicBezTo>
                  <a:pt x="440" y="264"/>
                  <a:pt x="440" y="264"/>
                  <a:pt x="440" y="264"/>
                </a:cubicBezTo>
                <a:lnTo>
                  <a:pt x="438" y="307"/>
                </a:lnTo>
                <a:close/>
                <a:moveTo>
                  <a:pt x="438" y="310"/>
                </a:moveTo>
                <a:cubicBezTo>
                  <a:pt x="436" y="351"/>
                  <a:pt x="436" y="351"/>
                  <a:pt x="436" y="351"/>
                </a:cubicBezTo>
                <a:cubicBezTo>
                  <a:pt x="414" y="362"/>
                  <a:pt x="414" y="362"/>
                  <a:pt x="414" y="362"/>
                </a:cubicBezTo>
                <a:cubicBezTo>
                  <a:pt x="417" y="320"/>
                  <a:pt x="417" y="320"/>
                  <a:pt x="417" y="320"/>
                </a:cubicBezTo>
                <a:lnTo>
                  <a:pt x="438" y="310"/>
                </a:lnTo>
                <a:close/>
                <a:moveTo>
                  <a:pt x="414" y="318"/>
                </a:moveTo>
                <a:cubicBezTo>
                  <a:pt x="391" y="329"/>
                  <a:pt x="391" y="329"/>
                  <a:pt x="391" y="329"/>
                </a:cubicBezTo>
                <a:cubicBezTo>
                  <a:pt x="393" y="285"/>
                  <a:pt x="393" y="285"/>
                  <a:pt x="393" y="285"/>
                </a:cubicBezTo>
                <a:cubicBezTo>
                  <a:pt x="416" y="275"/>
                  <a:pt x="416" y="275"/>
                  <a:pt x="416" y="275"/>
                </a:cubicBezTo>
                <a:lnTo>
                  <a:pt x="414" y="318"/>
                </a:lnTo>
                <a:close/>
                <a:moveTo>
                  <a:pt x="413" y="322"/>
                </a:moveTo>
                <a:cubicBezTo>
                  <a:pt x="411" y="363"/>
                  <a:pt x="411" y="363"/>
                  <a:pt x="411" y="363"/>
                </a:cubicBezTo>
                <a:cubicBezTo>
                  <a:pt x="390" y="373"/>
                  <a:pt x="390" y="373"/>
                  <a:pt x="390" y="373"/>
                </a:cubicBezTo>
                <a:cubicBezTo>
                  <a:pt x="391" y="332"/>
                  <a:pt x="391" y="332"/>
                  <a:pt x="391" y="332"/>
                </a:cubicBezTo>
                <a:lnTo>
                  <a:pt x="413" y="322"/>
                </a:lnTo>
                <a:close/>
                <a:moveTo>
                  <a:pt x="411" y="367"/>
                </a:moveTo>
                <a:cubicBezTo>
                  <a:pt x="409" y="411"/>
                  <a:pt x="409" y="411"/>
                  <a:pt x="409" y="411"/>
                </a:cubicBezTo>
                <a:cubicBezTo>
                  <a:pt x="388" y="422"/>
                  <a:pt x="388" y="422"/>
                  <a:pt x="388" y="422"/>
                </a:cubicBezTo>
                <a:cubicBezTo>
                  <a:pt x="390" y="377"/>
                  <a:pt x="390" y="377"/>
                  <a:pt x="390" y="377"/>
                </a:cubicBezTo>
                <a:lnTo>
                  <a:pt x="411" y="367"/>
                </a:lnTo>
                <a:close/>
                <a:moveTo>
                  <a:pt x="388" y="330"/>
                </a:moveTo>
                <a:cubicBezTo>
                  <a:pt x="366" y="340"/>
                  <a:pt x="366" y="340"/>
                  <a:pt x="366" y="340"/>
                </a:cubicBezTo>
                <a:cubicBezTo>
                  <a:pt x="368" y="297"/>
                  <a:pt x="368" y="297"/>
                  <a:pt x="368" y="297"/>
                </a:cubicBezTo>
                <a:cubicBezTo>
                  <a:pt x="389" y="287"/>
                  <a:pt x="389" y="287"/>
                  <a:pt x="389" y="287"/>
                </a:cubicBezTo>
                <a:lnTo>
                  <a:pt x="388" y="330"/>
                </a:lnTo>
                <a:close/>
                <a:moveTo>
                  <a:pt x="388" y="333"/>
                </a:moveTo>
                <a:cubicBezTo>
                  <a:pt x="387" y="375"/>
                  <a:pt x="387" y="375"/>
                  <a:pt x="387" y="375"/>
                </a:cubicBezTo>
                <a:cubicBezTo>
                  <a:pt x="364" y="386"/>
                  <a:pt x="364" y="386"/>
                  <a:pt x="364" y="386"/>
                </a:cubicBezTo>
                <a:cubicBezTo>
                  <a:pt x="366" y="344"/>
                  <a:pt x="366" y="344"/>
                  <a:pt x="366" y="344"/>
                </a:cubicBezTo>
                <a:lnTo>
                  <a:pt x="388" y="333"/>
                </a:lnTo>
                <a:close/>
                <a:moveTo>
                  <a:pt x="363" y="342"/>
                </a:moveTo>
                <a:cubicBezTo>
                  <a:pt x="342" y="352"/>
                  <a:pt x="342" y="352"/>
                  <a:pt x="342" y="352"/>
                </a:cubicBezTo>
                <a:cubicBezTo>
                  <a:pt x="343" y="308"/>
                  <a:pt x="343" y="308"/>
                  <a:pt x="343" y="308"/>
                </a:cubicBezTo>
                <a:cubicBezTo>
                  <a:pt x="365" y="298"/>
                  <a:pt x="365" y="298"/>
                  <a:pt x="365" y="298"/>
                </a:cubicBezTo>
                <a:lnTo>
                  <a:pt x="363" y="342"/>
                </a:lnTo>
                <a:close/>
                <a:moveTo>
                  <a:pt x="363" y="345"/>
                </a:moveTo>
                <a:cubicBezTo>
                  <a:pt x="361" y="387"/>
                  <a:pt x="361" y="387"/>
                  <a:pt x="361" y="387"/>
                </a:cubicBezTo>
                <a:cubicBezTo>
                  <a:pt x="340" y="397"/>
                  <a:pt x="340" y="397"/>
                  <a:pt x="340" y="397"/>
                </a:cubicBezTo>
                <a:cubicBezTo>
                  <a:pt x="341" y="355"/>
                  <a:pt x="341" y="355"/>
                  <a:pt x="341" y="355"/>
                </a:cubicBezTo>
                <a:lnTo>
                  <a:pt x="363" y="345"/>
                </a:lnTo>
                <a:close/>
                <a:moveTo>
                  <a:pt x="338" y="353"/>
                </a:moveTo>
                <a:cubicBezTo>
                  <a:pt x="315" y="364"/>
                  <a:pt x="315" y="364"/>
                  <a:pt x="315" y="364"/>
                </a:cubicBezTo>
                <a:cubicBezTo>
                  <a:pt x="316" y="320"/>
                  <a:pt x="316" y="320"/>
                  <a:pt x="316" y="320"/>
                </a:cubicBezTo>
                <a:cubicBezTo>
                  <a:pt x="340" y="309"/>
                  <a:pt x="340" y="309"/>
                  <a:pt x="340" y="309"/>
                </a:cubicBezTo>
                <a:lnTo>
                  <a:pt x="338" y="353"/>
                </a:lnTo>
                <a:close/>
                <a:moveTo>
                  <a:pt x="338" y="356"/>
                </a:moveTo>
                <a:cubicBezTo>
                  <a:pt x="337" y="399"/>
                  <a:pt x="337" y="399"/>
                  <a:pt x="337" y="399"/>
                </a:cubicBezTo>
                <a:cubicBezTo>
                  <a:pt x="313" y="410"/>
                  <a:pt x="313" y="410"/>
                  <a:pt x="313" y="410"/>
                </a:cubicBezTo>
                <a:cubicBezTo>
                  <a:pt x="315" y="367"/>
                  <a:pt x="315" y="367"/>
                  <a:pt x="315" y="367"/>
                </a:cubicBezTo>
                <a:lnTo>
                  <a:pt x="338" y="356"/>
                </a:lnTo>
                <a:close/>
                <a:moveTo>
                  <a:pt x="312" y="365"/>
                </a:moveTo>
                <a:cubicBezTo>
                  <a:pt x="288" y="376"/>
                  <a:pt x="288" y="376"/>
                  <a:pt x="288" y="376"/>
                </a:cubicBezTo>
                <a:cubicBezTo>
                  <a:pt x="289" y="332"/>
                  <a:pt x="289" y="332"/>
                  <a:pt x="289" y="332"/>
                </a:cubicBezTo>
                <a:cubicBezTo>
                  <a:pt x="313" y="321"/>
                  <a:pt x="313" y="321"/>
                  <a:pt x="313" y="321"/>
                </a:cubicBezTo>
                <a:lnTo>
                  <a:pt x="312" y="365"/>
                </a:lnTo>
                <a:close/>
                <a:moveTo>
                  <a:pt x="312" y="369"/>
                </a:moveTo>
                <a:cubicBezTo>
                  <a:pt x="310" y="411"/>
                  <a:pt x="310" y="411"/>
                  <a:pt x="310" y="411"/>
                </a:cubicBezTo>
                <a:cubicBezTo>
                  <a:pt x="286" y="423"/>
                  <a:pt x="286" y="423"/>
                  <a:pt x="286" y="423"/>
                </a:cubicBezTo>
                <a:cubicBezTo>
                  <a:pt x="288" y="380"/>
                  <a:pt x="288" y="380"/>
                  <a:pt x="288" y="380"/>
                </a:cubicBezTo>
                <a:lnTo>
                  <a:pt x="312" y="369"/>
                </a:lnTo>
                <a:close/>
                <a:moveTo>
                  <a:pt x="285" y="378"/>
                </a:moveTo>
                <a:cubicBezTo>
                  <a:pt x="262" y="388"/>
                  <a:pt x="262" y="388"/>
                  <a:pt x="262" y="388"/>
                </a:cubicBezTo>
                <a:cubicBezTo>
                  <a:pt x="263" y="344"/>
                  <a:pt x="263" y="344"/>
                  <a:pt x="263" y="344"/>
                </a:cubicBezTo>
                <a:cubicBezTo>
                  <a:pt x="286" y="334"/>
                  <a:pt x="286" y="334"/>
                  <a:pt x="286" y="334"/>
                </a:cubicBezTo>
                <a:lnTo>
                  <a:pt x="285" y="378"/>
                </a:lnTo>
                <a:close/>
                <a:moveTo>
                  <a:pt x="285" y="381"/>
                </a:moveTo>
                <a:cubicBezTo>
                  <a:pt x="283" y="424"/>
                  <a:pt x="283" y="424"/>
                  <a:pt x="283" y="424"/>
                </a:cubicBezTo>
                <a:cubicBezTo>
                  <a:pt x="261" y="435"/>
                  <a:pt x="261" y="435"/>
                  <a:pt x="261" y="435"/>
                </a:cubicBezTo>
                <a:cubicBezTo>
                  <a:pt x="262" y="392"/>
                  <a:pt x="262" y="392"/>
                  <a:pt x="262" y="392"/>
                </a:cubicBezTo>
                <a:lnTo>
                  <a:pt x="285" y="381"/>
                </a:lnTo>
                <a:close/>
                <a:moveTo>
                  <a:pt x="283" y="428"/>
                </a:moveTo>
                <a:cubicBezTo>
                  <a:pt x="281" y="474"/>
                  <a:pt x="281" y="474"/>
                  <a:pt x="281" y="474"/>
                </a:cubicBezTo>
                <a:cubicBezTo>
                  <a:pt x="259" y="485"/>
                  <a:pt x="259" y="485"/>
                  <a:pt x="259" y="485"/>
                </a:cubicBezTo>
                <a:cubicBezTo>
                  <a:pt x="260" y="438"/>
                  <a:pt x="260" y="438"/>
                  <a:pt x="260" y="438"/>
                </a:cubicBezTo>
                <a:lnTo>
                  <a:pt x="283" y="428"/>
                </a:lnTo>
                <a:close/>
                <a:moveTo>
                  <a:pt x="259" y="390"/>
                </a:moveTo>
                <a:cubicBezTo>
                  <a:pt x="235" y="401"/>
                  <a:pt x="235" y="401"/>
                  <a:pt x="235" y="401"/>
                </a:cubicBezTo>
                <a:cubicBezTo>
                  <a:pt x="236" y="357"/>
                  <a:pt x="236" y="357"/>
                  <a:pt x="236" y="357"/>
                </a:cubicBezTo>
                <a:cubicBezTo>
                  <a:pt x="260" y="346"/>
                  <a:pt x="260" y="346"/>
                  <a:pt x="260" y="346"/>
                </a:cubicBezTo>
                <a:lnTo>
                  <a:pt x="259" y="390"/>
                </a:lnTo>
                <a:close/>
                <a:moveTo>
                  <a:pt x="259" y="393"/>
                </a:moveTo>
                <a:cubicBezTo>
                  <a:pt x="257" y="436"/>
                  <a:pt x="257" y="436"/>
                  <a:pt x="257" y="436"/>
                </a:cubicBezTo>
                <a:cubicBezTo>
                  <a:pt x="233" y="448"/>
                  <a:pt x="233" y="448"/>
                  <a:pt x="233" y="448"/>
                </a:cubicBezTo>
                <a:cubicBezTo>
                  <a:pt x="235" y="405"/>
                  <a:pt x="235" y="405"/>
                  <a:pt x="235" y="405"/>
                </a:cubicBezTo>
                <a:lnTo>
                  <a:pt x="259" y="393"/>
                </a:lnTo>
                <a:close/>
                <a:moveTo>
                  <a:pt x="257" y="440"/>
                </a:moveTo>
                <a:cubicBezTo>
                  <a:pt x="256" y="487"/>
                  <a:pt x="256" y="487"/>
                  <a:pt x="256" y="487"/>
                </a:cubicBezTo>
                <a:cubicBezTo>
                  <a:pt x="232" y="499"/>
                  <a:pt x="232" y="499"/>
                  <a:pt x="232" y="499"/>
                </a:cubicBezTo>
                <a:cubicBezTo>
                  <a:pt x="233" y="451"/>
                  <a:pt x="233" y="451"/>
                  <a:pt x="233" y="451"/>
                </a:cubicBezTo>
                <a:lnTo>
                  <a:pt x="257" y="440"/>
                </a:lnTo>
                <a:close/>
                <a:moveTo>
                  <a:pt x="256" y="490"/>
                </a:moveTo>
                <a:cubicBezTo>
                  <a:pt x="255" y="531"/>
                  <a:pt x="255" y="531"/>
                  <a:pt x="255" y="531"/>
                </a:cubicBezTo>
                <a:cubicBezTo>
                  <a:pt x="230" y="543"/>
                  <a:pt x="230" y="543"/>
                  <a:pt x="230" y="543"/>
                </a:cubicBezTo>
                <a:cubicBezTo>
                  <a:pt x="231" y="502"/>
                  <a:pt x="231" y="502"/>
                  <a:pt x="231" y="502"/>
                </a:cubicBezTo>
                <a:lnTo>
                  <a:pt x="256" y="490"/>
                </a:lnTo>
                <a:close/>
                <a:moveTo>
                  <a:pt x="254" y="535"/>
                </a:moveTo>
                <a:cubicBezTo>
                  <a:pt x="253" y="584"/>
                  <a:pt x="253" y="584"/>
                  <a:pt x="253" y="584"/>
                </a:cubicBezTo>
                <a:cubicBezTo>
                  <a:pt x="228" y="597"/>
                  <a:pt x="228" y="597"/>
                  <a:pt x="228" y="597"/>
                </a:cubicBezTo>
                <a:cubicBezTo>
                  <a:pt x="230" y="547"/>
                  <a:pt x="230" y="547"/>
                  <a:pt x="230" y="547"/>
                </a:cubicBezTo>
                <a:lnTo>
                  <a:pt x="254" y="535"/>
                </a:lnTo>
                <a:close/>
                <a:moveTo>
                  <a:pt x="230" y="449"/>
                </a:moveTo>
                <a:cubicBezTo>
                  <a:pt x="207" y="460"/>
                  <a:pt x="207" y="460"/>
                  <a:pt x="207" y="460"/>
                </a:cubicBezTo>
                <a:cubicBezTo>
                  <a:pt x="208" y="417"/>
                  <a:pt x="208" y="417"/>
                  <a:pt x="208" y="417"/>
                </a:cubicBezTo>
                <a:cubicBezTo>
                  <a:pt x="231" y="406"/>
                  <a:pt x="231" y="406"/>
                  <a:pt x="231" y="406"/>
                </a:cubicBezTo>
                <a:lnTo>
                  <a:pt x="230" y="449"/>
                </a:lnTo>
                <a:close/>
                <a:moveTo>
                  <a:pt x="230" y="453"/>
                </a:moveTo>
                <a:cubicBezTo>
                  <a:pt x="228" y="500"/>
                  <a:pt x="228" y="500"/>
                  <a:pt x="228" y="500"/>
                </a:cubicBezTo>
                <a:cubicBezTo>
                  <a:pt x="206" y="511"/>
                  <a:pt x="206" y="511"/>
                  <a:pt x="206" y="511"/>
                </a:cubicBezTo>
                <a:cubicBezTo>
                  <a:pt x="207" y="464"/>
                  <a:pt x="207" y="464"/>
                  <a:pt x="207" y="464"/>
                </a:cubicBezTo>
                <a:lnTo>
                  <a:pt x="230" y="453"/>
                </a:lnTo>
                <a:close/>
                <a:moveTo>
                  <a:pt x="228" y="504"/>
                </a:moveTo>
                <a:cubicBezTo>
                  <a:pt x="227" y="545"/>
                  <a:pt x="227" y="545"/>
                  <a:pt x="227" y="545"/>
                </a:cubicBezTo>
                <a:cubicBezTo>
                  <a:pt x="205" y="556"/>
                  <a:pt x="205" y="556"/>
                  <a:pt x="205" y="556"/>
                </a:cubicBezTo>
                <a:cubicBezTo>
                  <a:pt x="206" y="515"/>
                  <a:pt x="206" y="515"/>
                  <a:pt x="206" y="515"/>
                </a:cubicBezTo>
                <a:lnTo>
                  <a:pt x="228" y="504"/>
                </a:lnTo>
                <a:close/>
                <a:moveTo>
                  <a:pt x="227" y="548"/>
                </a:moveTo>
                <a:cubicBezTo>
                  <a:pt x="225" y="598"/>
                  <a:pt x="225" y="598"/>
                  <a:pt x="225" y="598"/>
                </a:cubicBezTo>
                <a:cubicBezTo>
                  <a:pt x="203" y="610"/>
                  <a:pt x="203" y="610"/>
                  <a:pt x="203" y="610"/>
                </a:cubicBezTo>
                <a:cubicBezTo>
                  <a:pt x="204" y="560"/>
                  <a:pt x="204" y="560"/>
                  <a:pt x="204" y="560"/>
                </a:cubicBezTo>
                <a:lnTo>
                  <a:pt x="227" y="548"/>
                </a:lnTo>
                <a:close/>
                <a:moveTo>
                  <a:pt x="204" y="462"/>
                </a:moveTo>
                <a:cubicBezTo>
                  <a:pt x="177" y="475"/>
                  <a:pt x="177" y="475"/>
                  <a:pt x="177" y="475"/>
                </a:cubicBezTo>
                <a:cubicBezTo>
                  <a:pt x="178" y="431"/>
                  <a:pt x="178" y="431"/>
                  <a:pt x="178" y="431"/>
                </a:cubicBezTo>
                <a:cubicBezTo>
                  <a:pt x="205" y="418"/>
                  <a:pt x="205" y="418"/>
                  <a:pt x="205" y="418"/>
                </a:cubicBezTo>
                <a:lnTo>
                  <a:pt x="204" y="462"/>
                </a:lnTo>
                <a:close/>
                <a:moveTo>
                  <a:pt x="204" y="465"/>
                </a:moveTo>
                <a:cubicBezTo>
                  <a:pt x="203" y="513"/>
                  <a:pt x="203" y="513"/>
                  <a:pt x="203" y="513"/>
                </a:cubicBezTo>
                <a:cubicBezTo>
                  <a:pt x="175" y="526"/>
                  <a:pt x="175" y="526"/>
                  <a:pt x="175" y="526"/>
                </a:cubicBezTo>
                <a:cubicBezTo>
                  <a:pt x="177" y="478"/>
                  <a:pt x="177" y="478"/>
                  <a:pt x="177" y="478"/>
                </a:cubicBezTo>
                <a:lnTo>
                  <a:pt x="204" y="465"/>
                </a:lnTo>
                <a:close/>
                <a:moveTo>
                  <a:pt x="203" y="516"/>
                </a:moveTo>
                <a:cubicBezTo>
                  <a:pt x="201" y="558"/>
                  <a:pt x="201" y="558"/>
                  <a:pt x="201" y="558"/>
                </a:cubicBezTo>
                <a:cubicBezTo>
                  <a:pt x="174" y="571"/>
                  <a:pt x="174" y="571"/>
                  <a:pt x="174" y="571"/>
                </a:cubicBezTo>
                <a:cubicBezTo>
                  <a:pt x="175" y="530"/>
                  <a:pt x="175" y="530"/>
                  <a:pt x="175" y="530"/>
                </a:cubicBezTo>
                <a:lnTo>
                  <a:pt x="203" y="516"/>
                </a:lnTo>
                <a:close/>
                <a:moveTo>
                  <a:pt x="222" y="698"/>
                </a:moveTo>
                <a:cubicBezTo>
                  <a:pt x="200" y="710"/>
                  <a:pt x="200" y="710"/>
                  <a:pt x="200" y="710"/>
                </a:cubicBezTo>
                <a:cubicBezTo>
                  <a:pt x="202" y="660"/>
                  <a:pt x="202" y="660"/>
                  <a:pt x="202" y="660"/>
                </a:cubicBezTo>
                <a:cubicBezTo>
                  <a:pt x="224" y="648"/>
                  <a:pt x="224" y="648"/>
                  <a:pt x="224" y="648"/>
                </a:cubicBezTo>
                <a:lnTo>
                  <a:pt x="222" y="698"/>
                </a:lnTo>
                <a:close/>
                <a:moveTo>
                  <a:pt x="224" y="644"/>
                </a:moveTo>
                <a:cubicBezTo>
                  <a:pt x="202" y="656"/>
                  <a:pt x="202" y="656"/>
                  <a:pt x="202" y="656"/>
                </a:cubicBezTo>
                <a:cubicBezTo>
                  <a:pt x="203" y="614"/>
                  <a:pt x="203" y="614"/>
                  <a:pt x="203" y="614"/>
                </a:cubicBezTo>
                <a:cubicBezTo>
                  <a:pt x="225" y="602"/>
                  <a:pt x="225" y="602"/>
                  <a:pt x="225" y="602"/>
                </a:cubicBezTo>
                <a:lnTo>
                  <a:pt x="224" y="644"/>
                </a:lnTo>
                <a:close/>
                <a:moveTo>
                  <a:pt x="250" y="683"/>
                </a:moveTo>
                <a:cubicBezTo>
                  <a:pt x="225" y="696"/>
                  <a:pt x="225" y="696"/>
                  <a:pt x="225" y="696"/>
                </a:cubicBezTo>
                <a:cubicBezTo>
                  <a:pt x="227" y="646"/>
                  <a:pt x="227" y="646"/>
                  <a:pt x="227" y="646"/>
                </a:cubicBezTo>
                <a:cubicBezTo>
                  <a:pt x="251" y="633"/>
                  <a:pt x="251" y="633"/>
                  <a:pt x="251" y="633"/>
                </a:cubicBezTo>
                <a:lnTo>
                  <a:pt x="250" y="683"/>
                </a:lnTo>
                <a:close/>
                <a:moveTo>
                  <a:pt x="251" y="630"/>
                </a:moveTo>
                <a:cubicBezTo>
                  <a:pt x="227" y="643"/>
                  <a:pt x="227" y="643"/>
                  <a:pt x="227" y="643"/>
                </a:cubicBezTo>
                <a:cubicBezTo>
                  <a:pt x="228" y="600"/>
                  <a:pt x="228" y="600"/>
                  <a:pt x="228" y="600"/>
                </a:cubicBezTo>
                <a:cubicBezTo>
                  <a:pt x="253" y="588"/>
                  <a:pt x="253" y="588"/>
                  <a:pt x="253" y="588"/>
                </a:cubicBezTo>
                <a:lnTo>
                  <a:pt x="251" y="630"/>
                </a:lnTo>
                <a:close/>
                <a:moveTo>
                  <a:pt x="274" y="670"/>
                </a:moveTo>
                <a:cubicBezTo>
                  <a:pt x="253" y="681"/>
                  <a:pt x="253" y="681"/>
                  <a:pt x="253" y="681"/>
                </a:cubicBezTo>
                <a:cubicBezTo>
                  <a:pt x="254" y="631"/>
                  <a:pt x="254" y="631"/>
                  <a:pt x="254" y="631"/>
                </a:cubicBezTo>
                <a:cubicBezTo>
                  <a:pt x="276" y="620"/>
                  <a:pt x="276" y="620"/>
                  <a:pt x="276" y="620"/>
                </a:cubicBezTo>
                <a:lnTo>
                  <a:pt x="274" y="670"/>
                </a:lnTo>
                <a:close/>
                <a:moveTo>
                  <a:pt x="276" y="616"/>
                </a:moveTo>
                <a:cubicBezTo>
                  <a:pt x="255" y="628"/>
                  <a:pt x="255" y="628"/>
                  <a:pt x="255" y="628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78" y="575"/>
                  <a:pt x="278" y="575"/>
                  <a:pt x="278" y="575"/>
                </a:cubicBezTo>
                <a:lnTo>
                  <a:pt x="276" y="616"/>
                </a:lnTo>
                <a:close/>
                <a:moveTo>
                  <a:pt x="301" y="655"/>
                </a:moveTo>
                <a:cubicBezTo>
                  <a:pt x="277" y="668"/>
                  <a:pt x="277" y="668"/>
                  <a:pt x="277" y="668"/>
                </a:cubicBezTo>
                <a:cubicBezTo>
                  <a:pt x="279" y="618"/>
                  <a:pt x="279" y="618"/>
                  <a:pt x="279" y="618"/>
                </a:cubicBezTo>
                <a:cubicBezTo>
                  <a:pt x="303" y="606"/>
                  <a:pt x="303" y="606"/>
                  <a:pt x="303" y="606"/>
                </a:cubicBezTo>
                <a:lnTo>
                  <a:pt x="301" y="655"/>
                </a:lnTo>
                <a:close/>
                <a:moveTo>
                  <a:pt x="303" y="602"/>
                </a:moveTo>
                <a:cubicBezTo>
                  <a:pt x="279" y="615"/>
                  <a:pt x="279" y="615"/>
                  <a:pt x="279" y="615"/>
                </a:cubicBezTo>
                <a:cubicBezTo>
                  <a:pt x="281" y="573"/>
                  <a:pt x="281" y="573"/>
                  <a:pt x="281" y="573"/>
                </a:cubicBezTo>
                <a:cubicBezTo>
                  <a:pt x="305" y="561"/>
                  <a:pt x="305" y="561"/>
                  <a:pt x="305" y="561"/>
                </a:cubicBezTo>
                <a:lnTo>
                  <a:pt x="303" y="602"/>
                </a:lnTo>
                <a:close/>
                <a:moveTo>
                  <a:pt x="327" y="641"/>
                </a:moveTo>
                <a:cubicBezTo>
                  <a:pt x="304" y="654"/>
                  <a:pt x="304" y="654"/>
                  <a:pt x="304" y="654"/>
                </a:cubicBezTo>
                <a:cubicBezTo>
                  <a:pt x="306" y="604"/>
                  <a:pt x="306" y="604"/>
                  <a:pt x="306" y="604"/>
                </a:cubicBezTo>
                <a:cubicBezTo>
                  <a:pt x="329" y="592"/>
                  <a:pt x="329" y="592"/>
                  <a:pt x="329" y="592"/>
                </a:cubicBezTo>
                <a:lnTo>
                  <a:pt x="327" y="641"/>
                </a:lnTo>
                <a:close/>
                <a:moveTo>
                  <a:pt x="329" y="588"/>
                </a:moveTo>
                <a:cubicBezTo>
                  <a:pt x="306" y="600"/>
                  <a:pt x="306" y="600"/>
                  <a:pt x="306" y="600"/>
                </a:cubicBezTo>
                <a:cubicBezTo>
                  <a:pt x="308" y="559"/>
                  <a:pt x="308" y="559"/>
                  <a:pt x="308" y="559"/>
                </a:cubicBezTo>
                <a:cubicBezTo>
                  <a:pt x="331" y="547"/>
                  <a:pt x="331" y="547"/>
                  <a:pt x="331" y="547"/>
                </a:cubicBezTo>
                <a:lnTo>
                  <a:pt x="329" y="588"/>
                </a:lnTo>
                <a:close/>
                <a:moveTo>
                  <a:pt x="351" y="628"/>
                </a:moveTo>
                <a:cubicBezTo>
                  <a:pt x="330" y="639"/>
                  <a:pt x="330" y="639"/>
                  <a:pt x="330" y="639"/>
                </a:cubicBezTo>
                <a:cubicBezTo>
                  <a:pt x="332" y="590"/>
                  <a:pt x="332" y="590"/>
                  <a:pt x="332" y="590"/>
                </a:cubicBezTo>
                <a:cubicBezTo>
                  <a:pt x="353" y="579"/>
                  <a:pt x="353" y="579"/>
                  <a:pt x="353" y="579"/>
                </a:cubicBezTo>
                <a:lnTo>
                  <a:pt x="351" y="628"/>
                </a:lnTo>
                <a:close/>
                <a:moveTo>
                  <a:pt x="353" y="575"/>
                </a:moveTo>
                <a:cubicBezTo>
                  <a:pt x="333" y="586"/>
                  <a:pt x="333" y="586"/>
                  <a:pt x="333" y="586"/>
                </a:cubicBezTo>
                <a:cubicBezTo>
                  <a:pt x="334" y="545"/>
                  <a:pt x="334" y="545"/>
                  <a:pt x="334" y="545"/>
                </a:cubicBezTo>
                <a:cubicBezTo>
                  <a:pt x="355" y="534"/>
                  <a:pt x="355" y="534"/>
                  <a:pt x="355" y="534"/>
                </a:cubicBezTo>
                <a:lnTo>
                  <a:pt x="353" y="575"/>
                </a:lnTo>
                <a:close/>
                <a:moveTo>
                  <a:pt x="379" y="613"/>
                </a:moveTo>
                <a:cubicBezTo>
                  <a:pt x="354" y="626"/>
                  <a:pt x="354" y="626"/>
                  <a:pt x="354" y="626"/>
                </a:cubicBezTo>
                <a:cubicBezTo>
                  <a:pt x="356" y="577"/>
                  <a:pt x="356" y="577"/>
                  <a:pt x="356" y="577"/>
                </a:cubicBezTo>
                <a:cubicBezTo>
                  <a:pt x="380" y="565"/>
                  <a:pt x="380" y="565"/>
                  <a:pt x="380" y="565"/>
                </a:cubicBezTo>
                <a:lnTo>
                  <a:pt x="379" y="613"/>
                </a:lnTo>
                <a:close/>
                <a:moveTo>
                  <a:pt x="380" y="561"/>
                </a:moveTo>
                <a:cubicBezTo>
                  <a:pt x="356" y="574"/>
                  <a:pt x="356" y="574"/>
                  <a:pt x="356" y="574"/>
                </a:cubicBezTo>
                <a:cubicBezTo>
                  <a:pt x="358" y="533"/>
                  <a:pt x="358" y="533"/>
                  <a:pt x="358" y="533"/>
                </a:cubicBezTo>
                <a:cubicBezTo>
                  <a:pt x="382" y="520"/>
                  <a:pt x="382" y="520"/>
                  <a:pt x="382" y="520"/>
                </a:cubicBezTo>
                <a:lnTo>
                  <a:pt x="380" y="561"/>
                </a:lnTo>
                <a:close/>
                <a:moveTo>
                  <a:pt x="399" y="602"/>
                </a:moveTo>
                <a:cubicBezTo>
                  <a:pt x="382" y="611"/>
                  <a:pt x="382" y="611"/>
                  <a:pt x="382" y="611"/>
                </a:cubicBezTo>
                <a:cubicBezTo>
                  <a:pt x="383" y="563"/>
                  <a:pt x="383" y="563"/>
                  <a:pt x="383" y="563"/>
                </a:cubicBezTo>
                <a:cubicBezTo>
                  <a:pt x="402" y="553"/>
                  <a:pt x="402" y="553"/>
                  <a:pt x="402" y="553"/>
                </a:cubicBezTo>
                <a:lnTo>
                  <a:pt x="399" y="602"/>
                </a:lnTo>
                <a:close/>
                <a:moveTo>
                  <a:pt x="402" y="550"/>
                </a:moveTo>
                <a:cubicBezTo>
                  <a:pt x="383" y="559"/>
                  <a:pt x="383" y="559"/>
                  <a:pt x="383" y="559"/>
                </a:cubicBezTo>
                <a:cubicBezTo>
                  <a:pt x="385" y="519"/>
                  <a:pt x="385" y="519"/>
                  <a:pt x="385" y="519"/>
                </a:cubicBezTo>
                <a:cubicBezTo>
                  <a:pt x="404" y="509"/>
                  <a:pt x="404" y="509"/>
                  <a:pt x="404" y="509"/>
                </a:cubicBezTo>
                <a:lnTo>
                  <a:pt x="402" y="550"/>
                </a:lnTo>
                <a:close/>
                <a:moveTo>
                  <a:pt x="424" y="588"/>
                </a:moveTo>
                <a:cubicBezTo>
                  <a:pt x="402" y="600"/>
                  <a:pt x="402" y="600"/>
                  <a:pt x="402" y="600"/>
                </a:cubicBezTo>
                <a:cubicBezTo>
                  <a:pt x="405" y="552"/>
                  <a:pt x="405" y="552"/>
                  <a:pt x="405" y="552"/>
                </a:cubicBezTo>
                <a:cubicBezTo>
                  <a:pt x="427" y="540"/>
                  <a:pt x="427" y="540"/>
                  <a:pt x="427" y="540"/>
                </a:cubicBezTo>
                <a:lnTo>
                  <a:pt x="424" y="588"/>
                </a:lnTo>
                <a:close/>
                <a:moveTo>
                  <a:pt x="427" y="536"/>
                </a:moveTo>
                <a:cubicBezTo>
                  <a:pt x="405" y="548"/>
                  <a:pt x="405" y="548"/>
                  <a:pt x="405" y="548"/>
                </a:cubicBezTo>
                <a:cubicBezTo>
                  <a:pt x="407" y="507"/>
                  <a:pt x="407" y="507"/>
                  <a:pt x="407" y="507"/>
                </a:cubicBezTo>
                <a:cubicBezTo>
                  <a:pt x="429" y="496"/>
                  <a:pt x="429" y="496"/>
                  <a:pt x="429" y="496"/>
                </a:cubicBezTo>
                <a:lnTo>
                  <a:pt x="427" y="536"/>
                </a:lnTo>
                <a:close/>
                <a:moveTo>
                  <a:pt x="448" y="576"/>
                </a:moveTo>
                <a:cubicBezTo>
                  <a:pt x="427" y="587"/>
                  <a:pt x="427" y="587"/>
                  <a:pt x="427" y="587"/>
                </a:cubicBezTo>
                <a:cubicBezTo>
                  <a:pt x="430" y="538"/>
                  <a:pt x="430" y="538"/>
                  <a:pt x="430" y="538"/>
                </a:cubicBezTo>
                <a:cubicBezTo>
                  <a:pt x="450" y="528"/>
                  <a:pt x="450" y="528"/>
                  <a:pt x="450" y="528"/>
                </a:cubicBezTo>
                <a:lnTo>
                  <a:pt x="448" y="576"/>
                </a:lnTo>
                <a:close/>
                <a:moveTo>
                  <a:pt x="450" y="524"/>
                </a:moveTo>
                <a:cubicBezTo>
                  <a:pt x="430" y="535"/>
                  <a:pt x="430" y="535"/>
                  <a:pt x="430" y="535"/>
                </a:cubicBezTo>
                <a:cubicBezTo>
                  <a:pt x="432" y="494"/>
                  <a:pt x="432" y="494"/>
                  <a:pt x="432" y="494"/>
                </a:cubicBezTo>
                <a:cubicBezTo>
                  <a:pt x="452" y="484"/>
                  <a:pt x="452" y="484"/>
                  <a:pt x="452" y="484"/>
                </a:cubicBezTo>
                <a:lnTo>
                  <a:pt x="450" y="524"/>
                </a:lnTo>
                <a:close/>
                <a:moveTo>
                  <a:pt x="473" y="562"/>
                </a:moveTo>
                <a:cubicBezTo>
                  <a:pt x="451" y="574"/>
                  <a:pt x="451" y="574"/>
                  <a:pt x="451" y="574"/>
                </a:cubicBezTo>
                <a:cubicBezTo>
                  <a:pt x="453" y="526"/>
                  <a:pt x="453" y="526"/>
                  <a:pt x="453" y="526"/>
                </a:cubicBezTo>
                <a:cubicBezTo>
                  <a:pt x="475" y="514"/>
                  <a:pt x="475" y="514"/>
                  <a:pt x="475" y="514"/>
                </a:cubicBezTo>
                <a:lnTo>
                  <a:pt x="473" y="562"/>
                </a:lnTo>
                <a:close/>
                <a:moveTo>
                  <a:pt x="453" y="522"/>
                </a:moveTo>
                <a:cubicBezTo>
                  <a:pt x="455" y="482"/>
                  <a:pt x="455" y="482"/>
                  <a:pt x="455" y="482"/>
                </a:cubicBezTo>
                <a:cubicBezTo>
                  <a:pt x="477" y="471"/>
                  <a:pt x="477" y="471"/>
                  <a:pt x="477" y="471"/>
                </a:cubicBezTo>
                <a:cubicBezTo>
                  <a:pt x="475" y="511"/>
                  <a:pt x="475" y="511"/>
                  <a:pt x="475" y="511"/>
                </a:cubicBezTo>
                <a:lnTo>
                  <a:pt x="453" y="522"/>
                </a:lnTo>
                <a:close/>
                <a:moveTo>
                  <a:pt x="495" y="550"/>
                </a:moveTo>
                <a:cubicBezTo>
                  <a:pt x="476" y="560"/>
                  <a:pt x="476" y="560"/>
                  <a:pt x="476" y="560"/>
                </a:cubicBezTo>
                <a:cubicBezTo>
                  <a:pt x="478" y="513"/>
                  <a:pt x="478" y="513"/>
                  <a:pt x="478" y="513"/>
                </a:cubicBezTo>
                <a:cubicBezTo>
                  <a:pt x="498" y="502"/>
                  <a:pt x="498" y="502"/>
                  <a:pt x="498" y="502"/>
                </a:cubicBezTo>
                <a:lnTo>
                  <a:pt x="495" y="550"/>
                </a:lnTo>
                <a:close/>
                <a:moveTo>
                  <a:pt x="498" y="499"/>
                </a:moveTo>
                <a:cubicBezTo>
                  <a:pt x="478" y="509"/>
                  <a:pt x="478" y="509"/>
                  <a:pt x="478" y="509"/>
                </a:cubicBezTo>
                <a:cubicBezTo>
                  <a:pt x="480" y="469"/>
                  <a:pt x="480" y="469"/>
                  <a:pt x="480" y="469"/>
                </a:cubicBezTo>
                <a:cubicBezTo>
                  <a:pt x="500" y="459"/>
                  <a:pt x="500" y="459"/>
                  <a:pt x="500" y="459"/>
                </a:cubicBezTo>
                <a:lnTo>
                  <a:pt x="498" y="499"/>
                </a:lnTo>
                <a:close/>
                <a:moveTo>
                  <a:pt x="518" y="537"/>
                </a:moveTo>
                <a:cubicBezTo>
                  <a:pt x="498" y="548"/>
                  <a:pt x="498" y="548"/>
                  <a:pt x="498" y="548"/>
                </a:cubicBezTo>
                <a:cubicBezTo>
                  <a:pt x="501" y="500"/>
                  <a:pt x="501" y="500"/>
                  <a:pt x="501" y="500"/>
                </a:cubicBezTo>
                <a:cubicBezTo>
                  <a:pt x="520" y="490"/>
                  <a:pt x="520" y="490"/>
                  <a:pt x="520" y="490"/>
                </a:cubicBezTo>
                <a:lnTo>
                  <a:pt x="518" y="537"/>
                </a:lnTo>
                <a:close/>
                <a:moveTo>
                  <a:pt x="520" y="487"/>
                </a:moveTo>
                <a:cubicBezTo>
                  <a:pt x="501" y="497"/>
                  <a:pt x="501" y="497"/>
                  <a:pt x="501" y="497"/>
                </a:cubicBezTo>
                <a:cubicBezTo>
                  <a:pt x="503" y="457"/>
                  <a:pt x="503" y="457"/>
                  <a:pt x="503" y="457"/>
                </a:cubicBezTo>
                <a:cubicBezTo>
                  <a:pt x="522" y="447"/>
                  <a:pt x="522" y="447"/>
                  <a:pt x="522" y="447"/>
                </a:cubicBezTo>
                <a:lnTo>
                  <a:pt x="520" y="487"/>
                </a:lnTo>
                <a:close/>
                <a:moveTo>
                  <a:pt x="539" y="526"/>
                </a:moveTo>
                <a:cubicBezTo>
                  <a:pt x="521" y="536"/>
                  <a:pt x="521" y="536"/>
                  <a:pt x="521" y="536"/>
                </a:cubicBezTo>
                <a:cubicBezTo>
                  <a:pt x="523" y="488"/>
                  <a:pt x="523" y="488"/>
                  <a:pt x="523" y="488"/>
                </a:cubicBezTo>
                <a:cubicBezTo>
                  <a:pt x="542" y="479"/>
                  <a:pt x="542" y="479"/>
                  <a:pt x="542" y="479"/>
                </a:cubicBezTo>
                <a:lnTo>
                  <a:pt x="539" y="526"/>
                </a:lnTo>
                <a:close/>
                <a:moveTo>
                  <a:pt x="524" y="485"/>
                </a:moveTo>
                <a:cubicBezTo>
                  <a:pt x="526" y="445"/>
                  <a:pt x="526" y="445"/>
                  <a:pt x="526" y="445"/>
                </a:cubicBezTo>
                <a:cubicBezTo>
                  <a:pt x="545" y="436"/>
                  <a:pt x="545" y="436"/>
                  <a:pt x="545" y="436"/>
                </a:cubicBezTo>
                <a:cubicBezTo>
                  <a:pt x="542" y="475"/>
                  <a:pt x="542" y="475"/>
                  <a:pt x="542" y="475"/>
                </a:cubicBezTo>
                <a:lnTo>
                  <a:pt x="524" y="485"/>
                </a:lnTo>
                <a:close/>
                <a:moveTo>
                  <a:pt x="563" y="513"/>
                </a:moveTo>
                <a:cubicBezTo>
                  <a:pt x="542" y="524"/>
                  <a:pt x="542" y="524"/>
                  <a:pt x="542" y="524"/>
                </a:cubicBezTo>
                <a:cubicBezTo>
                  <a:pt x="545" y="477"/>
                  <a:pt x="545" y="477"/>
                  <a:pt x="545" y="477"/>
                </a:cubicBezTo>
                <a:cubicBezTo>
                  <a:pt x="565" y="466"/>
                  <a:pt x="565" y="466"/>
                  <a:pt x="565" y="466"/>
                </a:cubicBezTo>
                <a:lnTo>
                  <a:pt x="563" y="513"/>
                </a:lnTo>
                <a:close/>
                <a:moveTo>
                  <a:pt x="566" y="463"/>
                </a:moveTo>
                <a:cubicBezTo>
                  <a:pt x="545" y="473"/>
                  <a:pt x="545" y="473"/>
                  <a:pt x="545" y="473"/>
                </a:cubicBezTo>
                <a:cubicBezTo>
                  <a:pt x="548" y="434"/>
                  <a:pt x="548" y="434"/>
                  <a:pt x="548" y="434"/>
                </a:cubicBezTo>
                <a:cubicBezTo>
                  <a:pt x="568" y="424"/>
                  <a:pt x="568" y="424"/>
                  <a:pt x="568" y="424"/>
                </a:cubicBezTo>
                <a:lnTo>
                  <a:pt x="566" y="463"/>
                </a:lnTo>
                <a:close/>
                <a:moveTo>
                  <a:pt x="585" y="501"/>
                </a:moveTo>
                <a:cubicBezTo>
                  <a:pt x="566" y="511"/>
                  <a:pt x="566" y="511"/>
                  <a:pt x="566" y="511"/>
                </a:cubicBezTo>
                <a:cubicBezTo>
                  <a:pt x="568" y="464"/>
                  <a:pt x="568" y="464"/>
                  <a:pt x="568" y="464"/>
                </a:cubicBezTo>
                <a:cubicBezTo>
                  <a:pt x="588" y="454"/>
                  <a:pt x="588" y="454"/>
                  <a:pt x="588" y="454"/>
                </a:cubicBezTo>
                <a:lnTo>
                  <a:pt x="585" y="501"/>
                </a:lnTo>
                <a:close/>
                <a:moveTo>
                  <a:pt x="588" y="451"/>
                </a:moveTo>
                <a:cubicBezTo>
                  <a:pt x="569" y="461"/>
                  <a:pt x="569" y="461"/>
                  <a:pt x="569" y="461"/>
                </a:cubicBezTo>
                <a:cubicBezTo>
                  <a:pt x="571" y="422"/>
                  <a:pt x="571" y="422"/>
                  <a:pt x="571" y="422"/>
                </a:cubicBezTo>
                <a:cubicBezTo>
                  <a:pt x="590" y="412"/>
                  <a:pt x="590" y="412"/>
                  <a:pt x="590" y="412"/>
                </a:cubicBezTo>
                <a:lnTo>
                  <a:pt x="588" y="451"/>
                </a:lnTo>
                <a:close/>
                <a:moveTo>
                  <a:pt x="603" y="491"/>
                </a:moveTo>
                <a:cubicBezTo>
                  <a:pt x="588" y="499"/>
                  <a:pt x="588" y="499"/>
                  <a:pt x="588" y="499"/>
                </a:cubicBezTo>
                <a:cubicBezTo>
                  <a:pt x="591" y="453"/>
                  <a:pt x="591" y="453"/>
                  <a:pt x="591" y="453"/>
                </a:cubicBezTo>
                <a:cubicBezTo>
                  <a:pt x="606" y="444"/>
                  <a:pt x="606" y="444"/>
                  <a:pt x="606" y="444"/>
                </a:cubicBezTo>
                <a:lnTo>
                  <a:pt x="603" y="491"/>
                </a:lnTo>
                <a:close/>
                <a:moveTo>
                  <a:pt x="625" y="479"/>
                </a:moveTo>
                <a:cubicBezTo>
                  <a:pt x="606" y="489"/>
                  <a:pt x="606" y="489"/>
                  <a:pt x="606" y="489"/>
                </a:cubicBezTo>
                <a:cubicBezTo>
                  <a:pt x="610" y="443"/>
                  <a:pt x="610" y="443"/>
                  <a:pt x="610" y="443"/>
                </a:cubicBezTo>
                <a:cubicBezTo>
                  <a:pt x="629" y="433"/>
                  <a:pt x="629" y="433"/>
                  <a:pt x="629" y="433"/>
                </a:cubicBezTo>
                <a:lnTo>
                  <a:pt x="625" y="479"/>
                </a:lnTo>
                <a:close/>
                <a:moveTo>
                  <a:pt x="648" y="466"/>
                </a:moveTo>
                <a:cubicBezTo>
                  <a:pt x="628" y="477"/>
                  <a:pt x="628" y="477"/>
                  <a:pt x="628" y="477"/>
                </a:cubicBezTo>
                <a:cubicBezTo>
                  <a:pt x="632" y="431"/>
                  <a:pt x="632" y="431"/>
                  <a:pt x="632" y="431"/>
                </a:cubicBezTo>
                <a:cubicBezTo>
                  <a:pt x="651" y="420"/>
                  <a:pt x="651" y="420"/>
                  <a:pt x="651" y="420"/>
                </a:cubicBezTo>
                <a:lnTo>
                  <a:pt x="648" y="466"/>
                </a:lnTo>
                <a:close/>
                <a:moveTo>
                  <a:pt x="632" y="427"/>
                </a:moveTo>
                <a:cubicBezTo>
                  <a:pt x="635" y="389"/>
                  <a:pt x="635" y="389"/>
                  <a:pt x="635" y="389"/>
                </a:cubicBezTo>
                <a:cubicBezTo>
                  <a:pt x="654" y="379"/>
                  <a:pt x="654" y="379"/>
                  <a:pt x="654" y="379"/>
                </a:cubicBezTo>
                <a:cubicBezTo>
                  <a:pt x="651" y="417"/>
                  <a:pt x="651" y="417"/>
                  <a:pt x="651" y="417"/>
                </a:cubicBezTo>
                <a:lnTo>
                  <a:pt x="632" y="427"/>
                </a:lnTo>
                <a:close/>
                <a:moveTo>
                  <a:pt x="669" y="455"/>
                </a:moveTo>
                <a:cubicBezTo>
                  <a:pt x="652" y="465"/>
                  <a:pt x="652" y="465"/>
                  <a:pt x="652" y="465"/>
                </a:cubicBezTo>
                <a:cubicBezTo>
                  <a:pt x="654" y="419"/>
                  <a:pt x="654" y="419"/>
                  <a:pt x="654" y="419"/>
                </a:cubicBezTo>
                <a:cubicBezTo>
                  <a:pt x="672" y="409"/>
                  <a:pt x="672" y="409"/>
                  <a:pt x="672" y="409"/>
                </a:cubicBezTo>
                <a:lnTo>
                  <a:pt x="669" y="455"/>
                </a:lnTo>
                <a:close/>
                <a:moveTo>
                  <a:pt x="672" y="406"/>
                </a:moveTo>
                <a:cubicBezTo>
                  <a:pt x="655" y="415"/>
                  <a:pt x="655" y="415"/>
                  <a:pt x="655" y="415"/>
                </a:cubicBezTo>
                <a:cubicBezTo>
                  <a:pt x="657" y="377"/>
                  <a:pt x="657" y="377"/>
                  <a:pt x="657" y="377"/>
                </a:cubicBezTo>
                <a:cubicBezTo>
                  <a:pt x="674" y="368"/>
                  <a:pt x="674" y="368"/>
                  <a:pt x="674" y="368"/>
                </a:cubicBezTo>
                <a:lnTo>
                  <a:pt x="672" y="406"/>
                </a:lnTo>
                <a:close/>
                <a:moveTo>
                  <a:pt x="690" y="444"/>
                </a:moveTo>
                <a:cubicBezTo>
                  <a:pt x="673" y="453"/>
                  <a:pt x="673" y="453"/>
                  <a:pt x="673" y="453"/>
                </a:cubicBezTo>
                <a:cubicBezTo>
                  <a:pt x="675" y="408"/>
                  <a:pt x="675" y="408"/>
                  <a:pt x="675" y="408"/>
                </a:cubicBezTo>
                <a:cubicBezTo>
                  <a:pt x="693" y="398"/>
                  <a:pt x="693" y="398"/>
                  <a:pt x="693" y="398"/>
                </a:cubicBezTo>
                <a:lnTo>
                  <a:pt x="690" y="444"/>
                </a:lnTo>
                <a:close/>
                <a:moveTo>
                  <a:pt x="675" y="404"/>
                </a:moveTo>
                <a:cubicBezTo>
                  <a:pt x="677" y="366"/>
                  <a:pt x="677" y="366"/>
                  <a:pt x="677" y="366"/>
                </a:cubicBezTo>
                <a:cubicBezTo>
                  <a:pt x="695" y="357"/>
                  <a:pt x="695" y="357"/>
                  <a:pt x="695" y="357"/>
                </a:cubicBezTo>
                <a:cubicBezTo>
                  <a:pt x="693" y="395"/>
                  <a:pt x="693" y="395"/>
                  <a:pt x="693" y="395"/>
                </a:cubicBezTo>
                <a:lnTo>
                  <a:pt x="675" y="404"/>
                </a:lnTo>
                <a:close/>
                <a:moveTo>
                  <a:pt x="709" y="433"/>
                </a:moveTo>
                <a:cubicBezTo>
                  <a:pt x="693" y="442"/>
                  <a:pt x="693" y="442"/>
                  <a:pt x="693" y="442"/>
                </a:cubicBezTo>
                <a:cubicBezTo>
                  <a:pt x="696" y="397"/>
                  <a:pt x="696" y="397"/>
                  <a:pt x="696" y="397"/>
                </a:cubicBezTo>
                <a:cubicBezTo>
                  <a:pt x="712" y="388"/>
                  <a:pt x="712" y="388"/>
                  <a:pt x="712" y="388"/>
                </a:cubicBezTo>
                <a:lnTo>
                  <a:pt x="709" y="433"/>
                </a:lnTo>
                <a:close/>
                <a:moveTo>
                  <a:pt x="726" y="424"/>
                </a:moveTo>
                <a:cubicBezTo>
                  <a:pt x="712" y="432"/>
                  <a:pt x="712" y="432"/>
                  <a:pt x="712" y="432"/>
                </a:cubicBezTo>
                <a:cubicBezTo>
                  <a:pt x="715" y="386"/>
                  <a:pt x="715" y="386"/>
                  <a:pt x="715" y="386"/>
                </a:cubicBezTo>
                <a:cubicBezTo>
                  <a:pt x="730" y="379"/>
                  <a:pt x="730" y="379"/>
                  <a:pt x="730" y="379"/>
                </a:cubicBezTo>
                <a:lnTo>
                  <a:pt x="726" y="424"/>
                </a:lnTo>
                <a:close/>
                <a:moveTo>
                  <a:pt x="730" y="375"/>
                </a:moveTo>
                <a:cubicBezTo>
                  <a:pt x="716" y="383"/>
                  <a:pt x="716" y="383"/>
                  <a:pt x="716" y="383"/>
                </a:cubicBezTo>
                <a:cubicBezTo>
                  <a:pt x="718" y="345"/>
                  <a:pt x="718" y="345"/>
                  <a:pt x="718" y="345"/>
                </a:cubicBezTo>
                <a:cubicBezTo>
                  <a:pt x="733" y="338"/>
                  <a:pt x="733" y="338"/>
                  <a:pt x="733" y="338"/>
                </a:cubicBezTo>
                <a:lnTo>
                  <a:pt x="730" y="375"/>
                </a:lnTo>
                <a:close/>
                <a:moveTo>
                  <a:pt x="733" y="334"/>
                </a:moveTo>
                <a:cubicBezTo>
                  <a:pt x="718" y="342"/>
                  <a:pt x="718" y="342"/>
                  <a:pt x="718" y="342"/>
                </a:cubicBezTo>
                <a:cubicBezTo>
                  <a:pt x="721" y="302"/>
                  <a:pt x="721" y="302"/>
                  <a:pt x="721" y="302"/>
                </a:cubicBezTo>
                <a:cubicBezTo>
                  <a:pt x="736" y="295"/>
                  <a:pt x="736" y="295"/>
                  <a:pt x="736" y="295"/>
                </a:cubicBezTo>
                <a:lnTo>
                  <a:pt x="733" y="334"/>
                </a:lnTo>
                <a:close/>
                <a:moveTo>
                  <a:pt x="736" y="291"/>
                </a:moveTo>
                <a:cubicBezTo>
                  <a:pt x="721" y="298"/>
                  <a:pt x="721" y="298"/>
                  <a:pt x="721" y="298"/>
                </a:cubicBezTo>
                <a:cubicBezTo>
                  <a:pt x="724" y="260"/>
                  <a:pt x="724" y="260"/>
                  <a:pt x="724" y="260"/>
                </a:cubicBezTo>
                <a:cubicBezTo>
                  <a:pt x="739" y="252"/>
                  <a:pt x="739" y="252"/>
                  <a:pt x="739" y="252"/>
                </a:cubicBezTo>
                <a:lnTo>
                  <a:pt x="736" y="291"/>
                </a:lnTo>
                <a:close/>
                <a:moveTo>
                  <a:pt x="739" y="249"/>
                </a:moveTo>
                <a:cubicBezTo>
                  <a:pt x="724" y="256"/>
                  <a:pt x="724" y="256"/>
                  <a:pt x="724" y="256"/>
                </a:cubicBezTo>
                <a:cubicBezTo>
                  <a:pt x="727" y="216"/>
                  <a:pt x="727" y="216"/>
                  <a:pt x="727" y="216"/>
                </a:cubicBezTo>
                <a:cubicBezTo>
                  <a:pt x="742" y="209"/>
                  <a:pt x="742" y="209"/>
                  <a:pt x="742" y="209"/>
                </a:cubicBezTo>
                <a:lnTo>
                  <a:pt x="739" y="249"/>
                </a:lnTo>
                <a:close/>
                <a:moveTo>
                  <a:pt x="743" y="205"/>
                </a:moveTo>
                <a:cubicBezTo>
                  <a:pt x="727" y="213"/>
                  <a:pt x="727" y="213"/>
                  <a:pt x="727" y="213"/>
                </a:cubicBezTo>
                <a:cubicBezTo>
                  <a:pt x="729" y="175"/>
                  <a:pt x="729" y="175"/>
                  <a:pt x="729" y="175"/>
                </a:cubicBezTo>
                <a:cubicBezTo>
                  <a:pt x="745" y="168"/>
                  <a:pt x="745" y="168"/>
                  <a:pt x="745" y="168"/>
                </a:cubicBezTo>
                <a:lnTo>
                  <a:pt x="743" y="205"/>
                </a:lnTo>
                <a:close/>
                <a:moveTo>
                  <a:pt x="746" y="164"/>
                </a:moveTo>
                <a:cubicBezTo>
                  <a:pt x="729" y="172"/>
                  <a:pt x="729" y="172"/>
                  <a:pt x="729" y="172"/>
                </a:cubicBezTo>
                <a:cubicBezTo>
                  <a:pt x="732" y="130"/>
                  <a:pt x="732" y="130"/>
                  <a:pt x="732" y="130"/>
                </a:cubicBezTo>
                <a:cubicBezTo>
                  <a:pt x="749" y="123"/>
                  <a:pt x="749" y="123"/>
                  <a:pt x="749" y="123"/>
                </a:cubicBezTo>
                <a:lnTo>
                  <a:pt x="746" y="164"/>
                </a:lnTo>
                <a:close/>
                <a:moveTo>
                  <a:pt x="738" y="41"/>
                </a:moveTo>
                <a:cubicBezTo>
                  <a:pt x="756" y="34"/>
                  <a:pt x="756" y="34"/>
                  <a:pt x="756" y="34"/>
                </a:cubicBezTo>
                <a:cubicBezTo>
                  <a:pt x="753" y="73"/>
                  <a:pt x="753" y="73"/>
                  <a:pt x="753" y="73"/>
                </a:cubicBezTo>
                <a:cubicBezTo>
                  <a:pt x="735" y="80"/>
                  <a:pt x="735" y="80"/>
                  <a:pt x="735" y="80"/>
                </a:cubicBezTo>
                <a:lnTo>
                  <a:pt x="738" y="41"/>
                </a:lnTo>
                <a:close/>
                <a:moveTo>
                  <a:pt x="735" y="84"/>
                </a:moveTo>
                <a:cubicBezTo>
                  <a:pt x="752" y="76"/>
                  <a:pt x="752" y="76"/>
                  <a:pt x="752" y="76"/>
                </a:cubicBezTo>
                <a:cubicBezTo>
                  <a:pt x="749" y="119"/>
                  <a:pt x="749" y="119"/>
                  <a:pt x="749" y="119"/>
                </a:cubicBezTo>
                <a:cubicBezTo>
                  <a:pt x="732" y="127"/>
                  <a:pt x="732" y="127"/>
                  <a:pt x="732" y="127"/>
                </a:cubicBezTo>
                <a:lnTo>
                  <a:pt x="735" y="84"/>
                </a:lnTo>
                <a:close/>
                <a:moveTo>
                  <a:pt x="716" y="51"/>
                </a:moveTo>
                <a:cubicBezTo>
                  <a:pt x="735" y="43"/>
                  <a:pt x="735" y="43"/>
                  <a:pt x="735" y="43"/>
                </a:cubicBezTo>
                <a:cubicBezTo>
                  <a:pt x="732" y="82"/>
                  <a:pt x="732" y="82"/>
                  <a:pt x="732" y="82"/>
                </a:cubicBezTo>
                <a:cubicBezTo>
                  <a:pt x="714" y="90"/>
                  <a:pt x="714" y="90"/>
                  <a:pt x="714" y="90"/>
                </a:cubicBezTo>
                <a:lnTo>
                  <a:pt x="716" y="51"/>
                </a:lnTo>
                <a:close/>
                <a:moveTo>
                  <a:pt x="713" y="93"/>
                </a:moveTo>
                <a:cubicBezTo>
                  <a:pt x="732" y="85"/>
                  <a:pt x="732" y="85"/>
                  <a:pt x="732" y="85"/>
                </a:cubicBezTo>
                <a:cubicBezTo>
                  <a:pt x="729" y="128"/>
                  <a:pt x="729" y="128"/>
                  <a:pt x="729" y="128"/>
                </a:cubicBezTo>
                <a:cubicBezTo>
                  <a:pt x="711" y="137"/>
                  <a:pt x="711" y="137"/>
                  <a:pt x="711" y="137"/>
                </a:cubicBezTo>
                <a:lnTo>
                  <a:pt x="713" y="93"/>
                </a:lnTo>
                <a:close/>
                <a:moveTo>
                  <a:pt x="694" y="60"/>
                </a:moveTo>
                <a:cubicBezTo>
                  <a:pt x="713" y="52"/>
                  <a:pt x="713" y="52"/>
                  <a:pt x="713" y="52"/>
                </a:cubicBezTo>
                <a:cubicBezTo>
                  <a:pt x="710" y="91"/>
                  <a:pt x="710" y="91"/>
                  <a:pt x="710" y="91"/>
                </a:cubicBezTo>
                <a:cubicBezTo>
                  <a:pt x="692" y="99"/>
                  <a:pt x="692" y="99"/>
                  <a:pt x="692" y="99"/>
                </a:cubicBezTo>
                <a:lnTo>
                  <a:pt x="694" y="60"/>
                </a:lnTo>
                <a:close/>
                <a:moveTo>
                  <a:pt x="692" y="103"/>
                </a:moveTo>
                <a:cubicBezTo>
                  <a:pt x="710" y="95"/>
                  <a:pt x="710" y="95"/>
                  <a:pt x="710" y="95"/>
                </a:cubicBezTo>
                <a:cubicBezTo>
                  <a:pt x="708" y="138"/>
                  <a:pt x="708" y="138"/>
                  <a:pt x="708" y="138"/>
                </a:cubicBezTo>
                <a:cubicBezTo>
                  <a:pt x="690" y="146"/>
                  <a:pt x="690" y="146"/>
                  <a:pt x="690" y="146"/>
                </a:cubicBezTo>
                <a:lnTo>
                  <a:pt x="692" y="103"/>
                </a:lnTo>
                <a:close/>
                <a:moveTo>
                  <a:pt x="676" y="68"/>
                </a:moveTo>
                <a:cubicBezTo>
                  <a:pt x="691" y="61"/>
                  <a:pt x="691" y="61"/>
                  <a:pt x="691" y="61"/>
                </a:cubicBezTo>
                <a:cubicBezTo>
                  <a:pt x="689" y="101"/>
                  <a:pt x="689" y="101"/>
                  <a:pt x="689" y="101"/>
                </a:cubicBezTo>
                <a:cubicBezTo>
                  <a:pt x="674" y="107"/>
                  <a:pt x="674" y="107"/>
                  <a:pt x="674" y="107"/>
                </a:cubicBezTo>
                <a:lnTo>
                  <a:pt x="676" y="68"/>
                </a:lnTo>
                <a:close/>
                <a:moveTo>
                  <a:pt x="674" y="111"/>
                </a:moveTo>
                <a:cubicBezTo>
                  <a:pt x="689" y="104"/>
                  <a:pt x="689" y="104"/>
                  <a:pt x="689" y="104"/>
                </a:cubicBezTo>
                <a:cubicBezTo>
                  <a:pt x="687" y="148"/>
                  <a:pt x="687" y="148"/>
                  <a:pt x="687" y="148"/>
                </a:cubicBezTo>
                <a:cubicBezTo>
                  <a:pt x="671" y="155"/>
                  <a:pt x="671" y="155"/>
                  <a:pt x="671" y="155"/>
                </a:cubicBezTo>
                <a:lnTo>
                  <a:pt x="674" y="111"/>
                </a:lnTo>
                <a:close/>
                <a:moveTo>
                  <a:pt x="657" y="76"/>
                </a:moveTo>
                <a:cubicBezTo>
                  <a:pt x="673" y="69"/>
                  <a:pt x="673" y="69"/>
                  <a:pt x="673" y="69"/>
                </a:cubicBezTo>
                <a:cubicBezTo>
                  <a:pt x="671" y="109"/>
                  <a:pt x="671" y="109"/>
                  <a:pt x="671" y="109"/>
                </a:cubicBezTo>
                <a:cubicBezTo>
                  <a:pt x="654" y="116"/>
                  <a:pt x="654" y="116"/>
                  <a:pt x="654" y="116"/>
                </a:cubicBezTo>
                <a:lnTo>
                  <a:pt x="657" y="76"/>
                </a:lnTo>
                <a:close/>
                <a:moveTo>
                  <a:pt x="671" y="112"/>
                </a:moveTo>
                <a:cubicBezTo>
                  <a:pt x="668" y="156"/>
                  <a:pt x="668" y="156"/>
                  <a:pt x="668" y="156"/>
                </a:cubicBezTo>
                <a:cubicBezTo>
                  <a:pt x="650" y="164"/>
                  <a:pt x="650" y="164"/>
                  <a:pt x="650" y="164"/>
                </a:cubicBezTo>
                <a:cubicBezTo>
                  <a:pt x="654" y="120"/>
                  <a:pt x="654" y="120"/>
                  <a:pt x="654" y="120"/>
                </a:cubicBezTo>
                <a:lnTo>
                  <a:pt x="671" y="112"/>
                </a:lnTo>
                <a:close/>
                <a:moveTo>
                  <a:pt x="633" y="86"/>
                </a:moveTo>
                <a:cubicBezTo>
                  <a:pt x="653" y="77"/>
                  <a:pt x="653" y="77"/>
                  <a:pt x="653" y="77"/>
                </a:cubicBezTo>
                <a:cubicBezTo>
                  <a:pt x="651" y="117"/>
                  <a:pt x="651" y="117"/>
                  <a:pt x="651" y="117"/>
                </a:cubicBezTo>
                <a:cubicBezTo>
                  <a:pt x="630" y="126"/>
                  <a:pt x="630" y="126"/>
                  <a:pt x="630" y="126"/>
                </a:cubicBezTo>
                <a:lnTo>
                  <a:pt x="633" y="86"/>
                </a:lnTo>
                <a:close/>
                <a:moveTo>
                  <a:pt x="630" y="130"/>
                </a:moveTo>
                <a:cubicBezTo>
                  <a:pt x="650" y="121"/>
                  <a:pt x="650" y="121"/>
                  <a:pt x="650" y="121"/>
                </a:cubicBezTo>
                <a:cubicBezTo>
                  <a:pt x="647" y="166"/>
                  <a:pt x="647" y="166"/>
                  <a:pt x="647" y="166"/>
                </a:cubicBezTo>
                <a:cubicBezTo>
                  <a:pt x="627" y="175"/>
                  <a:pt x="627" y="175"/>
                  <a:pt x="627" y="175"/>
                </a:cubicBezTo>
                <a:lnTo>
                  <a:pt x="630" y="130"/>
                </a:lnTo>
                <a:close/>
                <a:moveTo>
                  <a:pt x="610" y="96"/>
                </a:moveTo>
                <a:cubicBezTo>
                  <a:pt x="630" y="88"/>
                  <a:pt x="630" y="88"/>
                  <a:pt x="630" y="88"/>
                </a:cubicBezTo>
                <a:cubicBezTo>
                  <a:pt x="627" y="128"/>
                  <a:pt x="627" y="128"/>
                  <a:pt x="627" y="128"/>
                </a:cubicBezTo>
                <a:cubicBezTo>
                  <a:pt x="608" y="136"/>
                  <a:pt x="608" y="136"/>
                  <a:pt x="608" y="136"/>
                </a:cubicBezTo>
                <a:lnTo>
                  <a:pt x="610" y="96"/>
                </a:lnTo>
                <a:close/>
                <a:moveTo>
                  <a:pt x="608" y="140"/>
                </a:moveTo>
                <a:cubicBezTo>
                  <a:pt x="627" y="131"/>
                  <a:pt x="627" y="131"/>
                  <a:pt x="627" y="131"/>
                </a:cubicBezTo>
                <a:cubicBezTo>
                  <a:pt x="624" y="176"/>
                  <a:pt x="624" y="176"/>
                  <a:pt x="624" y="176"/>
                </a:cubicBezTo>
                <a:cubicBezTo>
                  <a:pt x="605" y="185"/>
                  <a:pt x="605" y="185"/>
                  <a:pt x="605" y="185"/>
                </a:cubicBezTo>
                <a:lnTo>
                  <a:pt x="608" y="140"/>
                </a:lnTo>
                <a:close/>
                <a:moveTo>
                  <a:pt x="587" y="106"/>
                </a:moveTo>
                <a:cubicBezTo>
                  <a:pt x="607" y="97"/>
                  <a:pt x="607" y="97"/>
                  <a:pt x="607" y="97"/>
                </a:cubicBezTo>
                <a:cubicBezTo>
                  <a:pt x="605" y="138"/>
                  <a:pt x="605" y="138"/>
                  <a:pt x="605" y="138"/>
                </a:cubicBezTo>
                <a:cubicBezTo>
                  <a:pt x="585" y="146"/>
                  <a:pt x="585" y="146"/>
                  <a:pt x="585" y="146"/>
                </a:cubicBezTo>
                <a:lnTo>
                  <a:pt x="587" y="106"/>
                </a:lnTo>
                <a:close/>
                <a:moveTo>
                  <a:pt x="585" y="150"/>
                </a:moveTo>
                <a:cubicBezTo>
                  <a:pt x="605" y="141"/>
                  <a:pt x="605" y="141"/>
                  <a:pt x="605" y="141"/>
                </a:cubicBezTo>
                <a:cubicBezTo>
                  <a:pt x="602" y="186"/>
                  <a:pt x="602" y="186"/>
                  <a:pt x="602" y="186"/>
                </a:cubicBezTo>
                <a:cubicBezTo>
                  <a:pt x="582" y="195"/>
                  <a:pt x="582" y="195"/>
                  <a:pt x="582" y="195"/>
                </a:cubicBezTo>
                <a:lnTo>
                  <a:pt x="585" y="150"/>
                </a:lnTo>
                <a:close/>
                <a:moveTo>
                  <a:pt x="567" y="114"/>
                </a:moveTo>
                <a:cubicBezTo>
                  <a:pt x="584" y="107"/>
                  <a:pt x="584" y="107"/>
                  <a:pt x="584" y="107"/>
                </a:cubicBezTo>
                <a:cubicBezTo>
                  <a:pt x="582" y="148"/>
                  <a:pt x="582" y="148"/>
                  <a:pt x="582" y="148"/>
                </a:cubicBezTo>
                <a:cubicBezTo>
                  <a:pt x="565" y="155"/>
                  <a:pt x="565" y="155"/>
                  <a:pt x="565" y="155"/>
                </a:cubicBezTo>
                <a:lnTo>
                  <a:pt x="567" y="114"/>
                </a:lnTo>
                <a:close/>
                <a:moveTo>
                  <a:pt x="565" y="159"/>
                </a:moveTo>
                <a:cubicBezTo>
                  <a:pt x="582" y="151"/>
                  <a:pt x="582" y="151"/>
                  <a:pt x="582" y="151"/>
                </a:cubicBezTo>
                <a:cubicBezTo>
                  <a:pt x="579" y="197"/>
                  <a:pt x="579" y="197"/>
                  <a:pt x="579" y="197"/>
                </a:cubicBezTo>
                <a:cubicBezTo>
                  <a:pt x="562" y="205"/>
                  <a:pt x="562" y="205"/>
                  <a:pt x="562" y="205"/>
                </a:cubicBezTo>
                <a:lnTo>
                  <a:pt x="565" y="159"/>
                </a:lnTo>
                <a:close/>
                <a:moveTo>
                  <a:pt x="542" y="125"/>
                </a:moveTo>
                <a:cubicBezTo>
                  <a:pt x="564" y="116"/>
                  <a:pt x="564" y="116"/>
                  <a:pt x="564" y="116"/>
                </a:cubicBezTo>
                <a:cubicBezTo>
                  <a:pt x="562" y="156"/>
                  <a:pt x="562" y="156"/>
                  <a:pt x="562" y="156"/>
                </a:cubicBezTo>
                <a:cubicBezTo>
                  <a:pt x="539" y="166"/>
                  <a:pt x="539" y="166"/>
                  <a:pt x="539" y="166"/>
                </a:cubicBezTo>
                <a:lnTo>
                  <a:pt x="542" y="125"/>
                </a:lnTo>
                <a:close/>
                <a:moveTo>
                  <a:pt x="539" y="170"/>
                </a:moveTo>
                <a:cubicBezTo>
                  <a:pt x="561" y="160"/>
                  <a:pt x="561" y="160"/>
                  <a:pt x="561" y="160"/>
                </a:cubicBezTo>
                <a:cubicBezTo>
                  <a:pt x="559" y="206"/>
                  <a:pt x="559" y="206"/>
                  <a:pt x="559" y="206"/>
                </a:cubicBezTo>
                <a:cubicBezTo>
                  <a:pt x="537" y="216"/>
                  <a:pt x="537" y="216"/>
                  <a:pt x="537" y="216"/>
                </a:cubicBezTo>
                <a:lnTo>
                  <a:pt x="539" y="170"/>
                </a:lnTo>
                <a:close/>
                <a:moveTo>
                  <a:pt x="520" y="134"/>
                </a:moveTo>
                <a:cubicBezTo>
                  <a:pt x="538" y="126"/>
                  <a:pt x="538" y="126"/>
                  <a:pt x="538" y="126"/>
                </a:cubicBezTo>
                <a:cubicBezTo>
                  <a:pt x="536" y="168"/>
                  <a:pt x="536" y="168"/>
                  <a:pt x="536" y="168"/>
                </a:cubicBezTo>
                <a:cubicBezTo>
                  <a:pt x="518" y="176"/>
                  <a:pt x="518" y="176"/>
                  <a:pt x="518" y="176"/>
                </a:cubicBezTo>
                <a:lnTo>
                  <a:pt x="520" y="134"/>
                </a:lnTo>
                <a:close/>
                <a:moveTo>
                  <a:pt x="517" y="179"/>
                </a:moveTo>
                <a:cubicBezTo>
                  <a:pt x="536" y="171"/>
                  <a:pt x="536" y="171"/>
                  <a:pt x="536" y="171"/>
                </a:cubicBezTo>
                <a:cubicBezTo>
                  <a:pt x="534" y="217"/>
                  <a:pt x="534" y="217"/>
                  <a:pt x="534" y="217"/>
                </a:cubicBezTo>
                <a:cubicBezTo>
                  <a:pt x="515" y="226"/>
                  <a:pt x="515" y="226"/>
                  <a:pt x="515" y="226"/>
                </a:cubicBezTo>
                <a:lnTo>
                  <a:pt x="517" y="179"/>
                </a:lnTo>
                <a:close/>
                <a:moveTo>
                  <a:pt x="495" y="145"/>
                </a:moveTo>
                <a:cubicBezTo>
                  <a:pt x="517" y="136"/>
                  <a:pt x="517" y="136"/>
                  <a:pt x="517" y="136"/>
                </a:cubicBezTo>
                <a:cubicBezTo>
                  <a:pt x="514" y="177"/>
                  <a:pt x="514" y="177"/>
                  <a:pt x="514" y="177"/>
                </a:cubicBezTo>
                <a:cubicBezTo>
                  <a:pt x="493" y="187"/>
                  <a:pt x="493" y="187"/>
                  <a:pt x="493" y="187"/>
                </a:cubicBezTo>
                <a:lnTo>
                  <a:pt x="495" y="145"/>
                </a:lnTo>
                <a:close/>
                <a:moveTo>
                  <a:pt x="493" y="190"/>
                </a:moveTo>
                <a:cubicBezTo>
                  <a:pt x="514" y="181"/>
                  <a:pt x="514" y="181"/>
                  <a:pt x="514" y="181"/>
                </a:cubicBezTo>
                <a:cubicBezTo>
                  <a:pt x="512" y="228"/>
                  <a:pt x="512" y="228"/>
                  <a:pt x="512" y="228"/>
                </a:cubicBezTo>
                <a:cubicBezTo>
                  <a:pt x="491" y="237"/>
                  <a:pt x="491" y="237"/>
                  <a:pt x="491" y="237"/>
                </a:cubicBezTo>
                <a:lnTo>
                  <a:pt x="493" y="190"/>
                </a:lnTo>
                <a:close/>
                <a:moveTo>
                  <a:pt x="468" y="156"/>
                </a:moveTo>
                <a:cubicBezTo>
                  <a:pt x="492" y="146"/>
                  <a:pt x="492" y="146"/>
                  <a:pt x="492" y="146"/>
                </a:cubicBezTo>
                <a:cubicBezTo>
                  <a:pt x="490" y="188"/>
                  <a:pt x="490" y="188"/>
                  <a:pt x="490" y="188"/>
                </a:cubicBezTo>
                <a:cubicBezTo>
                  <a:pt x="467" y="198"/>
                  <a:pt x="467" y="198"/>
                  <a:pt x="467" y="198"/>
                </a:cubicBezTo>
                <a:lnTo>
                  <a:pt x="468" y="156"/>
                </a:lnTo>
                <a:close/>
                <a:moveTo>
                  <a:pt x="467" y="201"/>
                </a:moveTo>
                <a:cubicBezTo>
                  <a:pt x="490" y="191"/>
                  <a:pt x="490" y="191"/>
                  <a:pt x="490" y="191"/>
                </a:cubicBezTo>
                <a:cubicBezTo>
                  <a:pt x="488" y="239"/>
                  <a:pt x="488" y="239"/>
                  <a:pt x="488" y="239"/>
                </a:cubicBezTo>
                <a:cubicBezTo>
                  <a:pt x="465" y="249"/>
                  <a:pt x="465" y="249"/>
                  <a:pt x="465" y="249"/>
                </a:cubicBezTo>
                <a:lnTo>
                  <a:pt x="467" y="201"/>
                </a:lnTo>
                <a:close/>
                <a:moveTo>
                  <a:pt x="448" y="165"/>
                </a:moveTo>
                <a:cubicBezTo>
                  <a:pt x="465" y="158"/>
                  <a:pt x="465" y="158"/>
                  <a:pt x="465" y="158"/>
                </a:cubicBezTo>
                <a:cubicBezTo>
                  <a:pt x="464" y="199"/>
                  <a:pt x="464" y="199"/>
                  <a:pt x="464" y="199"/>
                </a:cubicBezTo>
                <a:cubicBezTo>
                  <a:pt x="446" y="207"/>
                  <a:pt x="446" y="207"/>
                  <a:pt x="446" y="207"/>
                </a:cubicBezTo>
                <a:lnTo>
                  <a:pt x="448" y="165"/>
                </a:lnTo>
                <a:close/>
                <a:moveTo>
                  <a:pt x="446" y="211"/>
                </a:moveTo>
                <a:cubicBezTo>
                  <a:pt x="463" y="203"/>
                  <a:pt x="463" y="203"/>
                  <a:pt x="463" y="203"/>
                </a:cubicBezTo>
                <a:cubicBezTo>
                  <a:pt x="461" y="250"/>
                  <a:pt x="461" y="250"/>
                  <a:pt x="461" y="250"/>
                </a:cubicBezTo>
                <a:cubicBezTo>
                  <a:pt x="443" y="259"/>
                  <a:pt x="443" y="259"/>
                  <a:pt x="443" y="259"/>
                </a:cubicBezTo>
                <a:lnTo>
                  <a:pt x="446" y="211"/>
                </a:lnTo>
                <a:close/>
                <a:moveTo>
                  <a:pt x="424" y="175"/>
                </a:moveTo>
                <a:cubicBezTo>
                  <a:pt x="445" y="166"/>
                  <a:pt x="445" y="166"/>
                  <a:pt x="445" y="166"/>
                </a:cubicBezTo>
                <a:cubicBezTo>
                  <a:pt x="443" y="208"/>
                  <a:pt x="443" y="208"/>
                  <a:pt x="443" y="208"/>
                </a:cubicBezTo>
                <a:cubicBezTo>
                  <a:pt x="422" y="218"/>
                  <a:pt x="422" y="218"/>
                  <a:pt x="422" y="218"/>
                </a:cubicBezTo>
                <a:lnTo>
                  <a:pt x="424" y="175"/>
                </a:lnTo>
                <a:close/>
                <a:moveTo>
                  <a:pt x="422" y="221"/>
                </a:moveTo>
                <a:cubicBezTo>
                  <a:pt x="443" y="212"/>
                  <a:pt x="443" y="212"/>
                  <a:pt x="443" y="212"/>
                </a:cubicBezTo>
                <a:cubicBezTo>
                  <a:pt x="440" y="260"/>
                  <a:pt x="440" y="260"/>
                  <a:pt x="440" y="260"/>
                </a:cubicBezTo>
                <a:cubicBezTo>
                  <a:pt x="419" y="270"/>
                  <a:pt x="419" y="270"/>
                  <a:pt x="419" y="270"/>
                </a:cubicBezTo>
                <a:lnTo>
                  <a:pt x="422" y="221"/>
                </a:lnTo>
                <a:close/>
                <a:moveTo>
                  <a:pt x="396" y="187"/>
                </a:moveTo>
                <a:cubicBezTo>
                  <a:pt x="421" y="177"/>
                  <a:pt x="421" y="177"/>
                  <a:pt x="421" y="177"/>
                </a:cubicBezTo>
                <a:cubicBezTo>
                  <a:pt x="419" y="219"/>
                  <a:pt x="419" y="219"/>
                  <a:pt x="419" y="219"/>
                </a:cubicBezTo>
                <a:cubicBezTo>
                  <a:pt x="394" y="230"/>
                  <a:pt x="394" y="230"/>
                  <a:pt x="394" y="230"/>
                </a:cubicBezTo>
                <a:lnTo>
                  <a:pt x="396" y="187"/>
                </a:lnTo>
                <a:close/>
                <a:moveTo>
                  <a:pt x="394" y="233"/>
                </a:moveTo>
                <a:cubicBezTo>
                  <a:pt x="418" y="223"/>
                  <a:pt x="418" y="223"/>
                  <a:pt x="418" y="223"/>
                </a:cubicBezTo>
                <a:cubicBezTo>
                  <a:pt x="416" y="271"/>
                  <a:pt x="416" y="271"/>
                  <a:pt x="416" y="271"/>
                </a:cubicBezTo>
                <a:cubicBezTo>
                  <a:pt x="393" y="282"/>
                  <a:pt x="393" y="282"/>
                  <a:pt x="393" y="282"/>
                </a:cubicBezTo>
                <a:lnTo>
                  <a:pt x="394" y="233"/>
                </a:lnTo>
                <a:close/>
                <a:moveTo>
                  <a:pt x="372" y="198"/>
                </a:moveTo>
                <a:cubicBezTo>
                  <a:pt x="393" y="189"/>
                  <a:pt x="393" y="189"/>
                  <a:pt x="393" y="189"/>
                </a:cubicBezTo>
                <a:cubicBezTo>
                  <a:pt x="391" y="231"/>
                  <a:pt x="391" y="231"/>
                  <a:pt x="391" y="231"/>
                </a:cubicBezTo>
                <a:cubicBezTo>
                  <a:pt x="370" y="240"/>
                  <a:pt x="370" y="240"/>
                  <a:pt x="370" y="240"/>
                </a:cubicBezTo>
                <a:lnTo>
                  <a:pt x="372" y="198"/>
                </a:lnTo>
                <a:close/>
                <a:moveTo>
                  <a:pt x="370" y="244"/>
                </a:moveTo>
                <a:cubicBezTo>
                  <a:pt x="391" y="234"/>
                  <a:pt x="391" y="234"/>
                  <a:pt x="391" y="234"/>
                </a:cubicBezTo>
                <a:cubicBezTo>
                  <a:pt x="390" y="283"/>
                  <a:pt x="390" y="283"/>
                  <a:pt x="390" y="283"/>
                </a:cubicBezTo>
                <a:cubicBezTo>
                  <a:pt x="368" y="293"/>
                  <a:pt x="368" y="293"/>
                  <a:pt x="368" y="293"/>
                </a:cubicBezTo>
                <a:lnTo>
                  <a:pt x="370" y="244"/>
                </a:lnTo>
                <a:close/>
                <a:moveTo>
                  <a:pt x="347" y="208"/>
                </a:moveTo>
                <a:cubicBezTo>
                  <a:pt x="369" y="199"/>
                  <a:pt x="369" y="199"/>
                  <a:pt x="369" y="199"/>
                </a:cubicBezTo>
                <a:cubicBezTo>
                  <a:pt x="367" y="242"/>
                  <a:pt x="367" y="242"/>
                  <a:pt x="367" y="242"/>
                </a:cubicBezTo>
                <a:cubicBezTo>
                  <a:pt x="345" y="251"/>
                  <a:pt x="345" y="251"/>
                  <a:pt x="345" y="251"/>
                </a:cubicBezTo>
                <a:lnTo>
                  <a:pt x="347" y="208"/>
                </a:lnTo>
                <a:close/>
                <a:moveTo>
                  <a:pt x="345" y="255"/>
                </a:moveTo>
                <a:cubicBezTo>
                  <a:pt x="367" y="245"/>
                  <a:pt x="367" y="245"/>
                  <a:pt x="367" y="245"/>
                </a:cubicBezTo>
                <a:cubicBezTo>
                  <a:pt x="365" y="295"/>
                  <a:pt x="365" y="295"/>
                  <a:pt x="365" y="295"/>
                </a:cubicBezTo>
                <a:cubicBezTo>
                  <a:pt x="343" y="304"/>
                  <a:pt x="343" y="304"/>
                  <a:pt x="343" y="304"/>
                </a:cubicBezTo>
                <a:lnTo>
                  <a:pt x="345" y="255"/>
                </a:lnTo>
                <a:close/>
                <a:moveTo>
                  <a:pt x="320" y="220"/>
                </a:moveTo>
                <a:cubicBezTo>
                  <a:pt x="344" y="210"/>
                  <a:pt x="344" y="210"/>
                  <a:pt x="344" y="210"/>
                </a:cubicBezTo>
                <a:cubicBezTo>
                  <a:pt x="342" y="253"/>
                  <a:pt x="342" y="253"/>
                  <a:pt x="342" y="253"/>
                </a:cubicBezTo>
                <a:cubicBezTo>
                  <a:pt x="318" y="263"/>
                  <a:pt x="318" y="263"/>
                  <a:pt x="318" y="263"/>
                </a:cubicBezTo>
                <a:lnTo>
                  <a:pt x="320" y="220"/>
                </a:lnTo>
                <a:close/>
                <a:moveTo>
                  <a:pt x="318" y="266"/>
                </a:moveTo>
                <a:cubicBezTo>
                  <a:pt x="342" y="256"/>
                  <a:pt x="342" y="256"/>
                  <a:pt x="342" y="256"/>
                </a:cubicBezTo>
                <a:cubicBezTo>
                  <a:pt x="340" y="306"/>
                  <a:pt x="340" y="306"/>
                  <a:pt x="340" y="306"/>
                </a:cubicBezTo>
                <a:cubicBezTo>
                  <a:pt x="316" y="317"/>
                  <a:pt x="316" y="317"/>
                  <a:pt x="316" y="317"/>
                </a:cubicBezTo>
                <a:lnTo>
                  <a:pt x="318" y="266"/>
                </a:lnTo>
                <a:close/>
                <a:moveTo>
                  <a:pt x="293" y="231"/>
                </a:moveTo>
                <a:cubicBezTo>
                  <a:pt x="317" y="221"/>
                  <a:pt x="317" y="221"/>
                  <a:pt x="317" y="221"/>
                </a:cubicBezTo>
                <a:cubicBezTo>
                  <a:pt x="315" y="264"/>
                  <a:pt x="315" y="264"/>
                  <a:pt x="315" y="264"/>
                </a:cubicBezTo>
                <a:cubicBezTo>
                  <a:pt x="292" y="275"/>
                  <a:pt x="292" y="275"/>
                  <a:pt x="292" y="275"/>
                </a:cubicBezTo>
                <a:lnTo>
                  <a:pt x="293" y="231"/>
                </a:lnTo>
                <a:close/>
                <a:moveTo>
                  <a:pt x="291" y="278"/>
                </a:moveTo>
                <a:cubicBezTo>
                  <a:pt x="315" y="268"/>
                  <a:pt x="315" y="268"/>
                  <a:pt x="315" y="268"/>
                </a:cubicBezTo>
                <a:cubicBezTo>
                  <a:pt x="313" y="318"/>
                  <a:pt x="313" y="318"/>
                  <a:pt x="313" y="318"/>
                </a:cubicBezTo>
                <a:cubicBezTo>
                  <a:pt x="290" y="329"/>
                  <a:pt x="290" y="329"/>
                  <a:pt x="290" y="329"/>
                </a:cubicBezTo>
                <a:lnTo>
                  <a:pt x="291" y="278"/>
                </a:lnTo>
                <a:close/>
                <a:moveTo>
                  <a:pt x="267" y="243"/>
                </a:moveTo>
                <a:cubicBezTo>
                  <a:pt x="290" y="233"/>
                  <a:pt x="290" y="233"/>
                  <a:pt x="290" y="233"/>
                </a:cubicBezTo>
                <a:cubicBezTo>
                  <a:pt x="288" y="276"/>
                  <a:pt x="288" y="276"/>
                  <a:pt x="288" y="276"/>
                </a:cubicBezTo>
                <a:cubicBezTo>
                  <a:pt x="265" y="286"/>
                  <a:pt x="265" y="286"/>
                  <a:pt x="265" y="286"/>
                </a:cubicBezTo>
                <a:lnTo>
                  <a:pt x="267" y="243"/>
                </a:lnTo>
                <a:close/>
                <a:moveTo>
                  <a:pt x="265" y="290"/>
                </a:moveTo>
                <a:cubicBezTo>
                  <a:pt x="288" y="280"/>
                  <a:pt x="288" y="280"/>
                  <a:pt x="288" y="280"/>
                </a:cubicBezTo>
                <a:cubicBezTo>
                  <a:pt x="286" y="330"/>
                  <a:pt x="286" y="330"/>
                  <a:pt x="286" y="330"/>
                </a:cubicBezTo>
                <a:cubicBezTo>
                  <a:pt x="264" y="341"/>
                  <a:pt x="264" y="341"/>
                  <a:pt x="264" y="341"/>
                </a:cubicBezTo>
                <a:lnTo>
                  <a:pt x="265" y="290"/>
                </a:lnTo>
                <a:close/>
                <a:moveTo>
                  <a:pt x="239" y="254"/>
                </a:moveTo>
                <a:cubicBezTo>
                  <a:pt x="264" y="244"/>
                  <a:pt x="264" y="244"/>
                  <a:pt x="264" y="244"/>
                </a:cubicBezTo>
                <a:cubicBezTo>
                  <a:pt x="262" y="288"/>
                  <a:pt x="262" y="288"/>
                  <a:pt x="262" y="288"/>
                </a:cubicBezTo>
                <a:cubicBezTo>
                  <a:pt x="238" y="298"/>
                  <a:pt x="238" y="298"/>
                  <a:pt x="238" y="298"/>
                </a:cubicBezTo>
                <a:lnTo>
                  <a:pt x="239" y="254"/>
                </a:lnTo>
                <a:close/>
                <a:moveTo>
                  <a:pt x="238" y="302"/>
                </a:moveTo>
                <a:cubicBezTo>
                  <a:pt x="262" y="291"/>
                  <a:pt x="262" y="291"/>
                  <a:pt x="262" y="291"/>
                </a:cubicBezTo>
                <a:cubicBezTo>
                  <a:pt x="260" y="342"/>
                  <a:pt x="260" y="342"/>
                  <a:pt x="260" y="342"/>
                </a:cubicBezTo>
                <a:cubicBezTo>
                  <a:pt x="236" y="353"/>
                  <a:pt x="236" y="353"/>
                  <a:pt x="236" y="353"/>
                </a:cubicBezTo>
                <a:lnTo>
                  <a:pt x="238" y="302"/>
                </a:lnTo>
                <a:close/>
                <a:moveTo>
                  <a:pt x="213" y="266"/>
                </a:moveTo>
                <a:cubicBezTo>
                  <a:pt x="236" y="256"/>
                  <a:pt x="236" y="256"/>
                  <a:pt x="236" y="256"/>
                </a:cubicBezTo>
                <a:cubicBezTo>
                  <a:pt x="235" y="300"/>
                  <a:pt x="235" y="300"/>
                  <a:pt x="235" y="300"/>
                </a:cubicBezTo>
                <a:cubicBezTo>
                  <a:pt x="211" y="310"/>
                  <a:pt x="211" y="310"/>
                  <a:pt x="211" y="310"/>
                </a:cubicBezTo>
                <a:lnTo>
                  <a:pt x="213" y="266"/>
                </a:lnTo>
                <a:close/>
                <a:moveTo>
                  <a:pt x="211" y="313"/>
                </a:moveTo>
                <a:cubicBezTo>
                  <a:pt x="235" y="303"/>
                  <a:pt x="235" y="303"/>
                  <a:pt x="235" y="303"/>
                </a:cubicBezTo>
                <a:cubicBezTo>
                  <a:pt x="233" y="355"/>
                  <a:pt x="233" y="355"/>
                  <a:pt x="233" y="355"/>
                </a:cubicBezTo>
                <a:cubicBezTo>
                  <a:pt x="210" y="365"/>
                  <a:pt x="210" y="365"/>
                  <a:pt x="210" y="365"/>
                </a:cubicBezTo>
                <a:lnTo>
                  <a:pt x="211" y="313"/>
                </a:lnTo>
                <a:close/>
                <a:moveTo>
                  <a:pt x="210" y="369"/>
                </a:moveTo>
                <a:cubicBezTo>
                  <a:pt x="233" y="358"/>
                  <a:pt x="233" y="358"/>
                  <a:pt x="233" y="358"/>
                </a:cubicBezTo>
                <a:cubicBezTo>
                  <a:pt x="232" y="403"/>
                  <a:pt x="232" y="403"/>
                  <a:pt x="232" y="403"/>
                </a:cubicBezTo>
                <a:cubicBezTo>
                  <a:pt x="209" y="413"/>
                  <a:pt x="209" y="413"/>
                  <a:pt x="209" y="413"/>
                </a:cubicBezTo>
                <a:lnTo>
                  <a:pt x="210" y="369"/>
                </a:lnTo>
                <a:close/>
                <a:moveTo>
                  <a:pt x="182" y="279"/>
                </a:moveTo>
                <a:cubicBezTo>
                  <a:pt x="210" y="267"/>
                  <a:pt x="210" y="267"/>
                  <a:pt x="210" y="267"/>
                </a:cubicBezTo>
                <a:cubicBezTo>
                  <a:pt x="208" y="311"/>
                  <a:pt x="208" y="311"/>
                  <a:pt x="208" y="311"/>
                </a:cubicBezTo>
                <a:cubicBezTo>
                  <a:pt x="181" y="323"/>
                  <a:pt x="181" y="323"/>
                  <a:pt x="181" y="323"/>
                </a:cubicBezTo>
                <a:lnTo>
                  <a:pt x="182" y="279"/>
                </a:lnTo>
                <a:close/>
                <a:moveTo>
                  <a:pt x="181" y="327"/>
                </a:moveTo>
                <a:cubicBezTo>
                  <a:pt x="208" y="315"/>
                  <a:pt x="208" y="315"/>
                  <a:pt x="208" y="315"/>
                </a:cubicBezTo>
                <a:cubicBezTo>
                  <a:pt x="207" y="367"/>
                  <a:pt x="207" y="367"/>
                  <a:pt x="207" y="367"/>
                </a:cubicBezTo>
                <a:cubicBezTo>
                  <a:pt x="179" y="379"/>
                  <a:pt x="179" y="379"/>
                  <a:pt x="179" y="379"/>
                </a:cubicBezTo>
                <a:lnTo>
                  <a:pt x="181" y="327"/>
                </a:lnTo>
                <a:close/>
                <a:moveTo>
                  <a:pt x="179" y="383"/>
                </a:moveTo>
                <a:cubicBezTo>
                  <a:pt x="207" y="370"/>
                  <a:pt x="207" y="370"/>
                  <a:pt x="207" y="370"/>
                </a:cubicBezTo>
                <a:cubicBezTo>
                  <a:pt x="205" y="415"/>
                  <a:pt x="205" y="415"/>
                  <a:pt x="205" y="415"/>
                </a:cubicBezTo>
                <a:cubicBezTo>
                  <a:pt x="178" y="427"/>
                  <a:pt x="178" y="427"/>
                  <a:pt x="178" y="427"/>
                </a:cubicBezTo>
                <a:lnTo>
                  <a:pt x="179" y="383"/>
                </a:lnTo>
                <a:close/>
                <a:moveTo>
                  <a:pt x="153" y="291"/>
                </a:moveTo>
                <a:cubicBezTo>
                  <a:pt x="179" y="280"/>
                  <a:pt x="179" y="280"/>
                  <a:pt x="179" y="280"/>
                </a:cubicBezTo>
                <a:cubicBezTo>
                  <a:pt x="178" y="325"/>
                  <a:pt x="178" y="325"/>
                  <a:pt x="178" y="325"/>
                </a:cubicBezTo>
                <a:cubicBezTo>
                  <a:pt x="152" y="336"/>
                  <a:pt x="152" y="336"/>
                  <a:pt x="152" y="336"/>
                </a:cubicBezTo>
                <a:lnTo>
                  <a:pt x="153" y="291"/>
                </a:lnTo>
                <a:close/>
                <a:moveTo>
                  <a:pt x="152" y="339"/>
                </a:moveTo>
                <a:cubicBezTo>
                  <a:pt x="178" y="328"/>
                  <a:pt x="178" y="328"/>
                  <a:pt x="178" y="328"/>
                </a:cubicBezTo>
                <a:cubicBezTo>
                  <a:pt x="176" y="381"/>
                  <a:pt x="176" y="381"/>
                  <a:pt x="176" y="381"/>
                </a:cubicBezTo>
                <a:cubicBezTo>
                  <a:pt x="151" y="392"/>
                  <a:pt x="151" y="392"/>
                  <a:pt x="151" y="392"/>
                </a:cubicBezTo>
                <a:lnTo>
                  <a:pt x="152" y="339"/>
                </a:lnTo>
                <a:close/>
                <a:moveTo>
                  <a:pt x="151" y="396"/>
                </a:moveTo>
                <a:cubicBezTo>
                  <a:pt x="176" y="384"/>
                  <a:pt x="176" y="384"/>
                  <a:pt x="176" y="384"/>
                </a:cubicBezTo>
                <a:cubicBezTo>
                  <a:pt x="175" y="429"/>
                  <a:pt x="175" y="429"/>
                  <a:pt x="175" y="429"/>
                </a:cubicBezTo>
                <a:cubicBezTo>
                  <a:pt x="150" y="440"/>
                  <a:pt x="150" y="440"/>
                  <a:pt x="150" y="440"/>
                </a:cubicBezTo>
                <a:lnTo>
                  <a:pt x="151" y="396"/>
                </a:lnTo>
                <a:close/>
                <a:moveTo>
                  <a:pt x="175" y="432"/>
                </a:moveTo>
                <a:cubicBezTo>
                  <a:pt x="174" y="476"/>
                  <a:pt x="174" y="476"/>
                  <a:pt x="174" y="476"/>
                </a:cubicBezTo>
                <a:cubicBezTo>
                  <a:pt x="149" y="488"/>
                  <a:pt x="149" y="488"/>
                  <a:pt x="149" y="488"/>
                </a:cubicBezTo>
                <a:cubicBezTo>
                  <a:pt x="150" y="444"/>
                  <a:pt x="150" y="444"/>
                  <a:pt x="150" y="444"/>
                </a:cubicBezTo>
                <a:lnTo>
                  <a:pt x="175" y="432"/>
                </a:lnTo>
                <a:close/>
                <a:moveTo>
                  <a:pt x="124" y="304"/>
                </a:moveTo>
                <a:cubicBezTo>
                  <a:pt x="150" y="293"/>
                  <a:pt x="150" y="293"/>
                  <a:pt x="150" y="293"/>
                </a:cubicBezTo>
                <a:cubicBezTo>
                  <a:pt x="149" y="337"/>
                  <a:pt x="149" y="337"/>
                  <a:pt x="149" y="337"/>
                </a:cubicBezTo>
                <a:cubicBezTo>
                  <a:pt x="123" y="349"/>
                  <a:pt x="123" y="349"/>
                  <a:pt x="123" y="349"/>
                </a:cubicBezTo>
                <a:lnTo>
                  <a:pt x="124" y="304"/>
                </a:lnTo>
                <a:close/>
                <a:moveTo>
                  <a:pt x="123" y="352"/>
                </a:moveTo>
                <a:cubicBezTo>
                  <a:pt x="149" y="341"/>
                  <a:pt x="149" y="341"/>
                  <a:pt x="149" y="341"/>
                </a:cubicBezTo>
                <a:cubicBezTo>
                  <a:pt x="148" y="394"/>
                  <a:pt x="148" y="394"/>
                  <a:pt x="148" y="394"/>
                </a:cubicBezTo>
                <a:cubicBezTo>
                  <a:pt x="123" y="405"/>
                  <a:pt x="123" y="405"/>
                  <a:pt x="123" y="405"/>
                </a:cubicBezTo>
                <a:lnTo>
                  <a:pt x="123" y="352"/>
                </a:lnTo>
                <a:close/>
                <a:moveTo>
                  <a:pt x="123" y="408"/>
                </a:moveTo>
                <a:cubicBezTo>
                  <a:pt x="148" y="397"/>
                  <a:pt x="148" y="397"/>
                  <a:pt x="148" y="397"/>
                </a:cubicBezTo>
                <a:cubicBezTo>
                  <a:pt x="147" y="442"/>
                  <a:pt x="147" y="442"/>
                  <a:pt x="147" y="442"/>
                </a:cubicBezTo>
                <a:cubicBezTo>
                  <a:pt x="122" y="453"/>
                  <a:pt x="122" y="453"/>
                  <a:pt x="122" y="453"/>
                </a:cubicBezTo>
                <a:lnTo>
                  <a:pt x="123" y="408"/>
                </a:lnTo>
                <a:close/>
                <a:moveTo>
                  <a:pt x="122" y="457"/>
                </a:moveTo>
                <a:cubicBezTo>
                  <a:pt x="147" y="445"/>
                  <a:pt x="147" y="445"/>
                  <a:pt x="147" y="445"/>
                </a:cubicBezTo>
                <a:cubicBezTo>
                  <a:pt x="146" y="490"/>
                  <a:pt x="146" y="490"/>
                  <a:pt x="146" y="490"/>
                </a:cubicBezTo>
                <a:cubicBezTo>
                  <a:pt x="121" y="501"/>
                  <a:pt x="121" y="501"/>
                  <a:pt x="121" y="501"/>
                </a:cubicBezTo>
                <a:lnTo>
                  <a:pt x="122" y="457"/>
                </a:lnTo>
                <a:close/>
                <a:moveTo>
                  <a:pt x="121" y="505"/>
                </a:moveTo>
                <a:cubicBezTo>
                  <a:pt x="146" y="493"/>
                  <a:pt x="146" y="493"/>
                  <a:pt x="146" y="493"/>
                </a:cubicBezTo>
                <a:cubicBezTo>
                  <a:pt x="145" y="542"/>
                  <a:pt x="145" y="542"/>
                  <a:pt x="145" y="542"/>
                </a:cubicBezTo>
                <a:cubicBezTo>
                  <a:pt x="121" y="553"/>
                  <a:pt x="121" y="553"/>
                  <a:pt x="121" y="553"/>
                </a:cubicBezTo>
                <a:lnTo>
                  <a:pt x="121" y="505"/>
                </a:lnTo>
                <a:close/>
                <a:moveTo>
                  <a:pt x="121" y="557"/>
                </a:moveTo>
                <a:cubicBezTo>
                  <a:pt x="145" y="545"/>
                  <a:pt x="145" y="545"/>
                  <a:pt x="145" y="545"/>
                </a:cubicBezTo>
                <a:cubicBezTo>
                  <a:pt x="144" y="586"/>
                  <a:pt x="144" y="586"/>
                  <a:pt x="144" y="586"/>
                </a:cubicBezTo>
                <a:cubicBezTo>
                  <a:pt x="120" y="598"/>
                  <a:pt x="120" y="598"/>
                  <a:pt x="120" y="598"/>
                </a:cubicBezTo>
                <a:lnTo>
                  <a:pt x="121" y="557"/>
                </a:lnTo>
                <a:close/>
                <a:moveTo>
                  <a:pt x="95" y="316"/>
                </a:moveTo>
                <a:cubicBezTo>
                  <a:pt x="121" y="305"/>
                  <a:pt x="121" y="305"/>
                  <a:pt x="121" y="305"/>
                </a:cubicBezTo>
                <a:cubicBezTo>
                  <a:pt x="120" y="350"/>
                  <a:pt x="120" y="350"/>
                  <a:pt x="120" y="350"/>
                </a:cubicBezTo>
                <a:cubicBezTo>
                  <a:pt x="94" y="361"/>
                  <a:pt x="94" y="361"/>
                  <a:pt x="94" y="361"/>
                </a:cubicBezTo>
                <a:lnTo>
                  <a:pt x="95" y="316"/>
                </a:lnTo>
                <a:close/>
                <a:moveTo>
                  <a:pt x="94" y="365"/>
                </a:moveTo>
                <a:cubicBezTo>
                  <a:pt x="120" y="353"/>
                  <a:pt x="120" y="353"/>
                  <a:pt x="120" y="353"/>
                </a:cubicBezTo>
                <a:cubicBezTo>
                  <a:pt x="120" y="406"/>
                  <a:pt x="120" y="406"/>
                  <a:pt x="120" y="406"/>
                </a:cubicBezTo>
                <a:cubicBezTo>
                  <a:pt x="94" y="418"/>
                  <a:pt x="94" y="418"/>
                  <a:pt x="94" y="418"/>
                </a:cubicBezTo>
                <a:lnTo>
                  <a:pt x="94" y="365"/>
                </a:lnTo>
                <a:close/>
                <a:moveTo>
                  <a:pt x="94" y="421"/>
                </a:moveTo>
                <a:cubicBezTo>
                  <a:pt x="120" y="410"/>
                  <a:pt x="120" y="410"/>
                  <a:pt x="120" y="410"/>
                </a:cubicBezTo>
                <a:cubicBezTo>
                  <a:pt x="119" y="455"/>
                  <a:pt x="119" y="455"/>
                  <a:pt x="119" y="455"/>
                </a:cubicBezTo>
                <a:cubicBezTo>
                  <a:pt x="94" y="466"/>
                  <a:pt x="94" y="466"/>
                  <a:pt x="94" y="466"/>
                </a:cubicBezTo>
                <a:lnTo>
                  <a:pt x="94" y="421"/>
                </a:lnTo>
                <a:close/>
                <a:moveTo>
                  <a:pt x="94" y="470"/>
                </a:moveTo>
                <a:cubicBezTo>
                  <a:pt x="119" y="458"/>
                  <a:pt x="119" y="458"/>
                  <a:pt x="119" y="458"/>
                </a:cubicBezTo>
                <a:cubicBezTo>
                  <a:pt x="118" y="503"/>
                  <a:pt x="118" y="503"/>
                  <a:pt x="118" y="503"/>
                </a:cubicBezTo>
                <a:cubicBezTo>
                  <a:pt x="93" y="514"/>
                  <a:pt x="93" y="514"/>
                  <a:pt x="93" y="514"/>
                </a:cubicBezTo>
                <a:lnTo>
                  <a:pt x="94" y="470"/>
                </a:lnTo>
                <a:close/>
                <a:moveTo>
                  <a:pt x="93" y="518"/>
                </a:moveTo>
                <a:cubicBezTo>
                  <a:pt x="118" y="506"/>
                  <a:pt x="118" y="506"/>
                  <a:pt x="118" y="506"/>
                </a:cubicBezTo>
                <a:cubicBezTo>
                  <a:pt x="118" y="555"/>
                  <a:pt x="118" y="555"/>
                  <a:pt x="118" y="555"/>
                </a:cubicBezTo>
                <a:cubicBezTo>
                  <a:pt x="93" y="567"/>
                  <a:pt x="93" y="567"/>
                  <a:pt x="93" y="567"/>
                </a:cubicBezTo>
                <a:lnTo>
                  <a:pt x="93" y="518"/>
                </a:lnTo>
                <a:close/>
                <a:moveTo>
                  <a:pt x="93" y="570"/>
                </a:moveTo>
                <a:cubicBezTo>
                  <a:pt x="118" y="558"/>
                  <a:pt x="118" y="558"/>
                  <a:pt x="118" y="558"/>
                </a:cubicBezTo>
                <a:cubicBezTo>
                  <a:pt x="117" y="600"/>
                  <a:pt x="117" y="600"/>
                  <a:pt x="117" y="600"/>
                </a:cubicBezTo>
                <a:cubicBezTo>
                  <a:pt x="93" y="612"/>
                  <a:pt x="93" y="612"/>
                  <a:pt x="93" y="612"/>
                </a:cubicBezTo>
                <a:lnTo>
                  <a:pt x="93" y="570"/>
                </a:lnTo>
                <a:close/>
                <a:moveTo>
                  <a:pt x="93" y="615"/>
                </a:moveTo>
                <a:cubicBezTo>
                  <a:pt x="117" y="603"/>
                  <a:pt x="117" y="603"/>
                  <a:pt x="117" y="603"/>
                </a:cubicBezTo>
                <a:cubicBezTo>
                  <a:pt x="117" y="655"/>
                  <a:pt x="117" y="655"/>
                  <a:pt x="117" y="655"/>
                </a:cubicBezTo>
                <a:cubicBezTo>
                  <a:pt x="93" y="668"/>
                  <a:pt x="93" y="668"/>
                  <a:pt x="93" y="668"/>
                </a:cubicBezTo>
                <a:lnTo>
                  <a:pt x="93" y="615"/>
                </a:lnTo>
                <a:close/>
                <a:moveTo>
                  <a:pt x="93" y="671"/>
                </a:moveTo>
                <a:cubicBezTo>
                  <a:pt x="117" y="658"/>
                  <a:pt x="117" y="658"/>
                  <a:pt x="117" y="658"/>
                </a:cubicBezTo>
                <a:cubicBezTo>
                  <a:pt x="116" y="702"/>
                  <a:pt x="116" y="702"/>
                  <a:pt x="116" y="702"/>
                </a:cubicBezTo>
                <a:cubicBezTo>
                  <a:pt x="92" y="714"/>
                  <a:pt x="92" y="714"/>
                  <a:pt x="92" y="714"/>
                </a:cubicBezTo>
                <a:lnTo>
                  <a:pt x="93" y="671"/>
                </a:lnTo>
                <a:close/>
                <a:moveTo>
                  <a:pt x="92" y="718"/>
                </a:moveTo>
                <a:cubicBezTo>
                  <a:pt x="116" y="705"/>
                  <a:pt x="116" y="705"/>
                  <a:pt x="116" y="705"/>
                </a:cubicBezTo>
                <a:cubicBezTo>
                  <a:pt x="116" y="756"/>
                  <a:pt x="116" y="756"/>
                  <a:pt x="116" y="756"/>
                </a:cubicBezTo>
                <a:cubicBezTo>
                  <a:pt x="92" y="769"/>
                  <a:pt x="92" y="769"/>
                  <a:pt x="92" y="769"/>
                </a:cubicBezTo>
                <a:lnTo>
                  <a:pt x="92" y="718"/>
                </a:lnTo>
                <a:close/>
                <a:moveTo>
                  <a:pt x="65" y="329"/>
                </a:moveTo>
                <a:cubicBezTo>
                  <a:pt x="91" y="317"/>
                  <a:pt x="91" y="317"/>
                  <a:pt x="91" y="317"/>
                </a:cubicBezTo>
                <a:cubicBezTo>
                  <a:pt x="91" y="363"/>
                  <a:pt x="91" y="363"/>
                  <a:pt x="91" y="363"/>
                </a:cubicBezTo>
                <a:cubicBezTo>
                  <a:pt x="65" y="374"/>
                  <a:pt x="65" y="374"/>
                  <a:pt x="65" y="374"/>
                </a:cubicBezTo>
                <a:lnTo>
                  <a:pt x="65" y="329"/>
                </a:lnTo>
                <a:close/>
                <a:moveTo>
                  <a:pt x="65" y="378"/>
                </a:moveTo>
                <a:cubicBezTo>
                  <a:pt x="91" y="366"/>
                  <a:pt x="91" y="366"/>
                  <a:pt x="91" y="366"/>
                </a:cubicBezTo>
                <a:cubicBezTo>
                  <a:pt x="91" y="419"/>
                  <a:pt x="91" y="419"/>
                  <a:pt x="91" y="419"/>
                </a:cubicBezTo>
                <a:cubicBezTo>
                  <a:pt x="64" y="432"/>
                  <a:pt x="64" y="432"/>
                  <a:pt x="64" y="432"/>
                </a:cubicBezTo>
                <a:lnTo>
                  <a:pt x="65" y="378"/>
                </a:lnTo>
                <a:close/>
                <a:moveTo>
                  <a:pt x="64" y="435"/>
                </a:moveTo>
                <a:cubicBezTo>
                  <a:pt x="91" y="423"/>
                  <a:pt x="91" y="423"/>
                  <a:pt x="91" y="423"/>
                </a:cubicBezTo>
                <a:cubicBezTo>
                  <a:pt x="91" y="468"/>
                  <a:pt x="91" y="468"/>
                  <a:pt x="91" y="468"/>
                </a:cubicBezTo>
                <a:cubicBezTo>
                  <a:pt x="64" y="480"/>
                  <a:pt x="64" y="480"/>
                  <a:pt x="64" y="480"/>
                </a:cubicBezTo>
                <a:lnTo>
                  <a:pt x="64" y="435"/>
                </a:lnTo>
                <a:close/>
                <a:moveTo>
                  <a:pt x="64" y="484"/>
                </a:moveTo>
                <a:cubicBezTo>
                  <a:pt x="91" y="471"/>
                  <a:pt x="91" y="471"/>
                  <a:pt x="91" y="471"/>
                </a:cubicBezTo>
                <a:cubicBezTo>
                  <a:pt x="90" y="516"/>
                  <a:pt x="90" y="516"/>
                  <a:pt x="90" y="516"/>
                </a:cubicBezTo>
                <a:cubicBezTo>
                  <a:pt x="64" y="529"/>
                  <a:pt x="64" y="529"/>
                  <a:pt x="64" y="529"/>
                </a:cubicBezTo>
                <a:lnTo>
                  <a:pt x="64" y="484"/>
                </a:lnTo>
                <a:close/>
                <a:moveTo>
                  <a:pt x="64" y="532"/>
                </a:moveTo>
                <a:cubicBezTo>
                  <a:pt x="90" y="519"/>
                  <a:pt x="90" y="519"/>
                  <a:pt x="90" y="519"/>
                </a:cubicBezTo>
                <a:cubicBezTo>
                  <a:pt x="90" y="568"/>
                  <a:pt x="90" y="568"/>
                  <a:pt x="90" y="568"/>
                </a:cubicBezTo>
                <a:cubicBezTo>
                  <a:pt x="63" y="582"/>
                  <a:pt x="63" y="582"/>
                  <a:pt x="63" y="582"/>
                </a:cubicBezTo>
                <a:lnTo>
                  <a:pt x="64" y="532"/>
                </a:lnTo>
                <a:close/>
                <a:moveTo>
                  <a:pt x="63" y="585"/>
                </a:moveTo>
                <a:cubicBezTo>
                  <a:pt x="90" y="572"/>
                  <a:pt x="90" y="572"/>
                  <a:pt x="90" y="572"/>
                </a:cubicBezTo>
                <a:cubicBezTo>
                  <a:pt x="90" y="613"/>
                  <a:pt x="90" y="613"/>
                  <a:pt x="90" y="613"/>
                </a:cubicBezTo>
                <a:cubicBezTo>
                  <a:pt x="63" y="627"/>
                  <a:pt x="63" y="627"/>
                  <a:pt x="63" y="627"/>
                </a:cubicBezTo>
                <a:lnTo>
                  <a:pt x="63" y="585"/>
                </a:lnTo>
                <a:close/>
                <a:moveTo>
                  <a:pt x="63" y="630"/>
                </a:moveTo>
                <a:cubicBezTo>
                  <a:pt x="90" y="617"/>
                  <a:pt x="90" y="617"/>
                  <a:pt x="90" y="617"/>
                </a:cubicBezTo>
                <a:cubicBezTo>
                  <a:pt x="90" y="669"/>
                  <a:pt x="90" y="669"/>
                  <a:pt x="90" y="669"/>
                </a:cubicBezTo>
                <a:cubicBezTo>
                  <a:pt x="63" y="683"/>
                  <a:pt x="63" y="683"/>
                  <a:pt x="63" y="683"/>
                </a:cubicBezTo>
                <a:lnTo>
                  <a:pt x="63" y="630"/>
                </a:lnTo>
                <a:close/>
                <a:moveTo>
                  <a:pt x="63" y="686"/>
                </a:moveTo>
                <a:cubicBezTo>
                  <a:pt x="90" y="673"/>
                  <a:pt x="90" y="673"/>
                  <a:pt x="90" y="673"/>
                </a:cubicBezTo>
                <a:cubicBezTo>
                  <a:pt x="89" y="716"/>
                  <a:pt x="89" y="716"/>
                  <a:pt x="89" y="716"/>
                </a:cubicBezTo>
                <a:cubicBezTo>
                  <a:pt x="63" y="730"/>
                  <a:pt x="63" y="730"/>
                  <a:pt x="63" y="730"/>
                </a:cubicBezTo>
                <a:lnTo>
                  <a:pt x="63" y="686"/>
                </a:lnTo>
                <a:close/>
                <a:moveTo>
                  <a:pt x="63" y="733"/>
                </a:moveTo>
                <a:cubicBezTo>
                  <a:pt x="89" y="719"/>
                  <a:pt x="89" y="719"/>
                  <a:pt x="89" y="719"/>
                </a:cubicBezTo>
                <a:cubicBezTo>
                  <a:pt x="89" y="771"/>
                  <a:pt x="89" y="771"/>
                  <a:pt x="89" y="771"/>
                </a:cubicBezTo>
                <a:cubicBezTo>
                  <a:pt x="62" y="785"/>
                  <a:pt x="62" y="785"/>
                  <a:pt x="62" y="785"/>
                </a:cubicBezTo>
                <a:lnTo>
                  <a:pt x="63" y="733"/>
                </a:lnTo>
                <a:close/>
                <a:moveTo>
                  <a:pt x="35" y="341"/>
                </a:moveTo>
                <a:cubicBezTo>
                  <a:pt x="62" y="330"/>
                  <a:pt x="62" y="330"/>
                  <a:pt x="62" y="330"/>
                </a:cubicBezTo>
                <a:cubicBezTo>
                  <a:pt x="62" y="376"/>
                  <a:pt x="62" y="376"/>
                  <a:pt x="62" y="376"/>
                </a:cubicBezTo>
                <a:cubicBezTo>
                  <a:pt x="35" y="387"/>
                  <a:pt x="35" y="387"/>
                  <a:pt x="35" y="387"/>
                </a:cubicBezTo>
                <a:lnTo>
                  <a:pt x="35" y="341"/>
                </a:lnTo>
                <a:close/>
                <a:moveTo>
                  <a:pt x="35" y="391"/>
                </a:moveTo>
                <a:cubicBezTo>
                  <a:pt x="62" y="379"/>
                  <a:pt x="62" y="379"/>
                  <a:pt x="62" y="379"/>
                </a:cubicBezTo>
                <a:cubicBezTo>
                  <a:pt x="61" y="433"/>
                  <a:pt x="61" y="433"/>
                  <a:pt x="61" y="433"/>
                </a:cubicBezTo>
                <a:cubicBezTo>
                  <a:pt x="35" y="445"/>
                  <a:pt x="35" y="445"/>
                  <a:pt x="35" y="445"/>
                </a:cubicBezTo>
                <a:lnTo>
                  <a:pt x="35" y="391"/>
                </a:lnTo>
                <a:close/>
                <a:moveTo>
                  <a:pt x="35" y="448"/>
                </a:moveTo>
                <a:cubicBezTo>
                  <a:pt x="61" y="436"/>
                  <a:pt x="61" y="436"/>
                  <a:pt x="61" y="436"/>
                </a:cubicBezTo>
                <a:cubicBezTo>
                  <a:pt x="61" y="482"/>
                  <a:pt x="61" y="482"/>
                  <a:pt x="61" y="482"/>
                </a:cubicBezTo>
                <a:cubicBezTo>
                  <a:pt x="34" y="494"/>
                  <a:pt x="34" y="494"/>
                  <a:pt x="34" y="494"/>
                </a:cubicBezTo>
                <a:lnTo>
                  <a:pt x="35" y="448"/>
                </a:lnTo>
                <a:close/>
                <a:moveTo>
                  <a:pt x="34" y="497"/>
                </a:moveTo>
                <a:cubicBezTo>
                  <a:pt x="61" y="485"/>
                  <a:pt x="61" y="485"/>
                  <a:pt x="61" y="485"/>
                </a:cubicBezTo>
                <a:cubicBezTo>
                  <a:pt x="61" y="530"/>
                  <a:pt x="61" y="530"/>
                  <a:pt x="61" y="530"/>
                </a:cubicBezTo>
                <a:cubicBezTo>
                  <a:pt x="34" y="543"/>
                  <a:pt x="34" y="543"/>
                  <a:pt x="34" y="543"/>
                </a:cubicBezTo>
                <a:lnTo>
                  <a:pt x="34" y="497"/>
                </a:lnTo>
                <a:close/>
                <a:moveTo>
                  <a:pt x="34" y="546"/>
                </a:moveTo>
                <a:cubicBezTo>
                  <a:pt x="61" y="533"/>
                  <a:pt x="61" y="533"/>
                  <a:pt x="61" y="533"/>
                </a:cubicBezTo>
                <a:cubicBezTo>
                  <a:pt x="60" y="583"/>
                  <a:pt x="60" y="583"/>
                  <a:pt x="60" y="583"/>
                </a:cubicBezTo>
                <a:cubicBezTo>
                  <a:pt x="34" y="596"/>
                  <a:pt x="34" y="596"/>
                  <a:pt x="34" y="596"/>
                </a:cubicBezTo>
                <a:lnTo>
                  <a:pt x="34" y="546"/>
                </a:lnTo>
                <a:close/>
                <a:moveTo>
                  <a:pt x="34" y="600"/>
                </a:moveTo>
                <a:cubicBezTo>
                  <a:pt x="60" y="587"/>
                  <a:pt x="60" y="587"/>
                  <a:pt x="60" y="587"/>
                </a:cubicBezTo>
                <a:cubicBezTo>
                  <a:pt x="60" y="628"/>
                  <a:pt x="60" y="628"/>
                  <a:pt x="60" y="628"/>
                </a:cubicBezTo>
                <a:cubicBezTo>
                  <a:pt x="34" y="641"/>
                  <a:pt x="34" y="641"/>
                  <a:pt x="34" y="641"/>
                </a:cubicBezTo>
                <a:lnTo>
                  <a:pt x="34" y="600"/>
                </a:lnTo>
                <a:close/>
                <a:moveTo>
                  <a:pt x="33" y="645"/>
                </a:moveTo>
                <a:cubicBezTo>
                  <a:pt x="60" y="632"/>
                  <a:pt x="60" y="632"/>
                  <a:pt x="60" y="632"/>
                </a:cubicBezTo>
                <a:cubicBezTo>
                  <a:pt x="60" y="685"/>
                  <a:pt x="60" y="685"/>
                  <a:pt x="60" y="685"/>
                </a:cubicBezTo>
                <a:cubicBezTo>
                  <a:pt x="33" y="699"/>
                  <a:pt x="33" y="699"/>
                  <a:pt x="33" y="699"/>
                </a:cubicBezTo>
                <a:lnTo>
                  <a:pt x="33" y="645"/>
                </a:lnTo>
                <a:close/>
                <a:moveTo>
                  <a:pt x="33" y="702"/>
                </a:moveTo>
                <a:cubicBezTo>
                  <a:pt x="60" y="688"/>
                  <a:pt x="60" y="688"/>
                  <a:pt x="60" y="688"/>
                </a:cubicBezTo>
                <a:cubicBezTo>
                  <a:pt x="60" y="732"/>
                  <a:pt x="60" y="732"/>
                  <a:pt x="60" y="732"/>
                </a:cubicBezTo>
                <a:cubicBezTo>
                  <a:pt x="33" y="746"/>
                  <a:pt x="33" y="746"/>
                  <a:pt x="33" y="746"/>
                </a:cubicBezTo>
                <a:lnTo>
                  <a:pt x="33" y="702"/>
                </a:lnTo>
                <a:close/>
                <a:moveTo>
                  <a:pt x="33" y="749"/>
                </a:moveTo>
                <a:cubicBezTo>
                  <a:pt x="60" y="735"/>
                  <a:pt x="60" y="735"/>
                  <a:pt x="60" y="735"/>
                </a:cubicBezTo>
                <a:cubicBezTo>
                  <a:pt x="59" y="787"/>
                  <a:pt x="59" y="787"/>
                  <a:pt x="59" y="787"/>
                </a:cubicBezTo>
                <a:cubicBezTo>
                  <a:pt x="33" y="801"/>
                  <a:pt x="33" y="801"/>
                  <a:pt x="33" y="801"/>
                </a:cubicBezTo>
                <a:lnTo>
                  <a:pt x="33" y="749"/>
                </a:lnTo>
                <a:close/>
                <a:moveTo>
                  <a:pt x="5" y="354"/>
                </a:moveTo>
                <a:cubicBezTo>
                  <a:pt x="32" y="343"/>
                  <a:pt x="32" y="343"/>
                  <a:pt x="32" y="343"/>
                </a:cubicBezTo>
                <a:cubicBezTo>
                  <a:pt x="32" y="389"/>
                  <a:pt x="32" y="389"/>
                  <a:pt x="32" y="389"/>
                </a:cubicBezTo>
                <a:cubicBezTo>
                  <a:pt x="5" y="400"/>
                  <a:pt x="5" y="400"/>
                  <a:pt x="5" y="400"/>
                </a:cubicBezTo>
                <a:lnTo>
                  <a:pt x="5" y="354"/>
                </a:lnTo>
                <a:close/>
                <a:moveTo>
                  <a:pt x="5" y="404"/>
                </a:moveTo>
                <a:cubicBezTo>
                  <a:pt x="32" y="392"/>
                  <a:pt x="32" y="392"/>
                  <a:pt x="32" y="392"/>
                </a:cubicBezTo>
                <a:cubicBezTo>
                  <a:pt x="31" y="447"/>
                  <a:pt x="31" y="447"/>
                  <a:pt x="31" y="447"/>
                </a:cubicBezTo>
                <a:cubicBezTo>
                  <a:pt x="5" y="459"/>
                  <a:pt x="5" y="459"/>
                  <a:pt x="5" y="459"/>
                </a:cubicBezTo>
                <a:lnTo>
                  <a:pt x="5" y="404"/>
                </a:lnTo>
                <a:close/>
                <a:moveTo>
                  <a:pt x="5" y="462"/>
                </a:moveTo>
                <a:cubicBezTo>
                  <a:pt x="5" y="462"/>
                  <a:pt x="5" y="462"/>
                  <a:pt x="5" y="462"/>
                </a:cubicBezTo>
                <a:cubicBezTo>
                  <a:pt x="31" y="450"/>
                  <a:pt x="31" y="450"/>
                  <a:pt x="31" y="450"/>
                </a:cubicBezTo>
                <a:cubicBezTo>
                  <a:pt x="31" y="495"/>
                  <a:pt x="31" y="495"/>
                  <a:pt x="31" y="495"/>
                </a:cubicBezTo>
                <a:cubicBezTo>
                  <a:pt x="5" y="508"/>
                  <a:pt x="5" y="508"/>
                  <a:pt x="5" y="508"/>
                </a:cubicBezTo>
                <a:lnTo>
                  <a:pt x="5" y="462"/>
                </a:lnTo>
                <a:close/>
                <a:moveTo>
                  <a:pt x="5" y="511"/>
                </a:moveTo>
                <a:cubicBezTo>
                  <a:pt x="31" y="499"/>
                  <a:pt x="31" y="499"/>
                  <a:pt x="31" y="499"/>
                </a:cubicBezTo>
                <a:cubicBezTo>
                  <a:pt x="31" y="544"/>
                  <a:pt x="31" y="544"/>
                  <a:pt x="31" y="544"/>
                </a:cubicBezTo>
                <a:cubicBezTo>
                  <a:pt x="4" y="557"/>
                  <a:pt x="4" y="557"/>
                  <a:pt x="4" y="557"/>
                </a:cubicBezTo>
                <a:lnTo>
                  <a:pt x="5" y="511"/>
                </a:lnTo>
                <a:close/>
                <a:moveTo>
                  <a:pt x="4" y="559"/>
                </a:moveTo>
                <a:cubicBezTo>
                  <a:pt x="5" y="560"/>
                  <a:pt x="5" y="560"/>
                  <a:pt x="5" y="560"/>
                </a:cubicBezTo>
                <a:cubicBezTo>
                  <a:pt x="31" y="548"/>
                  <a:pt x="31" y="548"/>
                  <a:pt x="31" y="548"/>
                </a:cubicBezTo>
                <a:cubicBezTo>
                  <a:pt x="31" y="598"/>
                  <a:pt x="31" y="598"/>
                  <a:pt x="31" y="598"/>
                </a:cubicBezTo>
                <a:cubicBezTo>
                  <a:pt x="4" y="611"/>
                  <a:pt x="4" y="611"/>
                  <a:pt x="4" y="611"/>
                </a:cubicBezTo>
                <a:lnTo>
                  <a:pt x="4" y="559"/>
                </a:lnTo>
                <a:close/>
                <a:moveTo>
                  <a:pt x="4" y="612"/>
                </a:moveTo>
                <a:cubicBezTo>
                  <a:pt x="5" y="614"/>
                  <a:pt x="5" y="614"/>
                  <a:pt x="5" y="614"/>
                </a:cubicBezTo>
                <a:cubicBezTo>
                  <a:pt x="31" y="601"/>
                  <a:pt x="31" y="601"/>
                  <a:pt x="31" y="601"/>
                </a:cubicBezTo>
                <a:cubicBezTo>
                  <a:pt x="30" y="643"/>
                  <a:pt x="30" y="643"/>
                  <a:pt x="30" y="643"/>
                </a:cubicBezTo>
                <a:cubicBezTo>
                  <a:pt x="4" y="656"/>
                  <a:pt x="4" y="656"/>
                  <a:pt x="4" y="656"/>
                </a:cubicBezTo>
                <a:lnTo>
                  <a:pt x="4" y="612"/>
                </a:lnTo>
                <a:close/>
                <a:moveTo>
                  <a:pt x="4" y="660"/>
                </a:moveTo>
                <a:cubicBezTo>
                  <a:pt x="30" y="646"/>
                  <a:pt x="30" y="646"/>
                  <a:pt x="30" y="646"/>
                </a:cubicBezTo>
                <a:cubicBezTo>
                  <a:pt x="30" y="700"/>
                  <a:pt x="30" y="700"/>
                  <a:pt x="30" y="700"/>
                </a:cubicBezTo>
                <a:cubicBezTo>
                  <a:pt x="3" y="714"/>
                  <a:pt x="3" y="714"/>
                  <a:pt x="3" y="714"/>
                </a:cubicBezTo>
                <a:lnTo>
                  <a:pt x="4" y="660"/>
                </a:lnTo>
                <a:close/>
                <a:moveTo>
                  <a:pt x="3" y="717"/>
                </a:moveTo>
                <a:cubicBezTo>
                  <a:pt x="30" y="704"/>
                  <a:pt x="30" y="704"/>
                  <a:pt x="30" y="704"/>
                </a:cubicBezTo>
                <a:cubicBezTo>
                  <a:pt x="30" y="747"/>
                  <a:pt x="30" y="747"/>
                  <a:pt x="30" y="747"/>
                </a:cubicBezTo>
                <a:cubicBezTo>
                  <a:pt x="3" y="762"/>
                  <a:pt x="3" y="762"/>
                  <a:pt x="3" y="762"/>
                </a:cubicBezTo>
                <a:lnTo>
                  <a:pt x="3" y="717"/>
                </a:lnTo>
                <a:close/>
                <a:moveTo>
                  <a:pt x="3" y="765"/>
                </a:moveTo>
                <a:cubicBezTo>
                  <a:pt x="30" y="751"/>
                  <a:pt x="30" y="751"/>
                  <a:pt x="30" y="751"/>
                </a:cubicBezTo>
                <a:cubicBezTo>
                  <a:pt x="30" y="803"/>
                  <a:pt x="30" y="803"/>
                  <a:pt x="30" y="803"/>
                </a:cubicBezTo>
                <a:cubicBezTo>
                  <a:pt x="3" y="817"/>
                  <a:pt x="3" y="817"/>
                  <a:pt x="3" y="817"/>
                </a:cubicBezTo>
                <a:lnTo>
                  <a:pt x="3" y="7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571A3A4F-D63B-45B0-A4B8-C182941277A9}"/>
              </a:ext>
            </a:extLst>
          </p:cNvPr>
          <p:cNvSpPr>
            <a:spLocks noEditPoints="1"/>
          </p:cNvSpPr>
          <p:nvPr/>
        </p:nvSpPr>
        <p:spPr bwMode="auto">
          <a:xfrm>
            <a:off x="1501775" y="3217863"/>
            <a:ext cx="4664075" cy="2535238"/>
          </a:xfrm>
          <a:custGeom>
            <a:avLst/>
            <a:gdLst>
              <a:gd name="T0" fmla="*/ 359 w 1059"/>
              <a:gd name="T1" fmla="*/ 510 h 574"/>
              <a:gd name="T2" fmla="*/ 447 w 1059"/>
              <a:gd name="T3" fmla="*/ 489 h 574"/>
              <a:gd name="T4" fmla="*/ 148 w 1059"/>
              <a:gd name="T5" fmla="*/ 462 h 574"/>
              <a:gd name="T6" fmla="*/ 375 w 1059"/>
              <a:gd name="T7" fmla="*/ 462 h 574"/>
              <a:gd name="T8" fmla="*/ 278 w 1059"/>
              <a:gd name="T9" fmla="*/ 453 h 574"/>
              <a:gd name="T10" fmla="*/ 179 w 1059"/>
              <a:gd name="T11" fmla="*/ 445 h 574"/>
              <a:gd name="T12" fmla="*/ 364 w 1059"/>
              <a:gd name="T13" fmla="*/ 435 h 574"/>
              <a:gd name="T14" fmla="*/ 495 w 1059"/>
              <a:gd name="T15" fmla="*/ 427 h 574"/>
              <a:gd name="T16" fmla="*/ 103 w 1059"/>
              <a:gd name="T17" fmla="*/ 418 h 574"/>
              <a:gd name="T18" fmla="*/ 290 w 1059"/>
              <a:gd name="T19" fmla="*/ 410 h 574"/>
              <a:gd name="T20" fmla="*/ 191 w 1059"/>
              <a:gd name="T21" fmla="*/ 400 h 574"/>
              <a:gd name="T22" fmla="*/ 382 w 1059"/>
              <a:gd name="T23" fmla="*/ 391 h 574"/>
              <a:gd name="T24" fmla="*/ 502 w 1059"/>
              <a:gd name="T25" fmla="*/ 384 h 574"/>
              <a:gd name="T26" fmla="*/ 117 w 1059"/>
              <a:gd name="T27" fmla="*/ 375 h 574"/>
              <a:gd name="T28" fmla="*/ 311 w 1059"/>
              <a:gd name="T29" fmla="*/ 368 h 574"/>
              <a:gd name="T30" fmla="*/ 207 w 1059"/>
              <a:gd name="T31" fmla="*/ 361 h 574"/>
              <a:gd name="T32" fmla="*/ 614 w 1059"/>
              <a:gd name="T33" fmla="*/ 353 h 574"/>
              <a:gd name="T34" fmla="*/ 514 w 1059"/>
              <a:gd name="T35" fmla="*/ 344 h 574"/>
              <a:gd name="T36" fmla="*/ 417 w 1059"/>
              <a:gd name="T37" fmla="*/ 336 h 574"/>
              <a:gd name="T38" fmla="*/ 321 w 1059"/>
              <a:gd name="T39" fmla="*/ 327 h 574"/>
              <a:gd name="T40" fmla="*/ 504 w 1059"/>
              <a:gd name="T41" fmla="*/ 319 h 574"/>
              <a:gd name="T42" fmla="*/ 618 w 1059"/>
              <a:gd name="T43" fmla="*/ 313 h 574"/>
              <a:gd name="T44" fmla="*/ 247 w 1059"/>
              <a:gd name="T45" fmla="*/ 304 h 574"/>
              <a:gd name="T46" fmla="*/ 642 w 1059"/>
              <a:gd name="T47" fmla="*/ 299 h 574"/>
              <a:gd name="T48" fmla="*/ 336 w 1059"/>
              <a:gd name="T49" fmla="*/ 289 h 574"/>
              <a:gd name="T50" fmla="*/ 456 w 1059"/>
              <a:gd name="T51" fmla="*/ 284 h 574"/>
              <a:gd name="T52" fmla="*/ 361 w 1059"/>
              <a:gd name="T53" fmla="*/ 275 h 574"/>
              <a:gd name="T54" fmla="*/ 535 w 1059"/>
              <a:gd name="T55" fmla="*/ 267 h 574"/>
              <a:gd name="T56" fmla="*/ 443 w 1059"/>
              <a:gd name="T57" fmla="*/ 258 h 574"/>
              <a:gd name="T58" fmla="*/ 615 w 1059"/>
              <a:gd name="T59" fmla="*/ 253 h 574"/>
              <a:gd name="T60" fmla="*/ 464 w 1059"/>
              <a:gd name="T61" fmla="*/ 246 h 574"/>
              <a:gd name="T62" fmla="*/ 371 w 1059"/>
              <a:gd name="T63" fmla="*/ 236 h 574"/>
              <a:gd name="T64" fmla="*/ 809 w 1059"/>
              <a:gd name="T65" fmla="*/ 231 h 574"/>
              <a:gd name="T66" fmla="*/ 454 w 1059"/>
              <a:gd name="T67" fmla="*/ 223 h 574"/>
              <a:gd name="T68" fmla="*/ 570 w 1059"/>
              <a:gd name="T69" fmla="*/ 218 h 574"/>
              <a:gd name="T70" fmla="*/ 477 w 1059"/>
              <a:gd name="T71" fmla="*/ 211 h 574"/>
              <a:gd name="T72" fmla="*/ 645 w 1059"/>
              <a:gd name="T73" fmla="*/ 203 h 574"/>
              <a:gd name="T74" fmla="*/ 810 w 1059"/>
              <a:gd name="T75" fmla="*/ 196 h 574"/>
              <a:gd name="T76" fmla="*/ 722 w 1059"/>
              <a:gd name="T77" fmla="*/ 189 h 574"/>
              <a:gd name="T78" fmla="*/ 577 w 1059"/>
              <a:gd name="T79" fmla="*/ 183 h 574"/>
              <a:gd name="T80" fmla="*/ 484 w 1059"/>
              <a:gd name="T81" fmla="*/ 174 h 574"/>
              <a:gd name="T82" fmla="*/ 598 w 1059"/>
              <a:gd name="T83" fmla="*/ 171 h 574"/>
              <a:gd name="T84" fmla="*/ 815 w 1059"/>
              <a:gd name="T85" fmla="*/ 162 h 574"/>
              <a:gd name="T86" fmla="*/ 676 w 1059"/>
              <a:gd name="T87" fmla="*/ 157 h 574"/>
              <a:gd name="T88" fmla="*/ 886 w 1059"/>
              <a:gd name="T89" fmla="*/ 150 h 574"/>
              <a:gd name="T90" fmla="*/ 748 w 1059"/>
              <a:gd name="T91" fmla="*/ 143 h 574"/>
              <a:gd name="T92" fmla="*/ 905 w 1059"/>
              <a:gd name="T93" fmla="*/ 138 h 574"/>
              <a:gd name="T94" fmla="*/ 820 w 1059"/>
              <a:gd name="T95" fmla="*/ 131 h 574"/>
              <a:gd name="T96" fmla="*/ 680 w 1059"/>
              <a:gd name="T97" fmla="*/ 125 h 574"/>
              <a:gd name="T98" fmla="*/ 588 w 1059"/>
              <a:gd name="T99" fmla="*/ 117 h 574"/>
              <a:gd name="T100" fmla="*/ 858 w 1059"/>
              <a:gd name="T101" fmla="*/ 108 h 574"/>
              <a:gd name="T102" fmla="*/ 825 w 1059"/>
              <a:gd name="T103" fmla="*/ 98 h 574"/>
              <a:gd name="T104" fmla="*/ 709 w 1059"/>
              <a:gd name="T105" fmla="*/ 82 h 574"/>
              <a:gd name="T106" fmla="*/ 690 w 1059"/>
              <a:gd name="T107" fmla="*/ 61 h 574"/>
              <a:gd name="T108" fmla="*/ 543 w 1059"/>
              <a:gd name="T109" fmla="*/ 139 h 574"/>
              <a:gd name="T110" fmla="*/ 264 w 1059"/>
              <a:gd name="T111" fmla="*/ 292 h 574"/>
              <a:gd name="T112" fmla="*/ 400 w 1059"/>
              <a:gd name="T113" fmla="*/ 521 h 574"/>
              <a:gd name="T114" fmla="*/ 575 w 1059"/>
              <a:gd name="T115" fmla="*/ 410 h 574"/>
              <a:gd name="T116" fmla="*/ 754 w 1059"/>
              <a:gd name="T117" fmla="*/ 335 h 574"/>
              <a:gd name="T118" fmla="*/ 879 w 1059"/>
              <a:gd name="T119" fmla="*/ 252 h 574"/>
              <a:gd name="T120" fmla="*/ 955 w 1059"/>
              <a:gd name="T121" fmla="*/ 170 h 574"/>
              <a:gd name="T122" fmla="*/ 960 w 1059"/>
              <a:gd name="T123" fmla="*/ 74 h 574"/>
              <a:gd name="T124" fmla="*/ 797 w 1059"/>
              <a:gd name="T125" fmla="*/ 0 h 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59" h="574">
                <a:moveTo>
                  <a:pt x="345" y="554"/>
                </a:moveTo>
                <a:cubicBezTo>
                  <a:pt x="311" y="542"/>
                  <a:pt x="311" y="542"/>
                  <a:pt x="311" y="542"/>
                </a:cubicBezTo>
                <a:cubicBezTo>
                  <a:pt x="335" y="527"/>
                  <a:pt x="335" y="527"/>
                  <a:pt x="335" y="527"/>
                </a:cubicBezTo>
                <a:cubicBezTo>
                  <a:pt x="369" y="539"/>
                  <a:pt x="369" y="539"/>
                  <a:pt x="369" y="539"/>
                </a:cubicBezTo>
                <a:cubicBezTo>
                  <a:pt x="345" y="554"/>
                  <a:pt x="345" y="554"/>
                  <a:pt x="345" y="554"/>
                </a:cubicBezTo>
                <a:moveTo>
                  <a:pt x="309" y="541"/>
                </a:moveTo>
                <a:cubicBezTo>
                  <a:pt x="268" y="527"/>
                  <a:pt x="268" y="527"/>
                  <a:pt x="268" y="527"/>
                </a:cubicBezTo>
                <a:cubicBezTo>
                  <a:pt x="292" y="512"/>
                  <a:pt x="292" y="512"/>
                  <a:pt x="292" y="512"/>
                </a:cubicBezTo>
                <a:cubicBezTo>
                  <a:pt x="333" y="526"/>
                  <a:pt x="333" y="526"/>
                  <a:pt x="333" y="526"/>
                </a:cubicBezTo>
                <a:cubicBezTo>
                  <a:pt x="309" y="541"/>
                  <a:pt x="309" y="541"/>
                  <a:pt x="309" y="541"/>
                </a:cubicBezTo>
                <a:moveTo>
                  <a:pt x="371" y="537"/>
                </a:moveTo>
                <a:cubicBezTo>
                  <a:pt x="338" y="525"/>
                  <a:pt x="338" y="525"/>
                  <a:pt x="338" y="525"/>
                </a:cubicBezTo>
                <a:cubicBezTo>
                  <a:pt x="361" y="511"/>
                  <a:pt x="361" y="511"/>
                  <a:pt x="361" y="511"/>
                </a:cubicBezTo>
                <a:cubicBezTo>
                  <a:pt x="395" y="522"/>
                  <a:pt x="395" y="522"/>
                  <a:pt x="395" y="522"/>
                </a:cubicBezTo>
                <a:cubicBezTo>
                  <a:pt x="371" y="537"/>
                  <a:pt x="371" y="537"/>
                  <a:pt x="371" y="537"/>
                </a:cubicBezTo>
                <a:moveTo>
                  <a:pt x="266" y="526"/>
                </a:moveTo>
                <a:cubicBezTo>
                  <a:pt x="232" y="515"/>
                  <a:pt x="232" y="515"/>
                  <a:pt x="232" y="515"/>
                </a:cubicBezTo>
                <a:cubicBezTo>
                  <a:pt x="257" y="500"/>
                  <a:pt x="257" y="500"/>
                  <a:pt x="257" y="500"/>
                </a:cubicBezTo>
                <a:cubicBezTo>
                  <a:pt x="290" y="511"/>
                  <a:pt x="290" y="511"/>
                  <a:pt x="290" y="511"/>
                </a:cubicBezTo>
                <a:cubicBezTo>
                  <a:pt x="266" y="526"/>
                  <a:pt x="266" y="526"/>
                  <a:pt x="266" y="526"/>
                </a:cubicBezTo>
                <a:cubicBezTo>
                  <a:pt x="266" y="526"/>
                  <a:pt x="266" y="526"/>
                  <a:pt x="266" y="526"/>
                </a:cubicBezTo>
                <a:moveTo>
                  <a:pt x="335" y="524"/>
                </a:moveTo>
                <a:cubicBezTo>
                  <a:pt x="295" y="511"/>
                  <a:pt x="295" y="511"/>
                  <a:pt x="295" y="511"/>
                </a:cubicBezTo>
                <a:cubicBezTo>
                  <a:pt x="319" y="496"/>
                  <a:pt x="319" y="496"/>
                  <a:pt x="319" y="496"/>
                </a:cubicBezTo>
                <a:cubicBezTo>
                  <a:pt x="359" y="510"/>
                  <a:pt x="359" y="510"/>
                  <a:pt x="359" y="510"/>
                </a:cubicBezTo>
                <a:cubicBezTo>
                  <a:pt x="335" y="524"/>
                  <a:pt x="335" y="524"/>
                  <a:pt x="335" y="524"/>
                </a:cubicBezTo>
                <a:moveTo>
                  <a:pt x="397" y="520"/>
                </a:moveTo>
                <a:cubicBezTo>
                  <a:pt x="364" y="509"/>
                  <a:pt x="364" y="509"/>
                  <a:pt x="364" y="509"/>
                </a:cubicBezTo>
                <a:cubicBezTo>
                  <a:pt x="388" y="494"/>
                  <a:pt x="388" y="494"/>
                  <a:pt x="388" y="494"/>
                </a:cubicBezTo>
                <a:cubicBezTo>
                  <a:pt x="421" y="505"/>
                  <a:pt x="421" y="505"/>
                  <a:pt x="421" y="505"/>
                </a:cubicBezTo>
                <a:cubicBezTo>
                  <a:pt x="397" y="520"/>
                  <a:pt x="397" y="520"/>
                  <a:pt x="397" y="520"/>
                </a:cubicBezTo>
                <a:moveTo>
                  <a:pt x="230" y="514"/>
                </a:moveTo>
                <a:cubicBezTo>
                  <a:pt x="196" y="502"/>
                  <a:pt x="196" y="502"/>
                  <a:pt x="196" y="502"/>
                </a:cubicBezTo>
                <a:cubicBezTo>
                  <a:pt x="221" y="487"/>
                  <a:pt x="221" y="487"/>
                  <a:pt x="221" y="487"/>
                </a:cubicBezTo>
                <a:cubicBezTo>
                  <a:pt x="254" y="499"/>
                  <a:pt x="254" y="499"/>
                  <a:pt x="254" y="499"/>
                </a:cubicBezTo>
                <a:cubicBezTo>
                  <a:pt x="230" y="514"/>
                  <a:pt x="230" y="514"/>
                  <a:pt x="230" y="514"/>
                </a:cubicBezTo>
                <a:moveTo>
                  <a:pt x="293" y="510"/>
                </a:moveTo>
                <a:cubicBezTo>
                  <a:pt x="259" y="498"/>
                  <a:pt x="259" y="498"/>
                  <a:pt x="259" y="498"/>
                </a:cubicBezTo>
                <a:cubicBezTo>
                  <a:pt x="284" y="484"/>
                  <a:pt x="284" y="484"/>
                  <a:pt x="284" y="484"/>
                </a:cubicBezTo>
                <a:cubicBezTo>
                  <a:pt x="317" y="495"/>
                  <a:pt x="317" y="495"/>
                  <a:pt x="317" y="495"/>
                </a:cubicBezTo>
                <a:cubicBezTo>
                  <a:pt x="293" y="510"/>
                  <a:pt x="293" y="510"/>
                  <a:pt x="293" y="510"/>
                </a:cubicBezTo>
                <a:moveTo>
                  <a:pt x="362" y="508"/>
                </a:moveTo>
                <a:cubicBezTo>
                  <a:pt x="322" y="494"/>
                  <a:pt x="322" y="494"/>
                  <a:pt x="322" y="494"/>
                </a:cubicBezTo>
                <a:cubicBezTo>
                  <a:pt x="346" y="480"/>
                  <a:pt x="346" y="480"/>
                  <a:pt x="346" y="480"/>
                </a:cubicBezTo>
                <a:cubicBezTo>
                  <a:pt x="385" y="493"/>
                  <a:pt x="385" y="493"/>
                  <a:pt x="385" y="493"/>
                </a:cubicBezTo>
                <a:cubicBezTo>
                  <a:pt x="362" y="508"/>
                  <a:pt x="362" y="508"/>
                  <a:pt x="362" y="508"/>
                </a:cubicBezTo>
                <a:moveTo>
                  <a:pt x="424" y="504"/>
                </a:moveTo>
                <a:cubicBezTo>
                  <a:pt x="391" y="492"/>
                  <a:pt x="391" y="492"/>
                  <a:pt x="391" y="492"/>
                </a:cubicBezTo>
                <a:cubicBezTo>
                  <a:pt x="414" y="478"/>
                  <a:pt x="414" y="478"/>
                  <a:pt x="414" y="478"/>
                </a:cubicBezTo>
                <a:cubicBezTo>
                  <a:pt x="447" y="489"/>
                  <a:pt x="447" y="489"/>
                  <a:pt x="447" y="489"/>
                </a:cubicBezTo>
                <a:cubicBezTo>
                  <a:pt x="424" y="504"/>
                  <a:pt x="424" y="504"/>
                  <a:pt x="424" y="504"/>
                </a:cubicBezTo>
                <a:moveTo>
                  <a:pt x="195" y="502"/>
                </a:moveTo>
                <a:cubicBezTo>
                  <a:pt x="157" y="488"/>
                  <a:pt x="157" y="488"/>
                  <a:pt x="157" y="488"/>
                </a:cubicBezTo>
                <a:cubicBezTo>
                  <a:pt x="181" y="474"/>
                  <a:pt x="181" y="474"/>
                  <a:pt x="181" y="474"/>
                </a:cubicBezTo>
                <a:cubicBezTo>
                  <a:pt x="218" y="487"/>
                  <a:pt x="218" y="487"/>
                  <a:pt x="218" y="487"/>
                </a:cubicBezTo>
                <a:cubicBezTo>
                  <a:pt x="194" y="501"/>
                  <a:pt x="194" y="501"/>
                  <a:pt x="194" y="501"/>
                </a:cubicBezTo>
                <a:cubicBezTo>
                  <a:pt x="195" y="502"/>
                  <a:pt x="195" y="502"/>
                  <a:pt x="195" y="502"/>
                </a:cubicBezTo>
                <a:moveTo>
                  <a:pt x="257" y="497"/>
                </a:moveTo>
                <a:cubicBezTo>
                  <a:pt x="224" y="486"/>
                  <a:pt x="224" y="486"/>
                  <a:pt x="224" y="486"/>
                </a:cubicBezTo>
                <a:cubicBezTo>
                  <a:pt x="248" y="471"/>
                  <a:pt x="248" y="471"/>
                  <a:pt x="248" y="471"/>
                </a:cubicBezTo>
                <a:cubicBezTo>
                  <a:pt x="281" y="483"/>
                  <a:pt x="281" y="483"/>
                  <a:pt x="281" y="483"/>
                </a:cubicBezTo>
                <a:cubicBezTo>
                  <a:pt x="257" y="497"/>
                  <a:pt x="257" y="497"/>
                  <a:pt x="257" y="497"/>
                </a:cubicBezTo>
                <a:moveTo>
                  <a:pt x="320" y="493"/>
                </a:moveTo>
                <a:cubicBezTo>
                  <a:pt x="286" y="482"/>
                  <a:pt x="286" y="482"/>
                  <a:pt x="286" y="482"/>
                </a:cubicBezTo>
                <a:cubicBezTo>
                  <a:pt x="311" y="467"/>
                  <a:pt x="311" y="467"/>
                  <a:pt x="311" y="467"/>
                </a:cubicBezTo>
                <a:cubicBezTo>
                  <a:pt x="344" y="479"/>
                  <a:pt x="344" y="479"/>
                  <a:pt x="344" y="479"/>
                </a:cubicBezTo>
                <a:cubicBezTo>
                  <a:pt x="320" y="493"/>
                  <a:pt x="320" y="493"/>
                  <a:pt x="320" y="493"/>
                </a:cubicBezTo>
                <a:moveTo>
                  <a:pt x="388" y="491"/>
                </a:moveTo>
                <a:cubicBezTo>
                  <a:pt x="349" y="478"/>
                  <a:pt x="349" y="478"/>
                  <a:pt x="349" y="478"/>
                </a:cubicBezTo>
                <a:cubicBezTo>
                  <a:pt x="372" y="464"/>
                  <a:pt x="372" y="464"/>
                  <a:pt x="372" y="464"/>
                </a:cubicBezTo>
                <a:cubicBezTo>
                  <a:pt x="411" y="477"/>
                  <a:pt x="411" y="477"/>
                  <a:pt x="411" y="477"/>
                </a:cubicBezTo>
                <a:cubicBezTo>
                  <a:pt x="388" y="491"/>
                  <a:pt x="388" y="491"/>
                  <a:pt x="388" y="491"/>
                </a:cubicBezTo>
                <a:moveTo>
                  <a:pt x="156" y="488"/>
                </a:moveTo>
                <a:cubicBezTo>
                  <a:pt x="123" y="477"/>
                  <a:pt x="123" y="477"/>
                  <a:pt x="123" y="477"/>
                </a:cubicBezTo>
                <a:cubicBezTo>
                  <a:pt x="148" y="462"/>
                  <a:pt x="148" y="462"/>
                  <a:pt x="148" y="462"/>
                </a:cubicBezTo>
                <a:cubicBezTo>
                  <a:pt x="179" y="473"/>
                  <a:pt x="179" y="473"/>
                  <a:pt x="179" y="473"/>
                </a:cubicBezTo>
                <a:cubicBezTo>
                  <a:pt x="155" y="487"/>
                  <a:pt x="155" y="487"/>
                  <a:pt x="155" y="487"/>
                </a:cubicBezTo>
                <a:cubicBezTo>
                  <a:pt x="156" y="488"/>
                  <a:pt x="156" y="488"/>
                  <a:pt x="156" y="488"/>
                </a:cubicBezTo>
                <a:moveTo>
                  <a:pt x="449" y="487"/>
                </a:moveTo>
                <a:cubicBezTo>
                  <a:pt x="416" y="476"/>
                  <a:pt x="416" y="476"/>
                  <a:pt x="416" y="476"/>
                </a:cubicBezTo>
                <a:cubicBezTo>
                  <a:pt x="439" y="462"/>
                  <a:pt x="439" y="462"/>
                  <a:pt x="439" y="462"/>
                </a:cubicBezTo>
                <a:cubicBezTo>
                  <a:pt x="472" y="473"/>
                  <a:pt x="472" y="473"/>
                  <a:pt x="472" y="473"/>
                </a:cubicBezTo>
                <a:cubicBezTo>
                  <a:pt x="449" y="487"/>
                  <a:pt x="449" y="487"/>
                  <a:pt x="449" y="487"/>
                </a:cubicBezTo>
                <a:moveTo>
                  <a:pt x="221" y="485"/>
                </a:moveTo>
                <a:cubicBezTo>
                  <a:pt x="184" y="472"/>
                  <a:pt x="184" y="472"/>
                  <a:pt x="184" y="472"/>
                </a:cubicBezTo>
                <a:cubicBezTo>
                  <a:pt x="209" y="458"/>
                  <a:pt x="209" y="458"/>
                  <a:pt x="209" y="458"/>
                </a:cubicBezTo>
                <a:cubicBezTo>
                  <a:pt x="246" y="470"/>
                  <a:pt x="246" y="470"/>
                  <a:pt x="246" y="470"/>
                </a:cubicBezTo>
                <a:cubicBezTo>
                  <a:pt x="221" y="485"/>
                  <a:pt x="221" y="485"/>
                  <a:pt x="221" y="485"/>
                </a:cubicBezTo>
                <a:moveTo>
                  <a:pt x="284" y="481"/>
                </a:moveTo>
                <a:cubicBezTo>
                  <a:pt x="251" y="470"/>
                  <a:pt x="251" y="470"/>
                  <a:pt x="251" y="470"/>
                </a:cubicBezTo>
                <a:cubicBezTo>
                  <a:pt x="275" y="455"/>
                  <a:pt x="275" y="455"/>
                  <a:pt x="275" y="455"/>
                </a:cubicBezTo>
                <a:cubicBezTo>
                  <a:pt x="308" y="466"/>
                  <a:pt x="308" y="466"/>
                  <a:pt x="308" y="466"/>
                </a:cubicBezTo>
                <a:cubicBezTo>
                  <a:pt x="284" y="481"/>
                  <a:pt x="284" y="481"/>
                  <a:pt x="284" y="481"/>
                </a:cubicBezTo>
                <a:moveTo>
                  <a:pt x="346" y="477"/>
                </a:moveTo>
                <a:cubicBezTo>
                  <a:pt x="313" y="466"/>
                  <a:pt x="313" y="466"/>
                  <a:pt x="313" y="466"/>
                </a:cubicBezTo>
                <a:cubicBezTo>
                  <a:pt x="336" y="452"/>
                  <a:pt x="336" y="452"/>
                  <a:pt x="336" y="452"/>
                </a:cubicBezTo>
                <a:cubicBezTo>
                  <a:pt x="369" y="463"/>
                  <a:pt x="369" y="463"/>
                  <a:pt x="369" y="463"/>
                </a:cubicBezTo>
                <a:cubicBezTo>
                  <a:pt x="346" y="477"/>
                  <a:pt x="346" y="477"/>
                  <a:pt x="346" y="477"/>
                </a:cubicBezTo>
                <a:moveTo>
                  <a:pt x="414" y="475"/>
                </a:moveTo>
                <a:cubicBezTo>
                  <a:pt x="375" y="462"/>
                  <a:pt x="375" y="462"/>
                  <a:pt x="375" y="462"/>
                </a:cubicBezTo>
                <a:cubicBezTo>
                  <a:pt x="397" y="448"/>
                  <a:pt x="397" y="448"/>
                  <a:pt x="397" y="448"/>
                </a:cubicBezTo>
                <a:cubicBezTo>
                  <a:pt x="436" y="461"/>
                  <a:pt x="436" y="461"/>
                  <a:pt x="436" y="461"/>
                </a:cubicBezTo>
                <a:cubicBezTo>
                  <a:pt x="414" y="475"/>
                  <a:pt x="414" y="475"/>
                  <a:pt x="414" y="475"/>
                </a:cubicBezTo>
                <a:moveTo>
                  <a:pt x="121" y="476"/>
                </a:moveTo>
                <a:cubicBezTo>
                  <a:pt x="81" y="462"/>
                  <a:pt x="81" y="462"/>
                  <a:pt x="81" y="462"/>
                </a:cubicBezTo>
                <a:cubicBezTo>
                  <a:pt x="106" y="448"/>
                  <a:pt x="106" y="448"/>
                  <a:pt x="106" y="448"/>
                </a:cubicBezTo>
                <a:cubicBezTo>
                  <a:pt x="146" y="462"/>
                  <a:pt x="146" y="462"/>
                  <a:pt x="146" y="462"/>
                </a:cubicBezTo>
                <a:cubicBezTo>
                  <a:pt x="121" y="476"/>
                  <a:pt x="121" y="476"/>
                  <a:pt x="121" y="476"/>
                </a:cubicBezTo>
                <a:moveTo>
                  <a:pt x="182" y="471"/>
                </a:moveTo>
                <a:cubicBezTo>
                  <a:pt x="151" y="461"/>
                  <a:pt x="151" y="461"/>
                  <a:pt x="151" y="461"/>
                </a:cubicBezTo>
                <a:cubicBezTo>
                  <a:pt x="176" y="446"/>
                  <a:pt x="176" y="446"/>
                  <a:pt x="176" y="446"/>
                </a:cubicBezTo>
                <a:cubicBezTo>
                  <a:pt x="207" y="457"/>
                  <a:pt x="207" y="457"/>
                  <a:pt x="207" y="457"/>
                </a:cubicBezTo>
                <a:cubicBezTo>
                  <a:pt x="182" y="471"/>
                  <a:pt x="182" y="471"/>
                  <a:pt x="182" y="471"/>
                </a:cubicBezTo>
                <a:moveTo>
                  <a:pt x="475" y="471"/>
                </a:moveTo>
                <a:cubicBezTo>
                  <a:pt x="442" y="460"/>
                  <a:pt x="442" y="460"/>
                  <a:pt x="442" y="460"/>
                </a:cubicBezTo>
                <a:cubicBezTo>
                  <a:pt x="465" y="446"/>
                  <a:pt x="465" y="446"/>
                  <a:pt x="465" y="446"/>
                </a:cubicBezTo>
                <a:cubicBezTo>
                  <a:pt x="498" y="457"/>
                  <a:pt x="498" y="457"/>
                  <a:pt x="498" y="457"/>
                </a:cubicBezTo>
                <a:cubicBezTo>
                  <a:pt x="475" y="471"/>
                  <a:pt x="475" y="471"/>
                  <a:pt x="475" y="471"/>
                </a:cubicBezTo>
                <a:moveTo>
                  <a:pt x="248" y="469"/>
                </a:moveTo>
                <a:cubicBezTo>
                  <a:pt x="212" y="456"/>
                  <a:pt x="212" y="456"/>
                  <a:pt x="212" y="456"/>
                </a:cubicBezTo>
                <a:cubicBezTo>
                  <a:pt x="237" y="442"/>
                  <a:pt x="237" y="442"/>
                  <a:pt x="237" y="442"/>
                </a:cubicBezTo>
                <a:cubicBezTo>
                  <a:pt x="273" y="454"/>
                  <a:pt x="273" y="454"/>
                  <a:pt x="273" y="454"/>
                </a:cubicBezTo>
                <a:cubicBezTo>
                  <a:pt x="248" y="469"/>
                  <a:pt x="248" y="469"/>
                  <a:pt x="248" y="469"/>
                </a:cubicBezTo>
                <a:moveTo>
                  <a:pt x="311" y="465"/>
                </a:moveTo>
                <a:cubicBezTo>
                  <a:pt x="278" y="453"/>
                  <a:pt x="278" y="453"/>
                  <a:pt x="278" y="453"/>
                </a:cubicBezTo>
                <a:cubicBezTo>
                  <a:pt x="301" y="440"/>
                  <a:pt x="301" y="440"/>
                  <a:pt x="301" y="440"/>
                </a:cubicBezTo>
                <a:cubicBezTo>
                  <a:pt x="334" y="451"/>
                  <a:pt x="334" y="451"/>
                  <a:pt x="334" y="451"/>
                </a:cubicBezTo>
                <a:cubicBezTo>
                  <a:pt x="311" y="465"/>
                  <a:pt x="311" y="465"/>
                  <a:pt x="311" y="465"/>
                </a:cubicBezTo>
                <a:moveTo>
                  <a:pt x="372" y="461"/>
                </a:moveTo>
                <a:cubicBezTo>
                  <a:pt x="339" y="450"/>
                  <a:pt x="339" y="450"/>
                  <a:pt x="339" y="450"/>
                </a:cubicBezTo>
                <a:cubicBezTo>
                  <a:pt x="361" y="436"/>
                  <a:pt x="361" y="436"/>
                  <a:pt x="361" y="436"/>
                </a:cubicBezTo>
                <a:cubicBezTo>
                  <a:pt x="395" y="447"/>
                  <a:pt x="395" y="447"/>
                  <a:pt x="395" y="447"/>
                </a:cubicBezTo>
                <a:cubicBezTo>
                  <a:pt x="372" y="461"/>
                  <a:pt x="372" y="461"/>
                  <a:pt x="372" y="461"/>
                </a:cubicBezTo>
                <a:moveTo>
                  <a:pt x="79" y="461"/>
                </a:moveTo>
                <a:cubicBezTo>
                  <a:pt x="46" y="450"/>
                  <a:pt x="46" y="450"/>
                  <a:pt x="46" y="450"/>
                </a:cubicBezTo>
                <a:cubicBezTo>
                  <a:pt x="72" y="436"/>
                  <a:pt x="72" y="436"/>
                  <a:pt x="72" y="436"/>
                </a:cubicBezTo>
                <a:cubicBezTo>
                  <a:pt x="104" y="447"/>
                  <a:pt x="104" y="447"/>
                  <a:pt x="104" y="447"/>
                </a:cubicBezTo>
                <a:cubicBezTo>
                  <a:pt x="79" y="461"/>
                  <a:pt x="79" y="461"/>
                  <a:pt x="79" y="461"/>
                </a:cubicBezTo>
                <a:moveTo>
                  <a:pt x="439" y="459"/>
                </a:moveTo>
                <a:cubicBezTo>
                  <a:pt x="400" y="447"/>
                  <a:pt x="400" y="447"/>
                  <a:pt x="400" y="447"/>
                </a:cubicBezTo>
                <a:cubicBezTo>
                  <a:pt x="423" y="433"/>
                  <a:pt x="423" y="433"/>
                  <a:pt x="423" y="433"/>
                </a:cubicBezTo>
                <a:cubicBezTo>
                  <a:pt x="462" y="445"/>
                  <a:pt x="462" y="445"/>
                  <a:pt x="462" y="445"/>
                </a:cubicBezTo>
                <a:cubicBezTo>
                  <a:pt x="439" y="459"/>
                  <a:pt x="439" y="459"/>
                  <a:pt x="439" y="459"/>
                </a:cubicBezTo>
                <a:moveTo>
                  <a:pt x="149" y="460"/>
                </a:moveTo>
                <a:cubicBezTo>
                  <a:pt x="109" y="446"/>
                  <a:pt x="109" y="446"/>
                  <a:pt x="109" y="446"/>
                </a:cubicBezTo>
                <a:cubicBezTo>
                  <a:pt x="135" y="432"/>
                  <a:pt x="135" y="432"/>
                  <a:pt x="135" y="432"/>
                </a:cubicBezTo>
                <a:cubicBezTo>
                  <a:pt x="174" y="445"/>
                  <a:pt x="174" y="445"/>
                  <a:pt x="174" y="445"/>
                </a:cubicBezTo>
                <a:cubicBezTo>
                  <a:pt x="149" y="460"/>
                  <a:pt x="149" y="460"/>
                  <a:pt x="149" y="460"/>
                </a:cubicBezTo>
                <a:moveTo>
                  <a:pt x="209" y="455"/>
                </a:moveTo>
                <a:cubicBezTo>
                  <a:pt x="179" y="445"/>
                  <a:pt x="179" y="445"/>
                  <a:pt x="179" y="445"/>
                </a:cubicBezTo>
                <a:cubicBezTo>
                  <a:pt x="204" y="430"/>
                  <a:pt x="204" y="430"/>
                  <a:pt x="204" y="430"/>
                </a:cubicBezTo>
                <a:cubicBezTo>
                  <a:pt x="234" y="441"/>
                  <a:pt x="234" y="441"/>
                  <a:pt x="234" y="441"/>
                </a:cubicBezTo>
                <a:cubicBezTo>
                  <a:pt x="209" y="455"/>
                  <a:pt x="209" y="455"/>
                  <a:pt x="209" y="455"/>
                </a:cubicBezTo>
                <a:moveTo>
                  <a:pt x="501" y="455"/>
                </a:moveTo>
                <a:cubicBezTo>
                  <a:pt x="467" y="444"/>
                  <a:pt x="467" y="444"/>
                  <a:pt x="467" y="444"/>
                </a:cubicBezTo>
                <a:cubicBezTo>
                  <a:pt x="492" y="429"/>
                  <a:pt x="492" y="429"/>
                  <a:pt x="492" y="429"/>
                </a:cubicBezTo>
                <a:cubicBezTo>
                  <a:pt x="525" y="440"/>
                  <a:pt x="525" y="440"/>
                  <a:pt x="525" y="440"/>
                </a:cubicBezTo>
                <a:cubicBezTo>
                  <a:pt x="501" y="455"/>
                  <a:pt x="501" y="455"/>
                  <a:pt x="501" y="455"/>
                </a:cubicBezTo>
                <a:moveTo>
                  <a:pt x="276" y="452"/>
                </a:moveTo>
                <a:cubicBezTo>
                  <a:pt x="240" y="440"/>
                  <a:pt x="240" y="440"/>
                  <a:pt x="240" y="440"/>
                </a:cubicBezTo>
                <a:cubicBezTo>
                  <a:pt x="262" y="427"/>
                  <a:pt x="262" y="427"/>
                  <a:pt x="262" y="427"/>
                </a:cubicBezTo>
                <a:cubicBezTo>
                  <a:pt x="298" y="439"/>
                  <a:pt x="298" y="439"/>
                  <a:pt x="298" y="439"/>
                </a:cubicBezTo>
                <a:cubicBezTo>
                  <a:pt x="276" y="452"/>
                  <a:pt x="276" y="452"/>
                  <a:pt x="276" y="452"/>
                </a:cubicBezTo>
                <a:moveTo>
                  <a:pt x="337" y="449"/>
                </a:moveTo>
                <a:cubicBezTo>
                  <a:pt x="304" y="438"/>
                  <a:pt x="304" y="438"/>
                  <a:pt x="304" y="438"/>
                </a:cubicBezTo>
                <a:cubicBezTo>
                  <a:pt x="326" y="425"/>
                  <a:pt x="326" y="425"/>
                  <a:pt x="326" y="425"/>
                </a:cubicBezTo>
                <a:cubicBezTo>
                  <a:pt x="359" y="436"/>
                  <a:pt x="359" y="436"/>
                  <a:pt x="359" y="436"/>
                </a:cubicBezTo>
                <a:cubicBezTo>
                  <a:pt x="337" y="449"/>
                  <a:pt x="337" y="449"/>
                  <a:pt x="337" y="449"/>
                </a:cubicBezTo>
                <a:moveTo>
                  <a:pt x="44" y="449"/>
                </a:moveTo>
                <a:cubicBezTo>
                  <a:pt x="5" y="436"/>
                  <a:pt x="5" y="436"/>
                  <a:pt x="5" y="436"/>
                </a:cubicBezTo>
                <a:cubicBezTo>
                  <a:pt x="31" y="422"/>
                  <a:pt x="31" y="422"/>
                  <a:pt x="31" y="422"/>
                </a:cubicBezTo>
                <a:cubicBezTo>
                  <a:pt x="69" y="435"/>
                  <a:pt x="69" y="435"/>
                  <a:pt x="69" y="435"/>
                </a:cubicBezTo>
                <a:cubicBezTo>
                  <a:pt x="44" y="449"/>
                  <a:pt x="44" y="449"/>
                  <a:pt x="44" y="449"/>
                </a:cubicBezTo>
                <a:moveTo>
                  <a:pt x="398" y="446"/>
                </a:moveTo>
                <a:cubicBezTo>
                  <a:pt x="364" y="435"/>
                  <a:pt x="364" y="435"/>
                  <a:pt x="364" y="435"/>
                </a:cubicBezTo>
                <a:cubicBezTo>
                  <a:pt x="387" y="421"/>
                  <a:pt x="387" y="421"/>
                  <a:pt x="387" y="421"/>
                </a:cubicBezTo>
                <a:cubicBezTo>
                  <a:pt x="420" y="432"/>
                  <a:pt x="420" y="432"/>
                  <a:pt x="420" y="432"/>
                </a:cubicBezTo>
                <a:cubicBezTo>
                  <a:pt x="398" y="446"/>
                  <a:pt x="398" y="446"/>
                  <a:pt x="398" y="446"/>
                </a:cubicBezTo>
                <a:moveTo>
                  <a:pt x="107" y="445"/>
                </a:moveTo>
                <a:cubicBezTo>
                  <a:pt x="75" y="434"/>
                  <a:pt x="75" y="434"/>
                  <a:pt x="75" y="434"/>
                </a:cubicBezTo>
                <a:cubicBezTo>
                  <a:pt x="100" y="420"/>
                  <a:pt x="100" y="420"/>
                  <a:pt x="100" y="420"/>
                </a:cubicBezTo>
                <a:cubicBezTo>
                  <a:pt x="132" y="431"/>
                  <a:pt x="132" y="431"/>
                  <a:pt x="132" y="431"/>
                </a:cubicBezTo>
                <a:cubicBezTo>
                  <a:pt x="107" y="445"/>
                  <a:pt x="107" y="445"/>
                  <a:pt x="107" y="445"/>
                </a:cubicBezTo>
                <a:moveTo>
                  <a:pt x="176" y="444"/>
                </a:moveTo>
                <a:cubicBezTo>
                  <a:pt x="137" y="430"/>
                  <a:pt x="137" y="430"/>
                  <a:pt x="137" y="430"/>
                </a:cubicBezTo>
                <a:cubicBezTo>
                  <a:pt x="163" y="416"/>
                  <a:pt x="163" y="416"/>
                  <a:pt x="163" y="416"/>
                </a:cubicBezTo>
                <a:cubicBezTo>
                  <a:pt x="201" y="429"/>
                  <a:pt x="201" y="429"/>
                  <a:pt x="201" y="429"/>
                </a:cubicBezTo>
                <a:cubicBezTo>
                  <a:pt x="176" y="444"/>
                  <a:pt x="176" y="444"/>
                  <a:pt x="176" y="444"/>
                </a:cubicBezTo>
                <a:moveTo>
                  <a:pt x="465" y="443"/>
                </a:moveTo>
                <a:cubicBezTo>
                  <a:pt x="426" y="431"/>
                  <a:pt x="426" y="431"/>
                  <a:pt x="426" y="431"/>
                </a:cubicBezTo>
                <a:cubicBezTo>
                  <a:pt x="451" y="416"/>
                  <a:pt x="451" y="416"/>
                  <a:pt x="451" y="416"/>
                </a:cubicBezTo>
                <a:cubicBezTo>
                  <a:pt x="489" y="428"/>
                  <a:pt x="489" y="428"/>
                  <a:pt x="489" y="428"/>
                </a:cubicBezTo>
                <a:cubicBezTo>
                  <a:pt x="465" y="443"/>
                  <a:pt x="465" y="443"/>
                  <a:pt x="465" y="443"/>
                </a:cubicBezTo>
                <a:moveTo>
                  <a:pt x="237" y="439"/>
                </a:moveTo>
                <a:cubicBezTo>
                  <a:pt x="207" y="429"/>
                  <a:pt x="207" y="429"/>
                  <a:pt x="207" y="429"/>
                </a:cubicBezTo>
                <a:cubicBezTo>
                  <a:pt x="229" y="415"/>
                  <a:pt x="229" y="415"/>
                  <a:pt x="229" y="415"/>
                </a:cubicBezTo>
                <a:cubicBezTo>
                  <a:pt x="260" y="426"/>
                  <a:pt x="260" y="426"/>
                  <a:pt x="260" y="426"/>
                </a:cubicBezTo>
                <a:cubicBezTo>
                  <a:pt x="237" y="439"/>
                  <a:pt x="237" y="439"/>
                  <a:pt x="237" y="439"/>
                </a:cubicBezTo>
                <a:moveTo>
                  <a:pt x="528" y="438"/>
                </a:moveTo>
                <a:cubicBezTo>
                  <a:pt x="495" y="427"/>
                  <a:pt x="495" y="427"/>
                  <a:pt x="495" y="427"/>
                </a:cubicBezTo>
                <a:cubicBezTo>
                  <a:pt x="515" y="414"/>
                  <a:pt x="515" y="414"/>
                  <a:pt x="515" y="414"/>
                </a:cubicBezTo>
                <a:cubicBezTo>
                  <a:pt x="548" y="425"/>
                  <a:pt x="548" y="425"/>
                  <a:pt x="548" y="425"/>
                </a:cubicBezTo>
                <a:cubicBezTo>
                  <a:pt x="528" y="438"/>
                  <a:pt x="528" y="438"/>
                  <a:pt x="528" y="438"/>
                </a:cubicBezTo>
                <a:moveTo>
                  <a:pt x="301" y="437"/>
                </a:moveTo>
                <a:cubicBezTo>
                  <a:pt x="265" y="425"/>
                  <a:pt x="265" y="425"/>
                  <a:pt x="265" y="425"/>
                </a:cubicBezTo>
                <a:cubicBezTo>
                  <a:pt x="287" y="412"/>
                  <a:pt x="287" y="412"/>
                  <a:pt x="287" y="412"/>
                </a:cubicBezTo>
                <a:cubicBezTo>
                  <a:pt x="323" y="424"/>
                  <a:pt x="323" y="424"/>
                  <a:pt x="323" y="424"/>
                </a:cubicBezTo>
                <a:cubicBezTo>
                  <a:pt x="301" y="437"/>
                  <a:pt x="301" y="437"/>
                  <a:pt x="301" y="437"/>
                </a:cubicBezTo>
                <a:moveTo>
                  <a:pt x="362" y="434"/>
                </a:moveTo>
                <a:cubicBezTo>
                  <a:pt x="329" y="423"/>
                  <a:pt x="329" y="423"/>
                  <a:pt x="329" y="423"/>
                </a:cubicBezTo>
                <a:cubicBezTo>
                  <a:pt x="352" y="410"/>
                  <a:pt x="352" y="410"/>
                  <a:pt x="352" y="410"/>
                </a:cubicBezTo>
                <a:cubicBezTo>
                  <a:pt x="384" y="420"/>
                  <a:pt x="384" y="420"/>
                  <a:pt x="384" y="420"/>
                </a:cubicBezTo>
                <a:cubicBezTo>
                  <a:pt x="362" y="434"/>
                  <a:pt x="362" y="434"/>
                  <a:pt x="362" y="434"/>
                </a:cubicBezTo>
                <a:moveTo>
                  <a:pt x="72" y="433"/>
                </a:moveTo>
                <a:cubicBezTo>
                  <a:pt x="34" y="420"/>
                  <a:pt x="34" y="420"/>
                  <a:pt x="34" y="420"/>
                </a:cubicBezTo>
                <a:cubicBezTo>
                  <a:pt x="60" y="406"/>
                  <a:pt x="60" y="406"/>
                  <a:pt x="60" y="406"/>
                </a:cubicBezTo>
                <a:cubicBezTo>
                  <a:pt x="98" y="419"/>
                  <a:pt x="98" y="419"/>
                  <a:pt x="98" y="419"/>
                </a:cubicBezTo>
                <a:cubicBezTo>
                  <a:pt x="72" y="433"/>
                  <a:pt x="72" y="433"/>
                  <a:pt x="72" y="433"/>
                </a:cubicBezTo>
                <a:moveTo>
                  <a:pt x="423" y="430"/>
                </a:moveTo>
                <a:cubicBezTo>
                  <a:pt x="390" y="419"/>
                  <a:pt x="390" y="419"/>
                  <a:pt x="390" y="419"/>
                </a:cubicBezTo>
                <a:cubicBezTo>
                  <a:pt x="415" y="404"/>
                  <a:pt x="415" y="404"/>
                  <a:pt x="415" y="404"/>
                </a:cubicBezTo>
                <a:cubicBezTo>
                  <a:pt x="448" y="415"/>
                  <a:pt x="448" y="415"/>
                  <a:pt x="448" y="415"/>
                </a:cubicBezTo>
                <a:cubicBezTo>
                  <a:pt x="423" y="430"/>
                  <a:pt x="423" y="430"/>
                  <a:pt x="423" y="430"/>
                </a:cubicBezTo>
                <a:moveTo>
                  <a:pt x="135" y="429"/>
                </a:moveTo>
                <a:cubicBezTo>
                  <a:pt x="103" y="418"/>
                  <a:pt x="103" y="418"/>
                  <a:pt x="103" y="418"/>
                </a:cubicBezTo>
                <a:cubicBezTo>
                  <a:pt x="129" y="404"/>
                  <a:pt x="129" y="404"/>
                  <a:pt x="129" y="404"/>
                </a:cubicBezTo>
                <a:cubicBezTo>
                  <a:pt x="160" y="415"/>
                  <a:pt x="160" y="415"/>
                  <a:pt x="160" y="415"/>
                </a:cubicBezTo>
                <a:cubicBezTo>
                  <a:pt x="135" y="429"/>
                  <a:pt x="135" y="429"/>
                  <a:pt x="135" y="429"/>
                </a:cubicBezTo>
                <a:moveTo>
                  <a:pt x="204" y="428"/>
                </a:moveTo>
                <a:cubicBezTo>
                  <a:pt x="166" y="414"/>
                  <a:pt x="166" y="414"/>
                  <a:pt x="166" y="414"/>
                </a:cubicBezTo>
                <a:cubicBezTo>
                  <a:pt x="188" y="402"/>
                  <a:pt x="188" y="402"/>
                  <a:pt x="188" y="402"/>
                </a:cubicBezTo>
                <a:cubicBezTo>
                  <a:pt x="227" y="415"/>
                  <a:pt x="227" y="415"/>
                  <a:pt x="227" y="415"/>
                </a:cubicBezTo>
                <a:cubicBezTo>
                  <a:pt x="204" y="428"/>
                  <a:pt x="204" y="428"/>
                  <a:pt x="204" y="428"/>
                </a:cubicBezTo>
                <a:moveTo>
                  <a:pt x="492" y="426"/>
                </a:moveTo>
                <a:cubicBezTo>
                  <a:pt x="453" y="414"/>
                  <a:pt x="453" y="414"/>
                  <a:pt x="453" y="414"/>
                </a:cubicBezTo>
                <a:cubicBezTo>
                  <a:pt x="474" y="401"/>
                  <a:pt x="474" y="401"/>
                  <a:pt x="474" y="401"/>
                </a:cubicBezTo>
                <a:cubicBezTo>
                  <a:pt x="513" y="413"/>
                  <a:pt x="513" y="413"/>
                  <a:pt x="513" y="413"/>
                </a:cubicBezTo>
                <a:cubicBezTo>
                  <a:pt x="492" y="426"/>
                  <a:pt x="492" y="426"/>
                  <a:pt x="492" y="426"/>
                </a:cubicBezTo>
                <a:moveTo>
                  <a:pt x="263" y="424"/>
                </a:moveTo>
                <a:cubicBezTo>
                  <a:pt x="232" y="414"/>
                  <a:pt x="232" y="414"/>
                  <a:pt x="232" y="414"/>
                </a:cubicBezTo>
                <a:cubicBezTo>
                  <a:pt x="254" y="401"/>
                  <a:pt x="254" y="401"/>
                  <a:pt x="254" y="401"/>
                </a:cubicBezTo>
                <a:cubicBezTo>
                  <a:pt x="285" y="411"/>
                  <a:pt x="285" y="411"/>
                  <a:pt x="285" y="411"/>
                </a:cubicBezTo>
                <a:cubicBezTo>
                  <a:pt x="263" y="424"/>
                  <a:pt x="263" y="424"/>
                  <a:pt x="263" y="424"/>
                </a:cubicBezTo>
                <a:moveTo>
                  <a:pt x="551" y="423"/>
                </a:moveTo>
                <a:cubicBezTo>
                  <a:pt x="518" y="413"/>
                  <a:pt x="518" y="413"/>
                  <a:pt x="518" y="413"/>
                </a:cubicBezTo>
                <a:cubicBezTo>
                  <a:pt x="540" y="399"/>
                  <a:pt x="540" y="399"/>
                  <a:pt x="540" y="399"/>
                </a:cubicBezTo>
                <a:cubicBezTo>
                  <a:pt x="572" y="409"/>
                  <a:pt x="572" y="409"/>
                  <a:pt x="572" y="409"/>
                </a:cubicBezTo>
                <a:cubicBezTo>
                  <a:pt x="551" y="423"/>
                  <a:pt x="551" y="423"/>
                  <a:pt x="551" y="423"/>
                </a:cubicBezTo>
                <a:moveTo>
                  <a:pt x="326" y="422"/>
                </a:moveTo>
                <a:cubicBezTo>
                  <a:pt x="290" y="410"/>
                  <a:pt x="290" y="410"/>
                  <a:pt x="290" y="410"/>
                </a:cubicBezTo>
                <a:cubicBezTo>
                  <a:pt x="313" y="397"/>
                  <a:pt x="313" y="397"/>
                  <a:pt x="313" y="397"/>
                </a:cubicBezTo>
                <a:cubicBezTo>
                  <a:pt x="349" y="409"/>
                  <a:pt x="349" y="409"/>
                  <a:pt x="349" y="409"/>
                </a:cubicBezTo>
                <a:cubicBezTo>
                  <a:pt x="326" y="422"/>
                  <a:pt x="326" y="422"/>
                  <a:pt x="326" y="422"/>
                </a:cubicBezTo>
                <a:moveTo>
                  <a:pt x="387" y="418"/>
                </a:moveTo>
                <a:cubicBezTo>
                  <a:pt x="354" y="408"/>
                  <a:pt x="354" y="408"/>
                  <a:pt x="354" y="408"/>
                </a:cubicBezTo>
                <a:cubicBezTo>
                  <a:pt x="379" y="393"/>
                  <a:pt x="379" y="393"/>
                  <a:pt x="379" y="393"/>
                </a:cubicBezTo>
                <a:cubicBezTo>
                  <a:pt x="412" y="403"/>
                  <a:pt x="412" y="403"/>
                  <a:pt x="412" y="403"/>
                </a:cubicBezTo>
                <a:cubicBezTo>
                  <a:pt x="387" y="418"/>
                  <a:pt x="387" y="418"/>
                  <a:pt x="387" y="418"/>
                </a:cubicBezTo>
                <a:moveTo>
                  <a:pt x="101" y="418"/>
                </a:moveTo>
                <a:cubicBezTo>
                  <a:pt x="63" y="404"/>
                  <a:pt x="63" y="404"/>
                  <a:pt x="63" y="404"/>
                </a:cubicBezTo>
                <a:cubicBezTo>
                  <a:pt x="88" y="390"/>
                  <a:pt x="88" y="390"/>
                  <a:pt x="88" y="390"/>
                </a:cubicBezTo>
                <a:cubicBezTo>
                  <a:pt x="126" y="403"/>
                  <a:pt x="126" y="403"/>
                  <a:pt x="126" y="403"/>
                </a:cubicBezTo>
                <a:cubicBezTo>
                  <a:pt x="101" y="418"/>
                  <a:pt x="101" y="418"/>
                  <a:pt x="101" y="418"/>
                </a:cubicBezTo>
                <a:moveTo>
                  <a:pt x="163" y="414"/>
                </a:moveTo>
                <a:cubicBezTo>
                  <a:pt x="132" y="403"/>
                  <a:pt x="132" y="403"/>
                  <a:pt x="132" y="403"/>
                </a:cubicBezTo>
                <a:cubicBezTo>
                  <a:pt x="154" y="390"/>
                  <a:pt x="154" y="390"/>
                  <a:pt x="154" y="390"/>
                </a:cubicBezTo>
                <a:cubicBezTo>
                  <a:pt x="186" y="401"/>
                  <a:pt x="186" y="401"/>
                  <a:pt x="186" y="401"/>
                </a:cubicBezTo>
                <a:cubicBezTo>
                  <a:pt x="163" y="414"/>
                  <a:pt x="163" y="414"/>
                  <a:pt x="163" y="414"/>
                </a:cubicBezTo>
                <a:moveTo>
                  <a:pt x="451" y="413"/>
                </a:moveTo>
                <a:cubicBezTo>
                  <a:pt x="417" y="403"/>
                  <a:pt x="417" y="403"/>
                  <a:pt x="417" y="403"/>
                </a:cubicBezTo>
                <a:cubicBezTo>
                  <a:pt x="438" y="390"/>
                  <a:pt x="438" y="390"/>
                  <a:pt x="438" y="390"/>
                </a:cubicBezTo>
                <a:cubicBezTo>
                  <a:pt x="472" y="400"/>
                  <a:pt x="472" y="400"/>
                  <a:pt x="472" y="400"/>
                </a:cubicBezTo>
                <a:cubicBezTo>
                  <a:pt x="451" y="413"/>
                  <a:pt x="451" y="413"/>
                  <a:pt x="451" y="413"/>
                </a:cubicBezTo>
                <a:moveTo>
                  <a:pt x="230" y="413"/>
                </a:moveTo>
                <a:cubicBezTo>
                  <a:pt x="191" y="400"/>
                  <a:pt x="191" y="400"/>
                  <a:pt x="191" y="400"/>
                </a:cubicBezTo>
                <a:cubicBezTo>
                  <a:pt x="213" y="388"/>
                  <a:pt x="213" y="388"/>
                  <a:pt x="213" y="388"/>
                </a:cubicBezTo>
                <a:cubicBezTo>
                  <a:pt x="252" y="400"/>
                  <a:pt x="252" y="400"/>
                  <a:pt x="252" y="400"/>
                </a:cubicBezTo>
                <a:cubicBezTo>
                  <a:pt x="230" y="413"/>
                  <a:pt x="230" y="413"/>
                  <a:pt x="230" y="413"/>
                </a:cubicBezTo>
                <a:moveTo>
                  <a:pt x="288" y="410"/>
                </a:moveTo>
                <a:cubicBezTo>
                  <a:pt x="257" y="400"/>
                  <a:pt x="257" y="400"/>
                  <a:pt x="257" y="400"/>
                </a:cubicBezTo>
                <a:cubicBezTo>
                  <a:pt x="280" y="386"/>
                  <a:pt x="280" y="386"/>
                  <a:pt x="280" y="386"/>
                </a:cubicBezTo>
                <a:cubicBezTo>
                  <a:pt x="310" y="396"/>
                  <a:pt x="310" y="396"/>
                  <a:pt x="310" y="396"/>
                </a:cubicBezTo>
                <a:cubicBezTo>
                  <a:pt x="288" y="410"/>
                  <a:pt x="288" y="410"/>
                  <a:pt x="288" y="410"/>
                </a:cubicBezTo>
                <a:moveTo>
                  <a:pt x="516" y="412"/>
                </a:moveTo>
                <a:cubicBezTo>
                  <a:pt x="477" y="400"/>
                  <a:pt x="477" y="400"/>
                  <a:pt x="477" y="400"/>
                </a:cubicBezTo>
                <a:cubicBezTo>
                  <a:pt x="499" y="386"/>
                  <a:pt x="499" y="386"/>
                  <a:pt x="499" y="386"/>
                </a:cubicBezTo>
                <a:cubicBezTo>
                  <a:pt x="537" y="398"/>
                  <a:pt x="537" y="398"/>
                  <a:pt x="537" y="398"/>
                </a:cubicBezTo>
                <a:cubicBezTo>
                  <a:pt x="516" y="412"/>
                  <a:pt x="516" y="412"/>
                  <a:pt x="516" y="412"/>
                </a:cubicBezTo>
                <a:moveTo>
                  <a:pt x="575" y="408"/>
                </a:moveTo>
                <a:cubicBezTo>
                  <a:pt x="542" y="397"/>
                  <a:pt x="542" y="397"/>
                  <a:pt x="542" y="397"/>
                </a:cubicBezTo>
                <a:cubicBezTo>
                  <a:pt x="563" y="384"/>
                  <a:pt x="563" y="384"/>
                  <a:pt x="563" y="384"/>
                </a:cubicBezTo>
                <a:cubicBezTo>
                  <a:pt x="596" y="395"/>
                  <a:pt x="596" y="395"/>
                  <a:pt x="596" y="395"/>
                </a:cubicBezTo>
                <a:cubicBezTo>
                  <a:pt x="575" y="408"/>
                  <a:pt x="575" y="408"/>
                  <a:pt x="575" y="408"/>
                </a:cubicBezTo>
                <a:moveTo>
                  <a:pt x="352" y="407"/>
                </a:moveTo>
                <a:cubicBezTo>
                  <a:pt x="316" y="395"/>
                  <a:pt x="316" y="395"/>
                  <a:pt x="316" y="395"/>
                </a:cubicBezTo>
                <a:cubicBezTo>
                  <a:pt x="341" y="381"/>
                  <a:pt x="341" y="381"/>
                  <a:pt x="341" y="381"/>
                </a:cubicBezTo>
                <a:cubicBezTo>
                  <a:pt x="377" y="392"/>
                  <a:pt x="377" y="392"/>
                  <a:pt x="377" y="392"/>
                </a:cubicBezTo>
                <a:cubicBezTo>
                  <a:pt x="352" y="407"/>
                  <a:pt x="352" y="407"/>
                  <a:pt x="352" y="407"/>
                </a:cubicBezTo>
                <a:moveTo>
                  <a:pt x="415" y="402"/>
                </a:moveTo>
                <a:cubicBezTo>
                  <a:pt x="382" y="391"/>
                  <a:pt x="382" y="391"/>
                  <a:pt x="382" y="391"/>
                </a:cubicBezTo>
                <a:cubicBezTo>
                  <a:pt x="403" y="379"/>
                  <a:pt x="403" y="379"/>
                  <a:pt x="403" y="379"/>
                </a:cubicBezTo>
                <a:cubicBezTo>
                  <a:pt x="436" y="389"/>
                  <a:pt x="436" y="389"/>
                  <a:pt x="436" y="389"/>
                </a:cubicBezTo>
                <a:cubicBezTo>
                  <a:pt x="415" y="402"/>
                  <a:pt x="415" y="402"/>
                  <a:pt x="415" y="402"/>
                </a:cubicBezTo>
                <a:moveTo>
                  <a:pt x="189" y="399"/>
                </a:moveTo>
                <a:cubicBezTo>
                  <a:pt x="157" y="388"/>
                  <a:pt x="157" y="388"/>
                  <a:pt x="157" y="388"/>
                </a:cubicBezTo>
                <a:cubicBezTo>
                  <a:pt x="179" y="376"/>
                  <a:pt x="179" y="376"/>
                  <a:pt x="179" y="376"/>
                </a:cubicBezTo>
                <a:cubicBezTo>
                  <a:pt x="211" y="387"/>
                  <a:pt x="211" y="387"/>
                  <a:pt x="211" y="387"/>
                </a:cubicBezTo>
                <a:cubicBezTo>
                  <a:pt x="189" y="399"/>
                  <a:pt x="189" y="399"/>
                  <a:pt x="189" y="399"/>
                </a:cubicBezTo>
                <a:moveTo>
                  <a:pt x="129" y="402"/>
                </a:moveTo>
                <a:cubicBezTo>
                  <a:pt x="91" y="389"/>
                  <a:pt x="91" y="389"/>
                  <a:pt x="91" y="389"/>
                </a:cubicBezTo>
                <a:cubicBezTo>
                  <a:pt x="114" y="376"/>
                  <a:pt x="114" y="376"/>
                  <a:pt x="114" y="376"/>
                </a:cubicBezTo>
                <a:cubicBezTo>
                  <a:pt x="152" y="389"/>
                  <a:pt x="152" y="389"/>
                  <a:pt x="152" y="389"/>
                </a:cubicBezTo>
                <a:cubicBezTo>
                  <a:pt x="129" y="402"/>
                  <a:pt x="129" y="402"/>
                  <a:pt x="129" y="402"/>
                </a:cubicBezTo>
                <a:moveTo>
                  <a:pt x="474" y="399"/>
                </a:moveTo>
                <a:cubicBezTo>
                  <a:pt x="441" y="388"/>
                  <a:pt x="441" y="388"/>
                  <a:pt x="441" y="388"/>
                </a:cubicBezTo>
                <a:cubicBezTo>
                  <a:pt x="463" y="375"/>
                  <a:pt x="463" y="375"/>
                  <a:pt x="463" y="375"/>
                </a:cubicBezTo>
                <a:cubicBezTo>
                  <a:pt x="496" y="385"/>
                  <a:pt x="496" y="385"/>
                  <a:pt x="496" y="385"/>
                </a:cubicBezTo>
                <a:cubicBezTo>
                  <a:pt x="474" y="399"/>
                  <a:pt x="474" y="399"/>
                  <a:pt x="474" y="399"/>
                </a:cubicBezTo>
                <a:moveTo>
                  <a:pt x="254" y="399"/>
                </a:moveTo>
                <a:cubicBezTo>
                  <a:pt x="216" y="386"/>
                  <a:pt x="216" y="386"/>
                  <a:pt x="216" y="386"/>
                </a:cubicBezTo>
                <a:cubicBezTo>
                  <a:pt x="239" y="373"/>
                  <a:pt x="239" y="373"/>
                  <a:pt x="239" y="373"/>
                </a:cubicBezTo>
                <a:cubicBezTo>
                  <a:pt x="277" y="386"/>
                  <a:pt x="277" y="386"/>
                  <a:pt x="277" y="386"/>
                </a:cubicBezTo>
                <a:cubicBezTo>
                  <a:pt x="254" y="399"/>
                  <a:pt x="254" y="399"/>
                  <a:pt x="254" y="399"/>
                </a:cubicBezTo>
                <a:moveTo>
                  <a:pt x="540" y="397"/>
                </a:moveTo>
                <a:cubicBezTo>
                  <a:pt x="502" y="384"/>
                  <a:pt x="502" y="384"/>
                  <a:pt x="502" y="384"/>
                </a:cubicBezTo>
                <a:cubicBezTo>
                  <a:pt x="522" y="372"/>
                  <a:pt x="522" y="372"/>
                  <a:pt x="522" y="372"/>
                </a:cubicBezTo>
                <a:cubicBezTo>
                  <a:pt x="560" y="384"/>
                  <a:pt x="560" y="384"/>
                  <a:pt x="560" y="384"/>
                </a:cubicBezTo>
                <a:cubicBezTo>
                  <a:pt x="540" y="397"/>
                  <a:pt x="540" y="397"/>
                  <a:pt x="540" y="397"/>
                </a:cubicBezTo>
                <a:moveTo>
                  <a:pt x="313" y="395"/>
                </a:moveTo>
                <a:cubicBezTo>
                  <a:pt x="282" y="385"/>
                  <a:pt x="282" y="385"/>
                  <a:pt x="282" y="385"/>
                </a:cubicBezTo>
                <a:cubicBezTo>
                  <a:pt x="308" y="370"/>
                  <a:pt x="308" y="370"/>
                  <a:pt x="308" y="370"/>
                </a:cubicBezTo>
                <a:cubicBezTo>
                  <a:pt x="339" y="380"/>
                  <a:pt x="339" y="380"/>
                  <a:pt x="339" y="380"/>
                </a:cubicBezTo>
                <a:cubicBezTo>
                  <a:pt x="313" y="395"/>
                  <a:pt x="313" y="395"/>
                  <a:pt x="313" y="395"/>
                </a:cubicBezTo>
                <a:moveTo>
                  <a:pt x="598" y="393"/>
                </a:moveTo>
                <a:cubicBezTo>
                  <a:pt x="566" y="383"/>
                  <a:pt x="566" y="383"/>
                  <a:pt x="566" y="383"/>
                </a:cubicBezTo>
                <a:cubicBezTo>
                  <a:pt x="587" y="370"/>
                  <a:pt x="587" y="370"/>
                  <a:pt x="587" y="370"/>
                </a:cubicBezTo>
                <a:cubicBezTo>
                  <a:pt x="619" y="380"/>
                  <a:pt x="619" y="380"/>
                  <a:pt x="619" y="380"/>
                </a:cubicBezTo>
                <a:cubicBezTo>
                  <a:pt x="598" y="393"/>
                  <a:pt x="598" y="393"/>
                  <a:pt x="598" y="393"/>
                </a:cubicBezTo>
                <a:moveTo>
                  <a:pt x="380" y="390"/>
                </a:moveTo>
                <a:cubicBezTo>
                  <a:pt x="344" y="379"/>
                  <a:pt x="344" y="379"/>
                  <a:pt x="344" y="379"/>
                </a:cubicBezTo>
                <a:cubicBezTo>
                  <a:pt x="365" y="367"/>
                  <a:pt x="365" y="367"/>
                  <a:pt x="365" y="367"/>
                </a:cubicBezTo>
                <a:cubicBezTo>
                  <a:pt x="401" y="378"/>
                  <a:pt x="401" y="378"/>
                  <a:pt x="401" y="378"/>
                </a:cubicBezTo>
                <a:cubicBezTo>
                  <a:pt x="380" y="390"/>
                  <a:pt x="380" y="390"/>
                  <a:pt x="380" y="390"/>
                </a:cubicBezTo>
                <a:moveTo>
                  <a:pt x="439" y="387"/>
                </a:moveTo>
                <a:cubicBezTo>
                  <a:pt x="406" y="377"/>
                  <a:pt x="406" y="377"/>
                  <a:pt x="406" y="377"/>
                </a:cubicBezTo>
                <a:cubicBezTo>
                  <a:pt x="428" y="364"/>
                  <a:pt x="428" y="364"/>
                  <a:pt x="428" y="364"/>
                </a:cubicBezTo>
                <a:cubicBezTo>
                  <a:pt x="461" y="374"/>
                  <a:pt x="461" y="374"/>
                  <a:pt x="461" y="374"/>
                </a:cubicBezTo>
                <a:cubicBezTo>
                  <a:pt x="439" y="387"/>
                  <a:pt x="439" y="387"/>
                  <a:pt x="439" y="387"/>
                </a:cubicBezTo>
                <a:moveTo>
                  <a:pt x="155" y="387"/>
                </a:moveTo>
                <a:cubicBezTo>
                  <a:pt x="117" y="375"/>
                  <a:pt x="117" y="375"/>
                  <a:pt x="117" y="375"/>
                </a:cubicBezTo>
                <a:cubicBezTo>
                  <a:pt x="138" y="363"/>
                  <a:pt x="138" y="363"/>
                  <a:pt x="138" y="363"/>
                </a:cubicBezTo>
                <a:cubicBezTo>
                  <a:pt x="176" y="376"/>
                  <a:pt x="176" y="376"/>
                  <a:pt x="176" y="376"/>
                </a:cubicBezTo>
                <a:cubicBezTo>
                  <a:pt x="155" y="387"/>
                  <a:pt x="155" y="387"/>
                  <a:pt x="155" y="387"/>
                </a:cubicBezTo>
                <a:moveTo>
                  <a:pt x="214" y="385"/>
                </a:moveTo>
                <a:cubicBezTo>
                  <a:pt x="182" y="375"/>
                  <a:pt x="182" y="375"/>
                  <a:pt x="182" y="375"/>
                </a:cubicBezTo>
                <a:cubicBezTo>
                  <a:pt x="204" y="362"/>
                  <a:pt x="204" y="362"/>
                  <a:pt x="204" y="362"/>
                </a:cubicBezTo>
                <a:cubicBezTo>
                  <a:pt x="236" y="372"/>
                  <a:pt x="236" y="372"/>
                  <a:pt x="236" y="372"/>
                </a:cubicBezTo>
                <a:cubicBezTo>
                  <a:pt x="214" y="385"/>
                  <a:pt x="214" y="385"/>
                  <a:pt x="214" y="385"/>
                </a:cubicBezTo>
                <a:moveTo>
                  <a:pt x="499" y="384"/>
                </a:moveTo>
                <a:cubicBezTo>
                  <a:pt x="466" y="373"/>
                  <a:pt x="466" y="373"/>
                  <a:pt x="466" y="373"/>
                </a:cubicBezTo>
                <a:cubicBezTo>
                  <a:pt x="487" y="361"/>
                  <a:pt x="487" y="361"/>
                  <a:pt x="487" y="361"/>
                </a:cubicBezTo>
                <a:cubicBezTo>
                  <a:pt x="520" y="371"/>
                  <a:pt x="520" y="371"/>
                  <a:pt x="520" y="371"/>
                </a:cubicBezTo>
                <a:cubicBezTo>
                  <a:pt x="499" y="384"/>
                  <a:pt x="499" y="384"/>
                  <a:pt x="499" y="384"/>
                </a:cubicBezTo>
                <a:moveTo>
                  <a:pt x="280" y="384"/>
                </a:moveTo>
                <a:cubicBezTo>
                  <a:pt x="242" y="372"/>
                  <a:pt x="242" y="372"/>
                  <a:pt x="242" y="372"/>
                </a:cubicBezTo>
                <a:cubicBezTo>
                  <a:pt x="267" y="357"/>
                  <a:pt x="267" y="357"/>
                  <a:pt x="267" y="357"/>
                </a:cubicBezTo>
                <a:cubicBezTo>
                  <a:pt x="305" y="369"/>
                  <a:pt x="305" y="369"/>
                  <a:pt x="305" y="369"/>
                </a:cubicBezTo>
                <a:cubicBezTo>
                  <a:pt x="280" y="384"/>
                  <a:pt x="280" y="384"/>
                  <a:pt x="280" y="384"/>
                </a:cubicBezTo>
                <a:moveTo>
                  <a:pt x="563" y="382"/>
                </a:moveTo>
                <a:cubicBezTo>
                  <a:pt x="525" y="370"/>
                  <a:pt x="525" y="370"/>
                  <a:pt x="525" y="370"/>
                </a:cubicBezTo>
                <a:cubicBezTo>
                  <a:pt x="547" y="357"/>
                  <a:pt x="547" y="357"/>
                  <a:pt x="547" y="357"/>
                </a:cubicBezTo>
                <a:cubicBezTo>
                  <a:pt x="584" y="369"/>
                  <a:pt x="584" y="369"/>
                  <a:pt x="584" y="369"/>
                </a:cubicBezTo>
                <a:cubicBezTo>
                  <a:pt x="563" y="382"/>
                  <a:pt x="563" y="382"/>
                  <a:pt x="563" y="382"/>
                </a:cubicBezTo>
                <a:moveTo>
                  <a:pt x="341" y="378"/>
                </a:moveTo>
                <a:cubicBezTo>
                  <a:pt x="311" y="368"/>
                  <a:pt x="311" y="368"/>
                  <a:pt x="311" y="368"/>
                </a:cubicBezTo>
                <a:cubicBezTo>
                  <a:pt x="332" y="356"/>
                  <a:pt x="332" y="356"/>
                  <a:pt x="332" y="356"/>
                </a:cubicBezTo>
                <a:cubicBezTo>
                  <a:pt x="363" y="366"/>
                  <a:pt x="363" y="366"/>
                  <a:pt x="363" y="366"/>
                </a:cubicBezTo>
                <a:cubicBezTo>
                  <a:pt x="341" y="378"/>
                  <a:pt x="341" y="378"/>
                  <a:pt x="341" y="378"/>
                </a:cubicBezTo>
                <a:moveTo>
                  <a:pt x="622" y="378"/>
                </a:moveTo>
                <a:cubicBezTo>
                  <a:pt x="590" y="368"/>
                  <a:pt x="590" y="368"/>
                  <a:pt x="590" y="368"/>
                </a:cubicBezTo>
                <a:cubicBezTo>
                  <a:pt x="611" y="355"/>
                  <a:pt x="611" y="355"/>
                  <a:pt x="611" y="355"/>
                </a:cubicBezTo>
                <a:cubicBezTo>
                  <a:pt x="643" y="364"/>
                  <a:pt x="643" y="364"/>
                  <a:pt x="643" y="364"/>
                </a:cubicBezTo>
                <a:cubicBezTo>
                  <a:pt x="622" y="378"/>
                  <a:pt x="622" y="378"/>
                  <a:pt x="622" y="378"/>
                </a:cubicBezTo>
                <a:moveTo>
                  <a:pt x="403" y="376"/>
                </a:moveTo>
                <a:cubicBezTo>
                  <a:pt x="368" y="365"/>
                  <a:pt x="368" y="365"/>
                  <a:pt x="368" y="365"/>
                </a:cubicBezTo>
                <a:cubicBezTo>
                  <a:pt x="391" y="352"/>
                  <a:pt x="391" y="352"/>
                  <a:pt x="391" y="352"/>
                </a:cubicBezTo>
                <a:cubicBezTo>
                  <a:pt x="426" y="363"/>
                  <a:pt x="426" y="363"/>
                  <a:pt x="426" y="363"/>
                </a:cubicBezTo>
                <a:cubicBezTo>
                  <a:pt x="403" y="376"/>
                  <a:pt x="403" y="376"/>
                  <a:pt x="403" y="376"/>
                </a:cubicBezTo>
                <a:moveTo>
                  <a:pt x="463" y="372"/>
                </a:moveTo>
                <a:cubicBezTo>
                  <a:pt x="431" y="362"/>
                  <a:pt x="431" y="362"/>
                  <a:pt x="431" y="362"/>
                </a:cubicBezTo>
                <a:cubicBezTo>
                  <a:pt x="452" y="350"/>
                  <a:pt x="452" y="350"/>
                  <a:pt x="452" y="350"/>
                </a:cubicBezTo>
                <a:cubicBezTo>
                  <a:pt x="484" y="360"/>
                  <a:pt x="484" y="360"/>
                  <a:pt x="484" y="360"/>
                </a:cubicBezTo>
                <a:cubicBezTo>
                  <a:pt x="463" y="372"/>
                  <a:pt x="463" y="372"/>
                  <a:pt x="463" y="372"/>
                </a:cubicBezTo>
                <a:moveTo>
                  <a:pt x="179" y="374"/>
                </a:moveTo>
                <a:cubicBezTo>
                  <a:pt x="141" y="361"/>
                  <a:pt x="141" y="361"/>
                  <a:pt x="141" y="361"/>
                </a:cubicBezTo>
                <a:cubicBezTo>
                  <a:pt x="164" y="349"/>
                  <a:pt x="164" y="349"/>
                  <a:pt x="164" y="349"/>
                </a:cubicBezTo>
                <a:cubicBezTo>
                  <a:pt x="202" y="361"/>
                  <a:pt x="202" y="361"/>
                  <a:pt x="202" y="361"/>
                </a:cubicBezTo>
                <a:cubicBezTo>
                  <a:pt x="179" y="374"/>
                  <a:pt x="179" y="374"/>
                  <a:pt x="179" y="374"/>
                </a:cubicBezTo>
                <a:moveTo>
                  <a:pt x="239" y="371"/>
                </a:moveTo>
                <a:cubicBezTo>
                  <a:pt x="207" y="361"/>
                  <a:pt x="207" y="361"/>
                  <a:pt x="207" y="361"/>
                </a:cubicBezTo>
                <a:cubicBezTo>
                  <a:pt x="233" y="346"/>
                  <a:pt x="233" y="346"/>
                  <a:pt x="233" y="346"/>
                </a:cubicBezTo>
                <a:cubicBezTo>
                  <a:pt x="265" y="356"/>
                  <a:pt x="265" y="356"/>
                  <a:pt x="265" y="356"/>
                </a:cubicBezTo>
                <a:cubicBezTo>
                  <a:pt x="239" y="371"/>
                  <a:pt x="239" y="371"/>
                  <a:pt x="239" y="371"/>
                </a:cubicBezTo>
                <a:moveTo>
                  <a:pt x="523" y="369"/>
                </a:moveTo>
                <a:cubicBezTo>
                  <a:pt x="489" y="359"/>
                  <a:pt x="489" y="359"/>
                  <a:pt x="489" y="359"/>
                </a:cubicBezTo>
                <a:cubicBezTo>
                  <a:pt x="511" y="346"/>
                  <a:pt x="511" y="346"/>
                  <a:pt x="511" y="346"/>
                </a:cubicBezTo>
                <a:cubicBezTo>
                  <a:pt x="544" y="356"/>
                  <a:pt x="544" y="356"/>
                  <a:pt x="544" y="356"/>
                </a:cubicBezTo>
                <a:cubicBezTo>
                  <a:pt x="523" y="369"/>
                  <a:pt x="523" y="369"/>
                  <a:pt x="523" y="369"/>
                </a:cubicBezTo>
                <a:moveTo>
                  <a:pt x="308" y="368"/>
                </a:moveTo>
                <a:cubicBezTo>
                  <a:pt x="270" y="355"/>
                  <a:pt x="270" y="355"/>
                  <a:pt x="270" y="355"/>
                </a:cubicBezTo>
                <a:cubicBezTo>
                  <a:pt x="292" y="344"/>
                  <a:pt x="292" y="344"/>
                  <a:pt x="292" y="344"/>
                </a:cubicBezTo>
                <a:cubicBezTo>
                  <a:pt x="329" y="355"/>
                  <a:pt x="329" y="355"/>
                  <a:pt x="329" y="355"/>
                </a:cubicBezTo>
                <a:cubicBezTo>
                  <a:pt x="308" y="368"/>
                  <a:pt x="308" y="368"/>
                  <a:pt x="308" y="368"/>
                </a:cubicBezTo>
                <a:moveTo>
                  <a:pt x="587" y="367"/>
                </a:moveTo>
                <a:cubicBezTo>
                  <a:pt x="549" y="355"/>
                  <a:pt x="549" y="355"/>
                  <a:pt x="549" y="355"/>
                </a:cubicBezTo>
                <a:cubicBezTo>
                  <a:pt x="571" y="342"/>
                  <a:pt x="571" y="342"/>
                  <a:pt x="571" y="342"/>
                </a:cubicBezTo>
                <a:cubicBezTo>
                  <a:pt x="608" y="354"/>
                  <a:pt x="608" y="354"/>
                  <a:pt x="608" y="354"/>
                </a:cubicBezTo>
                <a:cubicBezTo>
                  <a:pt x="587" y="367"/>
                  <a:pt x="587" y="367"/>
                  <a:pt x="587" y="367"/>
                </a:cubicBezTo>
                <a:moveTo>
                  <a:pt x="365" y="364"/>
                </a:moveTo>
                <a:cubicBezTo>
                  <a:pt x="335" y="355"/>
                  <a:pt x="335" y="355"/>
                  <a:pt x="335" y="355"/>
                </a:cubicBezTo>
                <a:cubicBezTo>
                  <a:pt x="357" y="341"/>
                  <a:pt x="357" y="341"/>
                  <a:pt x="357" y="341"/>
                </a:cubicBezTo>
                <a:cubicBezTo>
                  <a:pt x="388" y="351"/>
                  <a:pt x="388" y="351"/>
                  <a:pt x="388" y="351"/>
                </a:cubicBezTo>
                <a:cubicBezTo>
                  <a:pt x="365" y="364"/>
                  <a:pt x="365" y="364"/>
                  <a:pt x="365" y="364"/>
                </a:cubicBezTo>
                <a:moveTo>
                  <a:pt x="646" y="363"/>
                </a:moveTo>
                <a:cubicBezTo>
                  <a:pt x="614" y="353"/>
                  <a:pt x="614" y="353"/>
                  <a:pt x="614" y="353"/>
                </a:cubicBezTo>
                <a:cubicBezTo>
                  <a:pt x="633" y="341"/>
                  <a:pt x="633" y="341"/>
                  <a:pt x="633" y="341"/>
                </a:cubicBezTo>
                <a:cubicBezTo>
                  <a:pt x="665" y="351"/>
                  <a:pt x="665" y="351"/>
                  <a:pt x="665" y="351"/>
                </a:cubicBezTo>
                <a:cubicBezTo>
                  <a:pt x="646" y="363"/>
                  <a:pt x="646" y="363"/>
                  <a:pt x="646" y="363"/>
                </a:cubicBezTo>
                <a:moveTo>
                  <a:pt x="429" y="361"/>
                </a:moveTo>
                <a:cubicBezTo>
                  <a:pt x="393" y="350"/>
                  <a:pt x="393" y="350"/>
                  <a:pt x="393" y="350"/>
                </a:cubicBezTo>
                <a:cubicBezTo>
                  <a:pt x="414" y="338"/>
                  <a:pt x="414" y="338"/>
                  <a:pt x="414" y="338"/>
                </a:cubicBezTo>
                <a:cubicBezTo>
                  <a:pt x="449" y="349"/>
                  <a:pt x="449" y="349"/>
                  <a:pt x="449" y="349"/>
                </a:cubicBezTo>
                <a:cubicBezTo>
                  <a:pt x="429" y="361"/>
                  <a:pt x="429" y="361"/>
                  <a:pt x="429" y="361"/>
                </a:cubicBezTo>
                <a:moveTo>
                  <a:pt x="487" y="358"/>
                </a:moveTo>
                <a:cubicBezTo>
                  <a:pt x="455" y="348"/>
                  <a:pt x="455" y="348"/>
                  <a:pt x="455" y="348"/>
                </a:cubicBezTo>
                <a:cubicBezTo>
                  <a:pt x="476" y="335"/>
                  <a:pt x="476" y="335"/>
                  <a:pt x="476" y="335"/>
                </a:cubicBezTo>
                <a:cubicBezTo>
                  <a:pt x="508" y="345"/>
                  <a:pt x="508" y="345"/>
                  <a:pt x="508" y="345"/>
                </a:cubicBezTo>
                <a:cubicBezTo>
                  <a:pt x="487" y="358"/>
                  <a:pt x="487" y="358"/>
                  <a:pt x="487" y="358"/>
                </a:cubicBezTo>
                <a:moveTo>
                  <a:pt x="205" y="360"/>
                </a:moveTo>
                <a:cubicBezTo>
                  <a:pt x="167" y="347"/>
                  <a:pt x="167" y="347"/>
                  <a:pt x="167" y="347"/>
                </a:cubicBezTo>
                <a:cubicBezTo>
                  <a:pt x="193" y="333"/>
                  <a:pt x="193" y="333"/>
                  <a:pt x="193" y="333"/>
                </a:cubicBezTo>
                <a:cubicBezTo>
                  <a:pt x="231" y="345"/>
                  <a:pt x="231" y="345"/>
                  <a:pt x="231" y="345"/>
                </a:cubicBezTo>
                <a:cubicBezTo>
                  <a:pt x="205" y="360"/>
                  <a:pt x="205" y="360"/>
                  <a:pt x="205" y="360"/>
                </a:cubicBezTo>
                <a:moveTo>
                  <a:pt x="268" y="355"/>
                </a:moveTo>
                <a:cubicBezTo>
                  <a:pt x="236" y="345"/>
                  <a:pt x="236" y="345"/>
                  <a:pt x="236" y="345"/>
                </a:cubicBezTo>
                <a:cubicBezTo>
                  <a:pt x="257" y="333"/>
                  <a:pt x="257" y="333"/>
                  <a:pt x="257" y="333"/>
                </a:cubicBezTo>
                <a:cubicBezTo>
                  <a:pt x="289" y="343"/>
                  <a:pt x="289" y="343"/>
                  <a:pt x="289" y="343"/>
                </a:cubicBezTo>
                <a:cubicBezTo>
                  <a:pt x="268" y="355"/>
                  <a:pt x="268" y="355"/>
                  <a:pt x="268" y="355"/>
                </a:cubicBezTo>
                <a:moveTo>
                  <a:pt x="547" y="355"/>
                </a:moveTo>
                <a:cubicBezTo>
                  <a:pt x="514" y="344"/>
                  <a:pt x="514" y="344"/>
                  <a:pt x="514" y="344"/>
                </a:cubicBezTo>
                <a:cubicBezTo>
                  <a:pt x="535" y="331"/>
                  <a:pt x="535" y="331"/>
                  <a:pt x="535" y="331"/>
                </a:cubicBezTo>
                <a:cubicBezTo>
                  <a:pt x="568" y="341"/>
                  <a:pt x="568" y="341"/>
                  <a:pt x="568" y="341"/>
                </a:cubicBezTo>
                <a:cubicBezTo>
                  <a:pt x="547" y="355"/>
                  <a:pt x="547" y="355"/>
                  <a:pt x="547" y="355"/>
                </a:cubicBezTo>
                <a:moveTo>
                  <a:pt x="332" y="354"/>
                </a:moveTo>
                <a:cubicBezTo>
                  <a:pt x="295" y="342"/>
                  <a:pt x="295" y="342"/>
                  <a:pt x="295" y="342"/>
                </a:cubicBezTo>
                <a:cubicBezTo>
                  <a:pt x="318" y="329"/>
                  <a:pt x="318" y="329"/>
                  <a:pt x="318" y="329"/>
                </a:cubicBezTo>
                <a:cubicBezTo>
                  <a:pt x="355" y="341"/>
                  <a:pt x="355" y="341"/>
                  <a:pt x="355" y="341"/>
                </a:cubicBezTo>
                <a:cubicBezTo>
                  <a:pt x="332" y="354"/>
                  <a:pt x="332" y="354"/>
                  <a:pt x="332" y="354"/>
                </a:cubicBezTo>
                <a:moveTo>
                  <a:pt x="611" y="352"/>
                </a:moveTo>
                <a:cubicBezTo>
                  <a:pt x="574" y="340"/>
                  <a:pt x="574" y="340"/>
                  <a:pt x="574" y="340"/>
                </a:cubicBezTo>
                <a:cubicBezTo>
                  <a:pt x="593" y="329"/>
                  <a:pt x="593" y="329"/>
                  <a:pt x="593" y="329"/>
                </a:cubicBezTo>
                <a:cubicBezTo>
                  <a:pt x="630" y="340"/>
                  <a:pt x="630" y="340"/>
                  <a:pt x="630" y="340"/>
                </a:cubicBezTo>
                <a:cubicBezTo>
                  <a:pt x="611" y="352"/>
                  <a:pt x="611" y="352"/>
                  <a:pt x="611" y="352"/>
                </a:cubicBezTo>
                <a:moveTo>
                  <a:pt x="391" y="349"/>
                </a:moveTo>
                <a:cubicBezTo>
                  <a:pt x="360" y="340"/>
                  <a:pt x="360" y="340"/>
                  <a:pt x="360" y="340"/>
                </a:cubicBezTo>
                <a:cubicBezTo>
                  <a:pt x="381" y="328"/>
                  <a:pt x="381" y="328"/>
                  <a:pt x="381" y="328"/>
                </a:cubicBezTo>
                <a:cubicBezTo>
                  <a:pt x="412" y="337"/>
                  <a:pt x="412" y="337"/>
                  <a:pt x="412" y="337"/>
                </a:cubicBezTo>
                <a:cubicBezTo>
                  <a:pt x="391" y="349"/>
                  <a:pt x="391" y="349"/>
                  <a:pt x="391" y="349"/>
                </a:cubicBezTo>
                <a:moveTo>
                  <a:pt x="668" y="349"/>
                </a:moveTo>
                <a:cubicBezTo>
                  <a:pt x="635" y="339"/>
                  <a:pt x="635" y="339"/>
                  <a:pt x="635" y="339"/>
                </a:cubicBezTo>
                <a:cubicBezTo>
                  <a:pt x="654" y="327"/>
                  <a:pt x="654" y="327"/>
                  <a:pt x="654" y="327"/>
                </a:cubicBezTo>
                <a:cubicBezTo>
                  <a:pt x="686" y="337"/>
                  <a:pt x="686" y="337"/>
                  <a:pt x="686" y="337"/>
                </a:cubicBezTo>
                <a:cubicBezTo>
                  <a:pt x="668" y="349"/>
                  <a:pt x="668" y="349"/>
                  <a:pt x="668" y="349"/>
                </a:cubicBezTo>
                <a:moveTo>
                  <a:pt x="452" y="347"/>
                </a:moveTo>
                <a:cubicBezTo>
                  <a:pt x="417" y="336"/>
                  <a:pt x="417" y="336"/>
                  <a:pt x="417" y="336"/>
                </a:cubicBezTo>
                <a:cubicBezTo>
                  <a:pt x="439" y="324"/>
                  <a:pt x="439" y="324"/>
                  <a:pt x="439" y="324"/>
                </a:cubicBezTo>
                <a:cubicBezTo>
                  <a:pt x="474" y="334"/>
                  <a:pt x="474" y="334"/>
                  <a:pt x="474" y="334"/>
                </a:cubicBezTo>
                <a:cubicBezTo>
                  <a:pt x="452" y="347"/>
                  <a:pt x="452" y="347"/>
                  <a:pt x="452" y="347"/>
                </a:cubicBezTo>
                <a:moveTo>
                  <a:pt x="511" y="343"/>
                </a:moveTo>
                <a:cubicBezTo>
                  <a:pt x="479" y="334"/>
                  <a:pt x="479" y="334"/>
                  <a:pt x="479" y="334"/>
                </a:cubicBezTo>
                <a:cubicBezTo>
                  <a:pt x="501" y="321"/>
                  <a:pt x="501" y="321"/>
                  <a:pt x="501" y="321"/>
                </a:cubicBezTo>
                <a:cubicBezTo>
                  <a:pt x="533" y="330"/>
                  <a:pt x="533" y="330"/>
                  <a:pt x="533" y="330"/>
                </a:cubicBezTo>
                <a:cubicBezTo>
                  <a:pt x="511" y="343"/>
                  <a:pt x="511" y="343"/>
                  <a:pt x="511" y="343"/>
                </a:cubicBezTo>
                <a:moveTo>
                  <a:pt x="233" y="344"/>
                </a:moveTo>
                <a:cubicBezTo>
                  <a:pt x="196" y="332"/>
                  <a:pt x="196" y="332"/>
                  <a:pt x="196" y="332"/>
                </a:cubicBezTo>
                <a:cubicBezTo>
                  <a:pt x="217" y="320"/>
                  <a:pt x="217" y="320"/>
                  <a:pt x="217" y="320"/>
                </a:cubicBezTo>
                <a:cubicBezTo>
                  <a:pt x="255" y="332"/>
                  <a:pt x="255" y="332"/>
                  <a:pt x="255" y="332"/>
                </a:cubicBezTo>
                <a:cubicBezTo>
                  <a:pt x="233" y="344"/>
                  <a:pt x="233" y="344"/>
                  <a:pt x="233" y="344"/>
                </a:cubicBezTo>
                <a:moveTo>
                  <a:pt x="292" y="341"/>
                </a:moveTo>
                <a:cubicBezTo>
                  <a:pt x="260" y="331"/>
                  <a:pt x="260" y="331"/>
                  <a:pt x="260" y="331"/>
                </a:cubicBezTo>
                <a:cubicBezTo>
                  <a:pt x="284" y="318"/>
                  <a:pt x="284" y="318"/>
                  <a:pt x="284" y="318"/>
                </a:cubicBezTo>
                <a:cubicBezTo>
                  <a:pt x="315" y="328"/>
                  <a:pt x="315" y="328"/>
                  <a:pt x="315" y="328"/>
                </a:cubicBezTo>
                <a:cubicBezTo>
                  <a:pt x="292" y="341"/>
                  <a:pt x="292" y="341"/>
                  <a:pt x="292" y="341"/>
                </a:cubicBezTo>
                <a:moveTo>
                  <a:pt x="571" y="340"/>
                </a:moveTo>
                <a:cubicBezTo>
                  <a:pt x="538" y="330"/>
                  <a:pt x="538" y="330"/>
                  <a:pt x="538" y="330"/>
                </a:cubicBezTo>
                <a:cubicBezTo>
                  <a:pt x="557" y="318"/>
                  <a:pt x="557" y="318"/>
                  <a:pt x="557" y="318"/>
                </a:cubicBezTo>
                <a:cubicBezTo>
                  <a:pt x="590" y="328"/>
                  <a:pt x="590" y="328"/>
                  <a:pt x="590" y="328"/>
                </a:cubicBezTo>
                <a:cubicBezTo>
                  <a:pt x="571" y="340"/>
                  <a:pt x="571" y="340"/>
                  <a:pt x="571" y="340"/>
                </a:cubicBezTo>
                <a:moveTo>
                  <a:pt x="358" y="339"/>
                </a:moveTo>
                <a:cubicBezTo>
                  <a:pt x="321" y="327"/>
                  <a:pt x="321" y="327"/>
                  <a:pt x="321" y="327"/>
                </a:cubicBezTo>
                <a:cubicBezTo>
                  <a:pt x="341" y="316"/>
                  <a:pt x="341" y="316"/>
                  <a:pt x="341" y="316"/>
                </a:cubicBezTo>
                <a:cubicBezTo>
                  <a:pt x="378" y="327"/>
                  <a:pt x="378" y="327"/>
                  <a:pt x="378" y="327"/>
                </a:cubicBezTo>
                <a:cubicBezTo>
                  <a:pt x="358" y="339"/>
                  <a:pt x="358" y="339"/>
                  <a:pt x="358" y="339"/>
                </a:cubicBezTo>
                <a:moveTo>
                  <a:pt x="633" y="338"/>
                </a:moveTo>
                <a:cubicBezTo>
                  <a:pt x="596" y="327"/>
                  <a:pt x="596" y="327"/>
                  <a:pt x="596" y="327"/>
                </a:cubicBezTo>
                <a:cubicBezTo>
                  <a:pt x="615" y="315"/>
                  <a:pt x="615" y="315"/>
                  <a:pt x="615" y="315"/>
                </a:cubicBezTo>
                <a:cubicBezTo>
                  <a:pt x="652" y="326"/>
                  <a:pt x="652" y="326"/>
                  <a:pt x="652" y="326"/>
                </a:cubicBezTo>
                <a:cubicBezTo>
                  <a:pt x="633" y="338"/>
                  <a:pt x="633" y="338"/>
                  <a:pt x="633" y="338"/>
                </a:cubicBezTo>
                <a:moveTo>
                  <a:pt x="414" y="336"/>
                </a:moveTo>
                <a:cubicBezTo>
                  <a:pt x="384" y="326"/>
                  <a:pt x="384" y="326"/>
                  <a:pt x="384" y="326"/>
                </a:cubicBezTo>
                <a:cubicBezTo>
                  <a:pt x="406" y="313"/>
                  <a:pt x="406" y="313"/>
                  <a:pt x="406" y="313"/>
                </a:cubicBezTo>
                <a:cubicBezTo>
                  <a:pt x="437" y="323"/>
                  <a:pt x="437" y="323"/>
                  <a:pt x="437" y="323"/>
                </a:cubicBezTo>
                <a:cubicBezTo>
                  <a:pt x="414" y="336"/>
                  <a:pt x="414" y="336"/>
                  <a:pt x="414" y="336"/>
                </a:cubicBezTo>
                <a:moveTo>
                  <a:pt x="689" y="336"/>
                </a:moveTo>
                <a:cubicBezTo>
                  <a:pt x="657" y="326"/>
                  <a:pt x="657" y="326"/>
                  <a:pt x="657" y="326"/>
                </a:cubicBezTo>
                <a:cubicBezTo>
                  <a:pt x="679" y="312"/>
                  <a:pt x="679" y="312"/>
                  <a:pt x="679" y="312"/>
                </a:cubicBezTo>
                <a:cubicBezTo>
                  <a:pt x="711" y="322"/>
                  <a:pt x="711" y="322"/>
                  <a:pt x="711" y="322"/>
                </a:cubicBezTo>
                <a:cubicBezTo>
                  <a:pt x="689" y="336"/>
                  <a:pt x="689" y="336"/>
                  <a:pt x="689" y="336"/>
                </a:cubicBezTo>
                <a:moveTo>
                  <a:pt x="477" y="333"/>
                </a:moveTo>
                <a:cubicBezTo>
                  <a:pt x="442" y="322"/>
                  <a:pt x="442" y="322"/>
                  <a:pt x="442" y="322"/>
                </a:cubicBezTo>
                <a:cubicBezTo>
                  <a:pt x="464" y="309"/>
                  <a:pt x="464" y="309"/>
                  <a:pt x="464" y="309"/>
                </a:cubicBezTo>
                <a:cubicBezTo>
                  <a:pt x="498" y="320"/>
                  <a:pt x="498" y="320"/>
                  <a:pt x="498" y="320"/>
                </a:cubicBezTo>
                <a:cubicBezTo>
                  <a:pt x="477" y="333"/>
                  <a:pt x="477" y="333"/>
                  <a:pt x="477" y="333"/>
                </a:cubicBezTo>
                <a:moveTo>
                  <a:pt x="536" y="329"/>
                </a:moveTo>
                <a:cubicBezTo>
                  <a:pt x="504" y="319"/>
                  <a:pt x="504" y="319"/>
                  <a:pt x="504" y="319"/>
                </a:cubicBezTo>
                <a:cubicBezTo>
                  <a:pt x="523" y="307"/>
                  <a:pt x="523" y="307"/>
                  <a:pt x="523" y="307"/>
                </a:cubicBezTo>
                <a:cubicBezTo>
                  <a:pt x="555" y="317"/>
                  <a:pt x="555" y="317"/>
                  <a:pt x="555" y="317"/>
                </a:cubicBezTo>
                <a:cubicBezTo>
                  <a:pt x="536" y="329"/>
                  <a:pt x="536" y="329"/>
                  <a:pt x="536" y="329"/>
                </a:cubicBezTo>
                <a:moveTo>
                  <a:pt x="258" y="330"/>
                </a:moveTo>
                <a:cubicBezTo>
                  <a:pt x="220" y="318"/>
                  <a:pt x="220" y="318"/>
                  <a:pt x="220" y="318"/>
                </a:cubicBezTo>
                <a:cubicBezTo>
                  <a:pt x="244" y="305"/>
                  <a:pt x="244" y="305"/>
                  <a:pt x="244" y="305"/>
                </a:cubicBezTo>
                <a:cubicBezTo>
                  <a:pt x="281" y="317"/>
                  <a:pt x="281" y="317"/>
                  <a:pt x="281" y="317"/>
                </a:cubicBezTo>
                <a:cubicBezTo>
                  <a:pt x="258" y="330"/>
                  <a:pt x="258" y="330"/>
                  <a:pt x="258" y="330"/>
                </a:cubicBezTo>
                <a:moveTo>
                  <a:pt x="318" y="326"/>
                </a:moveTo>
                <a:cubicBezTo>
                  <a:pt x="287" y="316"/>
                  <a:pt x="287" y="316"/>
                  <a:pt x="287" y="316"/>
                </a:cubicBezTo>
                <a:cubicBezTo>
                  <a:pt x="307" y="305"/>
                  <a:pt x="307" y="305"/>
                  <a:pt x="307" y="305"/>
                </a:cubicBezTo>
                <a:cubicBezTo>
                  <a:pt x="339" y="315"/>
                  <a:pt x="339" y="315"/>
                  <a:pt x="339" y="315"/>
                </a:cubicBezTo>
                <a:cubicBezTo>
                  <a:pt x="318" y="326"/>
                  <a:pt x="318" y="326"/>
                  <a:pt x="318" y="326"/>
                </a:cubicBezTo>
                <a:moveTo>
                  <a:pt x="593" y="326"/>
                </a:moveTo>
                <a:cubicBezTo>
                  <a:pt x="560" y="316"/>
                  <a:pt x="560" y="316"/>
                  <a:pt x="560" y="316"/>
                </a:cubicBezTo>
                <a:cubicBezTo>
                  <a:pt x="580" y="304"/>
                  <a:pt x="580" y="304"/>
                  <a:pt x="580" y="304"/>
                </a:cubicBezTo>
                <a:cubicBezTo>
                  <a:pt x="613" y="314"/>
                  <a:pt x="613" y="314"/>
                  <a:pt x="613" y="314"/>
                </a:cubicBezTo>
                <a:cubicBezTo>
                  <a:pt x="593" y="326"/>
                  <a:pt x="593" y="326"/>
                  <a:pt x="593" y="326"/>
                </a:cubicBezTo>
                <a:moveTo>
                  <a:pt x="381" y="325"/>
                </a:moveTo>
                <a:cubicBezTo>
                  <a:pt x="344" y="314"/>
                  <a:pt x="344" y="314"/>
                  <a:pt x="344" y="314"/>
                </a:cubicBezTo>
                <a:cubicBezTo>
                  <a:pt x="367" y="301"/>
                  <a:pt x="367" y="301"/>
                  <a:pt x="367" y="301"/>
                </a:cubicBezTo>
                <a:cubicBezTo>
                  <a:pt x="403" y="312"/>
                  <a:pt x="403" y="312"/>
                  <a:pt x="403" y="312"/>
                </a:cubicBezTo>
                <a:cubicBezTo>
                  <a:pt x="381" y="325"/>
                  <a:pt x="381" y="325"/>
                  <a:pt x="381" y="325"/>
                </a:cubicBezTo>
                <a:moveTo>
                  <a:pt x="655" y="325"/>
                </a:moveTo>
                <a:cubicBezTo>
                  <a:pt x="618" y="313"/>
                  <a:pt x="618" y="313"/>
                  <a:pt x="618" y="313"/>
                </a:cubicBezTo>
                <a:cubicBezTo>
                  <a:pt x="639" y="300"/>
                  <a:pt x="639" y="300"/>
                  <a:pt x="639" y="300"/>
                </a:cubicBezTo>
                <a:cubicBezTo>
                  <a:pt x="676" y="311"/>
                  <a:pt x="676" y="311"/>
                  <a:pt x="676" y="311"/>
                </a:cubicBezTo>
                <a:cubicBezTo>
                  <a:pt x="655" y="325"/>
                  <a:pt x="655" y="325"/>
                  <a:pt x="655" y="325"/>
                </a:cubicBezTo>
                <a:moveTo>
                  <a:pt x="439" y="321"/>
                </a:moveTo>
                <a:cubicBezTo>
                  <a:pt x="409" y="312"/>
                  <a:pt x="409" y="312"/>
                  <a:pt x="409" y="312"/>
                </a:cubicBezTo>
                <a:cubicBezTo>
                  <a:pt x="431" y="299"/>
                  <a:pt x="431" y="299"/>
                  <a:pt x="431" y="299"/>
                </a:cubicBezTo>
                <a:cubicBezTo>
                  <a:pt x="461" y="308"/>
                  <a:pt x="461" y="308"/>
                  <a:pt x="461" y="308"/>
                </a:cubicBezTo>
                <a:cubicBezTo>
                  <a:pt x="439" y="321"/>
                  <a:pt x="439" y="321"/>
                  <a:pt x="439" y="321"/>
                </a:cubicBezTo>
                <a:moveTo>
                  <a:pt x="714" y="320"/>
                </a:moveTo>
                <a:cubicBezTo>
                  <a:pt x="682" y="310"/>
                  <a:pt x="682" y="310"/>
                  <a:pt x="682" y="310"/>
                </a:cubicBezTo>
                <a:cubicBezTo>
                  <a:pt x="700" y="299"/>
                  <a:pt x="700" y="299"/>
                  <a:pt x="700" y="299"/>
                </a:cubicBezTo>
                <a:cubicBezTo>
                  <a:pt x="732" y="308"/>
                  <a:pt x="732" y="308"/>
                  <a:pt x="732" y="308"/>
                </a:cubicBezTo>
                <a:cubicBezTo>
                  <a:pt x="714" y="320"/>
                  <a:pt x="714" y="320"/>
                  <a:pt x="714" y="320"/>
                </a:cubicBezTo>
                <a:moveTo>
                  <a:pt x="501" y="318"/>
                </a:moveTo>
                <a:cubicBezTo>
                  <a:pt x="467" y="307"/>
                  <a:pt x="467" y="307"/>
                  <a:pt x="467" y="307"/>
                </a:cubicBezTo>
                <a:cubicBezTo>
                  <a:pt x="486" y="296"/>
                  <a:pt x="486" y="296"/>
                  <a:pt x="486" y="296"/>
                </a:cubicBezTo>
                <a:cubicBezTo>
                  <a:pt x="521" y="307"/>
                  <a:pt x="521" y="307"/>
                  <a:pt x="521" y="307"/>
                </a:cubicBezTo>
                <a:cubicBezTo>
                  <a:pt x="501" y="318"/>
                  <a:pt x="501" y="318"/>
                  <a:pt x="501" y="318"/>
                </a:cubicBezTo>
                <a:moveTo>
                  <a:pt x="558" y="315"/>
                </a:moveTo>
                <a:cubicBezTo>
                  <a:pt x="526" y="306"/>
                  <a:pt x="526" y="306"/>
                  <a:pt x="526" y="306"/>
                </a:cubicBezTo>
                <a:cubicBezTo>
                  <a:pt x="547" y="293"/>
                  <a:pt x="547" y="293"/>
                  <a:pt x="547" y="293"/>
                </a:cubicBezTo>
                <a:cubicBezTo>
                  <a:pt x="578" y="303"/>
                  <a:pt x="578" y="303"/>
                  <a:pt x="578" y="303"/>
                </a:cubicBezTo>
                <a:cubicBezTo>
                  <a:pt x="558" y="315"/>
                  <a:pt x="558" y="315"/>
                  <a:pt x="558" y="315"/>
                </a:cubicBezTo>
                <a:moveTo>
                  <a:pt x="284" y="316"/>
                </a:moveTo>
                <a:cubicBezTo>
                  <a:pt x="247" y="304"/>
                  <a:pt x="247" y="304"/>
                  <a:pt x="247" y="304"/>
                </a:cubicBezTo>
                <a:cubicBezTo>
                  <a:pt x="267" y="292"/>
                  <a:pt x="267" y="292"/>
                  <a:pt x="267" y="292"/>
                </a:cubicBezTo>
                <a:cubicBezTo>
                  <a:pt x="305" y="304"/>
                  <a:pt x="305" y="304"/>
                  <a:pt x="305" y="304"/>
                </a:cubicBezTo>
                <a:cubicBezTo>
                  <a:pt x="284" y="316"/>
                  <a:pt x="284" y="316"/>
                  <a:pt x="284" y="316"/>
                </a:cubicBezTo>
                <a:moveTo>
                  <a:pt x="342" y="313"/>
                </a:moveTo>
                <a:cubicBezTo>
                  <a:pt x="310" y="303"/>
                  <a:pt x="310" y="303"/>
                  <a:pt x="310" y="303"/>
                </a:cubicBezTo>
                <a:cubicBezTo>
                  <a:pt x="333" y="291"/>
                  <a:pt x="333" y="291"/>
                  <a:pt x="333" y="291"/>
                </a:cubicBezTo>
                <a:cubicBezTo>
                  <a:pt x="364" y="300"/>
                  <a:pt x="364" y="300"/>
                  <a:pt x="364" y="300"/>
                </a:cubicBezTo>
                <a:cubicBezTo>
                  <a:pt x="342" y="313"/>
                  <a:pt x="342" y="313"/>
                  <a:pt x="342" y="313"/>
                </a:cubicBezTo>
                <a:moveTo>
                  <a:pt x="616" y="312"/>
                </a:moveTo>
                <a:cubicBezTo>
                  <a:pt x="583" y="302"/>
                  <a:pt x="583" y="302"/>
                  <a:pt x="583" y="302"/>
                </a:cubicBezTo>
                <a:cubicBezTo>
                  <a:pt x="603" y="290"/>
                  <a:pt x="603" y="290"/>
                  <a:pt x="603" y="290"/>
                </a:cubicBezTo>
                <a:cubicBezTo>
                  <a:pt x="637" y="300"/>
                  <a:pt x="637" y="300"/>
                  <a:pt x="637" y="300"/>
                </a:cubicBezTo>
                <a:cubicBezTo>
                  <a:pt x="616" y="312"/>
                  <a:pt x="616" y="312"/>
                  <a:pt x="616" y="312"/>
                </a:cubicBezTo>
                <a:moveTo>
                  <a:pt x="735" y="306"/>
                </a:moveTo>
                <a:cubicBezTo>
                  <a:pt x="703" y="297"/>
                  <a:pt x="703" y="297"/>
                  <a:pt x="703" y="297"/>
                </a:cubicBezTo>
                <a:cubicBezTo>
                  <a:pt x="719" y="287"/>
                  <a:pt x="719" y="287"/>
                  <a:pt x="719" y="287"/>
                </a:cubicBezTo>
                <a:cubicBezTo>
                  <a:pt x="750" y="297"/>
                  <a:pt x="750" y="297"/>
                  <a:pt x="750" y="297"/>
                </a:cubicBezTo>
                <a:cubicBezTo>
                  <a:pt x="735" y="306"/>
                  <a:pt x="735" y="306"/>
                  <a:pt x="735" y="306"/>
                </a:cubicBezTo>
                <a:moveTo>
                  <a:pt x="406" y="311"/>
                </a:moveTo>
                <a:cubicBezTo>
                  <a:pt x="370" y="299"/>
                  <a:pt x="370" y="299"/>
                  <a:pt x="370" y="299"/>
                </a:cubicBezTo>
                <a:cubicBezTo>
                  <a:pt x="392" y="287"/>
                  <a:pt x="392" y="287"/>
                  <a:pt x="392" y="287"/>
                </a:cubicBezTo>
                <a:cubicBezTo>
                  <a:pt x="428" y="298"/>
                  <a:pt x="428" y="298"/>
                  <a:pt x="428" y="298"/>
                </a:cubicBezTo>
                <a:cubicBezTo>
                  <a:pt x="406" y="311"/>
                  <a:pt x="406" y="311"/>
                  <a:pt x="406" y="311"/>
                </a:cubicBezTo>
                <a:moveTo>
                  <a:pt x="679" y="310"/>
                </a:moveTo>
                <a:cubicBezTo>
                  <a:pt x="642" y="299"/>
                  <a:pt x="642" y="299"/>
                  <a:pt x="642" y="299"/>
                </a:cubicBezTo>
                <a:cubicBezTo>
                  <a:pt x="661" y="287"/>
                  <a:pt x="661" y="287"/>
                  <a:pt x="661" y="287"/>
                </a:cubicBezTo>
                <a:cubicBezTo>
                  <a:pt x="698" y="298"/>
                  <a:pt x="698" y="298"/>
                  <a:pt x="698" y="298"/>
                </a:cubicBezTo>
                <a:cubicBezTo>
                  <a:pt x="679" y="310"/>
                  <a:pt x="679" y="310"/>
                  <a:pt x="679" y="310"/>
                </a:cubicBezTo>
                <a:moveTo>
                  <a:pt x="464" y="307"/>
                </a:moveTo>
                <a:cubicBezTo>
                  <a:pt x="434" y="297"/>
                  <a:pt x="434" y="297"/>
                  <a:pt x="434" y="297"/>
                </a:cubicBezTo>
                <a:cubicBezTo>
                  <a:pt x="453" y="286"/>
                  <a:pt x="453" y="286"/>
                  <a:pt x="453" y="286"/>
                </a:cubicBezTo>
                <a:cubicBezTo>
                  <a:pt x="484" y="295"/>
                  <a:pt x="484" y="295"/>
                  <a:pt x="484" y="295"/>
                </a:cubicBezTo>
                <a:cubicBezTo>
                  <a:pt x="464" y="307"/>
                  <a:pt x="464" y="307"/>
                  <a:pt x="464" y="307"/>
                </a:cubicBezTo>
                <a:moveTo>
                  <a:pt x="523" y="305"/>
                </a:moveTo>
                <a:cubicBezTo>
                  <a:pt x="489" y="294"/>
                  <a:pt x="489" y="294"/>
                  <a:pt x="489" y="294"/>
                </a:cubicBezTo>
                <a:cubicBezTo>
                  <a:pt x="510" y="282"/>
                  <a:pt x="510" y="282"/>
                  <a:pt x="510" y="282"/>
                </a:cubicBezTo>
                <a:cubicBezTo>
                  <a:pt x="544" y="293"/>
                  <a:pt x="544" y="293"/>
                  <a:pt x="544" y="293"/>
                </a:cubicBezTo>
                <a:cubicBezTo>
                  <a:pt x="523" y="305"/>
                  <a:pt x="523" y="305"/>
                  <a:pt x="523" y="305"/>
                </a:cubicBezTo>
                <a:moveTo>
                  <a:pt x="581" y="301"/>
                </a:moveTo>
                <a:cubicBezTo>
                  <a:pt x="549" y="292"/>
                  <a:pt x="549" y="292"/>
                  <a:pt x="549" y="292"/>
                </a:cubicBezTo>
                <a:cubicBezTo>
                  <a:pt x="569" y="280"/>
                  <a:pt x="569" y="280"/>
                  <a:pt x="569" y="280"/>
                </a:cubicBezTo>
                <a:cubicBezTo>
                  <a:pt x="601" y="289"/>
                  <a:pt x="601" y="289"/>
                  <a:pt x="601" y="289"/>
                </a:cubicBezTo>
                <a:cubicBezTo>
                  <a:pt x="581" y="301"/>
                  <a:pt x="581" y="301"/>
                  <a:pt x="581" y="301"/>
                </a:cubicBezTo>
                <a:moveTo>
                  <a:pt x="308" y="302"/>
                </a:moveTo>
                <a:cubicBezTo>
                  <a:pt x="270" y="291"/>
                  <a:pt x="270" y="291"/>
                  <a:pt x="270" y="291"/>
                </a:cubicBezTo>
                <a:cubicBezTo>
                  <a:pt x="293" y="278"/>
                  <a:pt x="293" y="278"/>
                  <a:pt x="293" y="278"/>
                </a:cubicBezTo>
                <a:cubicBezTo>
                  <a:pt x="330" y="290"/>
                  <a:pt x="330" y="290"/>
                  <a:pt x="330" y="290"/>
                </a:cubicBezTo>
                <a:cubicBezTo>
                  <a:pt x="308" y="302"/>
                  <a:pt x="308" y="302"/>
                  <a:pt x="308" y="302"/>
                </a:cubicBezTo>
                <a:moveTo>
                  <a:pt x="367" y="299"/>
                </a:moveTo>
                <a:cubicBezTo>
                  <a:pt x="336" y="289"/>
                  <a:pt x="336" y="289"/>
                  <a:pt x="336" y="289"/>
                </a:cubicBezTo>
                <a:cubicBezTo>
                  <a:pt x="358" y="277"/>
                  <a:pt x="358" y="277"/>
                  <a:pt x="358" y="277"/>
                </a:cubicBezTo>
                <a:cubicBezTo>
                  <a:pt x="389" y="286"/>
                  <a:pt x="389" y="286"/>
                  <a:pt x="389" y="286"/>
                </a:cubicBezTo>
                <a:cubicBezTo>
                  <a:pt x="367" y="299"/>
                  <a:pt x="367" y="299"/>
                  <a:pt x="367" y="299"/>
                </a:cubicBezTo>
                <a:moveTo>
                  <a:pt x="639" y="298"/>
                </a:moveTo>
                <a:cubicBezTo>
                  <a:pt x="606" y="288"/>
                  <a:pt x="606" y="288"/>
                  <a:pt x="606" y="288"/>
                </a:cubicBezTo>
                <a:cubicBezTo>
                  <a:pt x="626" y="277"/>
                  <a:pt x="626" y="277"/>
                  <a:pt x="626" y="277"/>
                </a:cubicBezTo>
                <a:cubicBezTo>
                  <a:pt x="658" y="286"/>
                  <a:pt x="658" y="286"/>
                  <a:pt x="658" y="286"/>
                </a:cubicBezTo>
                <a:cubicBezTo>
                  <a:pt x="639" y="298"/>
                  <a:pt x="639" y="298"/>
                  <a:pt x="639" y="298"/>
                </a:cubicBezTo>
                <a:moveTo>
                  <a:pt x="700" y="296"/>
                </a:moveTo>
                <a:cubicBezTo>
                  <a:pt x="664" y="285"/>
                  <a:pt x="664" y="285"/>
                  <a:pt x="664" y="285"/>
                </a:cubicBezTo>
                <a:cubicBezTo>
                  <a:pt x="680" y="275"/>
                  <a:pt x="680" y="275"/>
                  <a:pt x="680" y="275"/>
                </a:cubicBezTo>
                <a:cubicBezTo>
                  <a:pt x="716" y="286"/>
                  <a:pt x="716" y="286"/>
                  <a:pt x="716" y="286"/>
                </a:cubicBezTo>
                <a:cubicBezTo>
                  <a:pt x="700" y="296"/>
                  <a:pt x="700" y="296"/>
                  <a:pt x="700" y="296"/>
                </a:cubicBezTo>
                <a:moveTo>
                  <a:pt x="431" y="296"/>
                </a:moveTo>
                <a:cubicBezTo>
                  <a:pt x="395" y="285"/>
                  <a:pt x="395" y="285"/>
                  <a:pt x="395" y="285"/>
                </a:cubicBezTo>
                <a:cubicBezTo>
                  <a:pt x="415" y="274"/>
                  <a:pt x="415" y="274"/>
                  <a:pt x="415" y="274"/>
                </a:cubicBezTo>
                <a:cubicBezTo>
                  <a:pt x="451" y="285"/>
                  <a:pt x="451" y="285"/>
                  <a:pt x="451" y="285"/>
                </a:cubicBezTo>
                <a:cubicBezTo>
                  <a:pt x="431" y="296"/>
                  <a:pt x="431" y="296"/>
                  <a:pt x="431" y="296"/>
                </a:cubicBezTo>
                <a:moveTo>
                  <a:pt x="753" y="295"/>
                </a:moveTo>
                <a:cubicBezTo>
                  <a:pt x="721" y="285"/>
                  <a:pt x="721" y="285"/>
                  <a:pt x="721" y="285"/>
                </a:cubicBezTo>
                <a:cubicBezTo>
                  <a:pt x="742" y="273"/>
                  <a:pt x="742" y="273"/>
                  <a:pt x="742" y="273"/>
                </a:cubicBezTo>
                <a:cubicBezTo>
                  <a:pt x="773" y="282"/>
                  <a:pt x="773" y="282"/>
                  <a:pt x="773" y="282"/>
                </a:cubicBezTo>
                <a:cubicBezTo>
                  <a:pt x="753" y="295"/>
                  <a:pt x="753" y="295"/>
                  <a:pt x="753" y="295"/>
                </a:cubicBezTo>
                <a:moveTo>
                  <a:pt x="487" y="294"/>
                </a:moveTo>
                <a:cubicBezTo>
                  <a:pt x="456" y="284"/>
                  <a:pt x="456" y="284"/>
                  <a:pt x="456" y="284"/>
                </a:cubicBezTo>
                <a:cubicBezTo>
                  <a:pt x="478" y="272"/>
                  <a:pt x="478" y="272"/>
                  <a:pt x="478" y="272"/>
                </a:cubicBezTo>
                <a:cubicBezTo>
                  <a:pt x="508" y="281"/>
                  <a:pt x="508" y="281"/>
                  <a:pt x="508" y="281"/>
                </a:cubicBezTo>
                <a:cubicBezTo>
                  <a:pt x="487" y="294"/>
                  <a:pt x="487" y="294"/>
                  <a:pt x="487" y="294"/>
                </a:cubicBezTo>
                <a:moveTo>
                  <a:pt x="547" y="291"/>
                </a:moveTo>
                <a:cubicBezTo>
                  <a:pt x="513" y="280"/>
                  <a:pt x="513" y="280"/>
                  <a:pt x="513" y="280"/>
                </a:cubicBezTo>
                <a:cubicBezTo>
                  <a:pt x="533" y="269"/>
                  <a:pt x="533" y="269"/>
                  <a:pt x="533" y="269"/>
                </a:cubicBezTo>
                <a:cubicBezTo>
                  <a:pt x="567" y="279"/>
                  <a:pt x="567" y="279"/>
                  <a:pt x="567" y="279"/>
                </a:cubicBezTo>
                <a:cubicBezTo>
                  <a:pt x="547" y="291"/>
                  <a:pt x="547" y="291"/>
                  <a:pt x="547" y="291"/>
                </a:cubicBezTo>
                <a:moveTo>
                  <a:pt x="604" y="287"/>
                </a:moveTo>
                <a:cubicBezTo>
                  <a:pt x="572" y="278"/>
                  <a:pt x="572" y="278"/>
                  <a:pt x="572" y="278"/>
                </a:cubicBezTo>
                <a:cubicBezTo>
                  <a:pt x="592" y="266"/>
                  <a:pt x="592" y="266"/>
                  <a:pt x="592" y="266"/>
                </a:cubicBezTo>
                <a:cubicBezTo>
                  <a:pt x="623" y="276"/>
                  <a:pt x="623" y="276"/>
                  <a:pt x="623" y="276"/>
                </a:cubicBezTo>
                <a:cubicBezTo>
                  <a:pt x="604" y="287"/>
                  <a:pt x="604" y="287"/>
                  <a:pt x="604" y="287"/>
                </a:cubicBezTo>
                <a:moveTo>
                  <a:pt x="661" y="285"/>
                </a:moveTo>
                <a:cubicBezTo>
                  <a:pt x="629" y="275"/>
                  <a:pt x="629" y="275"/>
                  <a:pt x="629" y="275"/>
                </a:cubicBezTo>
                <a:cubicBezTo>
                  <a:pt x="645" y="265"/>
                  <a:pt x="645" y="265"/>
                  <a:pt x="645" y="265"/>
                </a:cubicBezTo>
                <a:cubicBezTo>
                  <a:pt x="678" y="275"/>
                  <a:pt x="678" y="275"/>
                  <a:pt x="678" y="275"/>
                </a:cubicBezTo>
                <a:cubicBezTo>
                  <a:pt x="661" y="285"/>
                  <a:pt x="661" y="285"/>
                  <a:pt x="661" y="285"/>
                </a:cubicBezTo>
                <a:moveTo>
                  <a:pt x="333" y="288"/>
                </a:moveTo>
                <a:cubicBezTo>
                  <a:pt x="296" y="277"/>
                  <a:pt x="296" y="277"/>
                  <a:pt x="296" y="277"/>
                </a:cubicBezTo>
                <a:cubicBezTo>
                  <a:pt x="319" y="264"/>
                  <a:pt x="319" y="264"/>
                  <a:pt x="319" y="264"/>
                </a:cubicBezTo>
                <a:cubicBezTo>
                  <a:pt x="356" y="276"/>
                  <a:pt x="356" y="276"/>
                  <a:pt x="356" y="276"/>
                </a:cubicBezTo>
                <a:cubicBezTo>
                  <a:pt x="333" y="288"/>
                  <a:pt x="333" y="288"/>
                  <a:pt x="333" y="288"/>
                </a:cubicBezTo>
                <a:moveTo>
                  <a:pt x="392" y="285"/>
                </a:moveTo>
                <a:cubicBezTo>
                  <a:pt x="361" y="275"/>
                  <a:pt x="361" y="275"/>
                  <a:pt x="361" y="275"/>
                </a:cubicBezTo>
                <a:cubicBezTo>
                  <a:pt x="381" y="264"/>
                  <a:pt x="381" y="264"/>
                  <a:pt x="381" y="264"/>
                </a:cubicBezTo>
                <a:cubicBezTo>
                  <a:pt x="412" y="273"/>
                  <a:pt x="412" y="273"/>
                  <a:pt x="412" y="273"/>
                </a:cubicBezTo>
                <a:cubicBezTo>
                  <a:pt x="392" y="285"/>
                  <a:pt x="392" y="285"/>
                  <a:pt x="392" y="285"/>
                </a:cubicBezTo>
                <a:moveTo>
                  <a:pt x="719" y="285"/>
                </a:moveTo>
                <a:cubicBezTo>
                  <a:pt x="683" y="274"/>
                  <a:pt x="683" y="274"/>
                  <a:pt x="683" y="274"/>
                </a:cubicBezTo>
                <a:cubicBezTo>
                  <a:pt x="704" y="261"/>
                  <a:pt x="704" y="261"/>
                  <a:pt x="704" y="261"/>
                </a:cubicBezTo>
                <a:cubicBezTo>
                  <a:pt x="739" y="272"/>
                  <a:pt x="739" y="272"/>
                  <a:pt x="739" y="272"/>
                </a:cubicBezTo>
                <a:cubicBezTo>
                  <a:pt x="719" y="285"/>
                  <a:pt x="719" y="285"/>
                  <a:pt x="719" y="285"/>
                </a:cubicBezTo>
                <a:moveTo>
                  <a:pt x="453" y="283"/>
                </a:moveTo>
                <a:cubicBezTo>
                  <a:pt x="418" y="273"/>
                  <a:pt x="418" y="273"/>
                  <a:pt x="418" y="273"/>
                </a:cubicBezTo>
                <a:cubicBezTo>
                  <a:pt x="440" y="260"/>
                  <a:pt x="440" y="260"/>
                  <a:pt x="440" y="260"/>
                </a:cubicBezTo>
                <a:cubicBezTo>
                  <a:pt x="475" y="271"/>
                  <a:pt x="475" y="271"/>
                  <a:pt x="475" y="271"/>
                </a:cubicBezTo>
                <a:cubicBezTo>
                  <a:pt x="453" y="283"/>
                  <a:pt x="453" y="283"/>
                  <a:pt x="453" y="283"/>
                </a:cubicBezTo>
                <a:moveTo>
                  <a:pt x="511" y="280"/>
                </a:moveTo>
                <a:cubicBezTo>
                  <a:pt x="481" y="270"/>
                  <a:pt x="481" y="270"/>
                  <a:pt x="481" y="270"/>
                </a:cubicBezTo>
                <a:cubicBezTo>
                  <a:pt x="499" y="259"/>
                  <a:pt x="499" y="259"/>
                  <a:pt x="499" y="259"/>
                </a:cubicBezTo>
                <a:cubicBezTo>
                  <a:pt x="530" y="268"/>
                  <a:pt x="530" y="268"/>
                  <a:pt x="530" y="268"/>
                </a:cubicBezTo>
                <a:cubicBezTo>
                  <a:pt x="511" y="280"/>
                  <a:pt x="511" y="280"/>
                  <a:pt x="511" y="280"/>
                </a:cubicBezTo>
                <a:moveTo>
                  <a:pt x="776" y="280"/>
                </a:moveTo>
                <a:cubicBezTo>
                  <a:pt x="745" y="271"/>
                  <a:pt x="745" y="271"/>
                  <a:pt x="745" y="271"/>
                </a:cubicBezTo>
                <a:cubicBezTo>
                  <a:pt x="764" y="259"/>
                  <a:pt x="764" y="259"/>
                  <a:pt x="764" y="259"/>
                </a:cubicBezTo>
                <a:cubicBezTo>
                  <a:pt x="795" y="268"/>
                  <a:pt x="795" y="268"/>
                  <a:pt x="795" y="268"/>
                </a:cubicBezTo>
                <a:cubicBezTo>
                  <a:pt x="776" y="280"/>
                  <a:pt x="776" y="280"/>
                  <a:pt x="776" y="280"/>
                </a:cubicBezTo>
                <a:moveTo>
                  <a:pt x="570" y="277"/>
                </a:moveTo>
                <a:cubicBezTo>
                  <a:pt x="535" y="267"/>
                  <a:pt x="535" y="267"/>
                  <a:pt x="535" y="267"/>
                </a:cubicBezTo>
                <a:cubicBezTo>
                  <a:pt x="556" y="256"/>
                  <a:pt x="556" y="256"/>
                  <a:pt x="556" y="256"/>
                </a:cubicBezTo>
                <a:cubicBezTo>
                  <a:pt x="589" y="266"/>
                  <a:pt x="589" y="266"/>
                  <a:pt x="589" y="266"/>
                </a:cubicBezTo>
                <a:cubicBezTo>
                  <a:pt x="570" y="277"/>
                  <a:pt x="570" y="277"/>
                  <a:pt x="570" y="277"/>
                </a:cubicBezTo>
                <a:moveTo>
                  <a:pt x="626" y="274"/>
                </a:moveTo>
                <a:cubicBezTo>
                  <a:pt x="595" y="265"/>
                  <a:pt x="595" y="265"/>
                  <a:pt x="595" y="265"/>
                </a:cubicBezTo>
                <a:cubicBezTo>
                  <a:pt x="612" y="255"/>
                  <a:pt x="612" y="255"/>
                  <a:pt x="612" y="255"/>
                </a:cubicBezTo>
                <a:cubicBezTo>
                  <a:pt x="643" y="264"/>
                  <a:pt x="643" y="264"/>
                  <a:pt x="643" y="264"/>
                </a:cubicBezTo>
                <a:cubicBezTo>
                  <a:pt x="626" y="274"/>
                  <a:pt x="626" y="274"/>
                  <a:pt x="626" y="274"/>
                </a:cubicBezTo>
                <a:moveTo>
                  <a:pt x="359" y="274"/>
                </a:moveTo>
                <a:cubicBezTo>
                  <a:pt x="322" y="263"/>
                  <a:pt x="322" y="263"/>
                  <a:pt x="322" y="263"/>
                </a:cubicBezTo>
                <a:cubicBezTo>
                  <a:pt x="342" y="252"/>
                  <a:pt x="342" y="252"/>
                  <a:pt x="342" y="252"/>
                </a:cubicBezTo>
                <a:cubicBezTo>
                  <a:pt x="379" y="263"/>
                  <a:pt x="379" y="263"/>
                  <a:pt x="379" y="263"/>
                </a:cubicBezTo>
                <a:cubicBezTo>
                  <a:pt x="359" y="274"/>
                  <a:pt x="359" y="274"/>
                  <a:pt x="359" y="274"/>
                </a:cubicBezTo>
                <a:moveTo>
                  <a:pt x="680" y="273"/>
                </a:moveTo>
                <a:cubicBezTo>
                  <a:pt x="648" y="263"/>
                  <a:pt x="648" y="263"/>
                  <a:pt x="648" y="263"/>
                </a:cubicBezTo>
                <a:cubicBezTo>
                  <a:pt x="669" y="251"/>
                  <a:pt x="669" y="251"/>
                  <a:pt x="669" y="251"/>
                </a:cubicBezTo>
                <a:cubicBezTo>
                  <a:pt x="701" y="260"/>
                  <a:pt x="701" y="260"/>
                  <a:pt x="701" y="260"/>
                </a:cubicBezTo>
                <a:cubicBezTo>
                  <a:pt x="680" y="273"/>
                  <a:pt x="680" y="273"/>
                  <a:pt x="680" y="273"/>
                </a:cubicBezTo>
                <a:moveTo>
                  <a:pt x="415" y="272"/>
                </a:moveTo>
                <a:cubicBezTo>
                  <a:pt x="384" y="262"/>
                  <a:pt x="384" y="262"/>
                  <a:pt x="384" y="262"/>
                </a:cubicBezTo>
                <a:cubicBezTo>
                  <a:pt x="407" y="250"/>
                  <a:pt x="407" y="250"/>
                  <a:pt x="407" y="250"/>
                </a:cubicBezTo>
                <a:cubicBezTo>
                  <a:pt x="437" y="259"/>
                  <a:pt x="437" y="259"/>
                  <a:pt x="437" y="259"/>
                </a:cubicBezTo>
                <a:cubicBezTo>
                  <a:pt x="415" y="272"/>
                  <a:pt x="415" y="272"/>
                  <a:pt x="415" y="272"/>
                </a:cubicBezTo>
                <a:moveTo>
                  <a:pt x="478" y="269"/>
                </a:moveTo>
                <a:cubicBezTo>
                  <a:pt x="443" y="258"/>
                  <a:pt x="443" y="258"/>
                  <a:pt x="443" y="258"/>
                </a:cubicBezTo>
                <a:cubicBezTo>
                  <a:pt x="461" y="248"/>
                  <a:pt x="461" y="248"/>
                  <a:pt x="461" y="248"/>
                </a:cubicBezTo>
                <a:cubicBezTo>
                  <a:pt x="497" y="259"/>
                  <a:pt x="497" y="259"/>
                  <a:pt x="497" y="259"/>
                </a:cubicBezTo>
                <a:cubicBezTo>
                  <a:pt x="478" y="269"/>
                  <a:pt x="478" y="269"/>
                  <a:pt x="478" y="269"/>
                </a:cubicBezTo>
                <a:moveTo>
                  <a:pt x="742" y="270"/>
                </a:moveTo>
                <a:cubicBezTo>
                  <a:pt x="706" y="259"/>
                  <a:pt x="706" y="259"/>
                  <a:pt x="706" y="259"/>
                </a:cubicBezTo>
                <a:cubicBezTo>
                  <a:pt x="726" y="248"/>
                  <a:pt x="726" y="248"/>
                  <a:pt x="726" y="248"/>
                </a:cubicBezTo>
                <a:cubicBezTo>
                  <a:pt x="761" y="258"/>
                  <a:pt x="761" y="258"/>
                  <a:pt x="761" y="258"/>
                </a:cubicBezTo>
                <a:cubicBezTo>
                  <a:pt x="742" y="270"/>
                  <a:pt x="742" y="270"/>
                  <a:pt x="742" y="270"/>
                </a:cubicBezTo>
                <a:moveTo>
                  <a:pt x="798" y="266"/>
                </a:moveTo>
                <a:cubicBezTo>
                  <a:pt x="767" y="257"/>
                  <a:pt x="767" y="257"/>
                  <a:pt x="767" y="257"/>
                </a:cubicBezTo>
                <a:cubicBezTo>
                  <a:pt x="783" y="247"/>
                  <a:pt x="783" y="247"/>
                  <a:pt x="783" y="247"/>
                </a:cubicBezTo>
                <a:cubicBezTo>
                  <a:pt x="814" y="256"/>
                  <a:pt x="814" y="256"/>
                  <a:pt x="814" y="256"/>
                </a:cubicBezTo>
                <a:cubicBezTo>
                  <a:pt x="798" y="266"/>
                  <a:pt x="798" y="266"/>
                  <a:pt x="798" y="266"/>
                </a:cubicBezTo>
                <a:moveTo>
                  <a:pt x="533" y="267"/>
                </a:moveTo>
                <a:cubicBezTo>
                  <a:pt x="502" y="258"/>
                  <a:pt x="502" y="258"/>
                  <a:pt x="502" y="258"/>
                </a:cubicBezTo>
                <a:cubicBezTo>
                  <a:pt x="522" y="246"/>
                  <a:pt x="522" y="246"/>
                  <a:pt x="522" y="246"/>
                </a:cubicBezTo>
                <a:cubicBezTo>
                  <a:pt x="553" y="255"/>
                  <a:pt x="553" y="255"/>
                  <a:pt x="553" y="255"/>
                </a:cubicBezTo>
                <a:cubicBezTo>
                  <a:pt x="533" y="267"/>
                  <a:pt x="533" y="267"/>
                  <a:pt x="533" y="267"/>
                </a:cubicBezTo>
                <a:moveTo>
                  <a:pt x="592" y="264"/>
                </a:moveTo>
                <a:cubicBezTo>
                  <a:pt x="558" y="254"/>
                  <a:pt x="558" y="254"/>
                  <a:pt x="558" y="254"/>
                </a:cubicBezTo>
                <a:cubicBezTo>
                  <a:pt x="576" y="244"/>
                  <a:pt x="576" y="244"/>
                  <a:pt x="576" y="244"/>
                </a:cubicBezTo>
                <a:cubicBezTo>
                  <a:pt x="609" y="254"/>
                  <a:pt x="609" y="254"/>
                  <a:pt x="609" y="254"/>
                </a:cubicBezTo>
                <a:cubicBezTo>
                  <a:pt x="592" y="264"/>
                  <a:pt x="592" y="264"/>
                  <a:pt x="592" y="264"/>
                </a:cubicBezTo>
                <a:moveTo>
                  <a:pt x="645" y="262"/>
                </a:moveTo>
                <a:cubicBezTo>
                  <a:pt x="615" y="253"/>
                  <a:pt x="615" y="253"/>
                  <a:pt x="615" y="253"/>
                </a:cubicBezTo>
                <a:cubicBezTo>
                  <a:pt x="635" y="241"/>
                  <a:pt x="635" y="241"/>
                  <a:pt x="635" y="241"/>
                </a:cubicBezTo>
                <a:cubicBezTo>
                  <a:pt x="666" y="250"/>
                  <a:pt x="666" y="250"/>
                  <a:pt x="666" y="250"/>
                </a:cubicBezTo>
                <a:cubicBezTo>
                  <a:pt x="645" y="262"/>
                  <a:pt x="645" y="262"/>
                  <a:pt x="645" y="262"/>
                </a:cubicBezTo>
                <a:moveTo>
                  <a:pt x="440" y="257"/>
                </a:moveTo>
                <a:cubicBezTo>
                  <a:pt x="410" y="248"/>
                  <a:pt x="410" y="248"/>
                  <a:pt x="410" y="248"/>
                </a:cubicBezTo>
                <a:cubicBezTo>
                  <a:pt x="427" y="238"/>
                  <a:pt x="427" y="238"/>
                  <a:pt x="427" y="238"/>
                </a:cubicBezTo>
                <a:cubicBezTo>
                  <a:pt x="458" y="247"/>
                  <a:pt x="458" y="247"/>
                  <a:pt x="458" y="247"/>
                </a:cubicBezTo>
                <a:cubicBezTo>
                  <a:pt x="440" y="257"/>
                  <a:pt x="440" y="257"/>
                  <a:pt x="440" y="257"/>
                </a:cubicBezTo>
                <a:moveTo>
                  <a:pt x="704" y="259"/>
                </a:moveTo>
                <a:cubicBezTo>
                  <a:pt x="672" y="249"/>
                  <a:pt x="672" y="249"/>
                  <a:pt x="672" y="249"/>
                </a:cubicBezTo>
                <a:cubicBezTo>
                  <a:pt x="690" y="237"/>
                  <a:pt x="690" y="237"/>
                  <a:pt x="690" y="237"/>
                </a:cubicBezTo>
                <a:cubicBezTo>
                  <a:pt x="723" y="247"/>
                  <a:pt x="723" y="247"/>
                  <a:pt x="723" y="247"/>
                </a:cubicBezTo>
                <a:cubicBezTo>
                  <a:pt x="704" y="259"/>
                  <a:pt x="704" y="259"/>
                  <a:pt x="704" y="259"/>
                </a:cubicBezTo>
                <a:moveTo>
                  <a:pt x="382" y="261"/>
                </a:moveTo>
                <a:cubicBezTo>
                  <a:pt x="345" y="250"/>
                  <a:pt x="345" y="250"/>
                  <a:pt x="345" y="250"/>
                </a:cubicBezTo>
                <a:cubicBezTo>
                  <a:pt x="368" y="237"/>
                  <a:pt x="368" y="237"/>
                  <a:pt x="368" y="237"/>
                </a:cubicBezTo>
                <a:cubicBezTo>
                  <a:pt x="404" y="249"/>
                  <a:pt x="404" y="249"/>
                  <a:pt x="404" y="249"/>
                </a:cubicBezTo>
                <a:cubicBezTo>
                  <a:pt x="382" y="261"/>
                  <a:pt x="382" y="261"/>
                  <a:pt x="382" y="261"/>
                </a:cubicBezTo>
                <a:moveTo>
                  <a:pt x="764" y="256"/>
                </a:moveTo>
                <a:cubicBezTo>
                  <a:pt x="728" y="246"/>
                  <a:pt x="728" y="246"/>
                  <a:pt x="728" y="246"/>
                </a:cubicBezTo>
                <a:cubicBezTo>
                  <a:pt x="745" y="235"/>
                  <a:pt x="745" y="235"/>
                  <a:pt x="745" y="235"/>
                </a:cubicBezTo>
                <a:cubicBezTo>
                  <a:pt x="781" y="246"/>
                  <a:pt x="781" y="246"/>
                  <a:pt x="781" y="246"/>
                </a:cubicBezTo>
                <a:cubicBezTo>
                  <a:pt x="764" y="256"/>
                  <a:pt x="764" y="256"/>
                  <a:pt x="764" y="256"/>
                </a:cubicBezTo>
                <a:moveTo>
                  <a:pt x="499" y="257"/>
                </a:moveTo>
                <a:cubicBezTo>
                  <a:pt x="464" y="246"/>
                  <a:pt x="464" y="246"/>
                  <a:pt x="464" y="246"/>
                </a:cubicBezTo>
                <a:cubicBezTo>
                  <a:pt x="485" y="235"/>
                  <a:pt x="485" y="235"/>
                  <a:pt x="485" y="235"/>
                </a:cubicBezTo>
                <a:cubicBezTo>
                  <a:pt x="520" y="245"/>
                  <a:pt x="520" y="245"/>
                  <a:pt x="520" y="245"/>
                </a:cubicBezTo>
                <a:cubicBezTo>
                  <a:pt x="499" y="257"/>
                  <a:pt x="499" y="257"/>
                  <a:pt x="499" y="257"/>
                </a:cubicBezTo>
                <a:moveTo>
                  <a:pt x="556" y="253"/>
                </a:moveTo>
                <a:cubicBezTo>
                  <a:pt x="525" y="244"/>
                  <a:pt x="525" y="244"/>
                  <a:pt x="525" y="244"/>
                </a:cubicBezTo>
                <a:cubicBezTo>
                  <a:pt x="543" y="234"/>
                  <a:pt x="543" y="234"/>
                  <a:pt x="543" y="234"/>
                </a:cubicBezTo>
                <a:cubicBezTo>
                  <a:pt x="573" y="243"/>
                  <a:pt x="573" y="243"/>
                  <a:pt x="573" y="243"/>
                </a:cubicBezTo>
                <a:cubicBezTo>
                  <a:pt x="556" y="253"/>
                  <a:pt x="556" y="253"/>
                  <a:pt x="556" y="253"/>
                </a:cubicBezTo>
                <a:moveTo>
                  <a:pt x="817" y="254"/>
                </a:moveTo>
                <a:cubicBezTo>
                  <a:pt x="786" y="245"/>
                  <a:pt x="786" y="245"/>
                  <a:pt x="786" y="245"/>
                </a:cubicBezTo>
                <a:cubicBezTo>
                  <a:pt x="806" y="233"/>
                  <a:pt x="806" y="233"/>
                  <a:pt x="806" y="233"/>
                </a:cubicBezTo>
                <a:cubicBezTo>
                  <a:pt x="837" y="242"/>
                  <a:pt x="837" y="242"/>
                  <a:pt x="837" y="242"/>
                </a:cubicBezTo>
                <a:cubicBezTo>
                  <a:pt x="817" y="254"/>
                  <a:pt x="817" y="254"/>
                  <a:pt x="817" y="254"/>
                </a:cubicBezTo>
                <a:moveTo>
                  <a:pt x="612" y="252"/>
                </a:moveTo>
                <a:cubicBezTo>
                  <a:pt x="579" y="242"/>
                  <a:pt x="579" y="242"/>
                  <a:pt x="579" y="242"/>
                </a:cubicBezTo>
                <a:cubicBezTo>
                  <a:pt x="600" y="230"/>
                  <a:pt x="600" y="230"/>
                  <a:pt x="600" y="230"/>
                </a:cubicBezTo>
                <a:cubicBezTo>
                  <a:pt x="633" y="240"/>
                  <a:pt x="633" y="240"/>
                  <a:pt x="633" y="240"/>
                </a:cubicBezTo>
                <a:cubicBezTo>
                  <a:pt x="612" y="252"/>
                  <a:pt x="612" y="252"/>
                  <a:pt x="612" y="252"/>
                </a:cubicBezTo>
                <a:moveTo>
                  <a:pt x="669" y="248"/>
                </a:moveTo>
                <a:cubicBezTo>
                  <a:pt x="638" y="239"/>
                  <a:pt x="638" y="239"/>
                  <a:pt x="638" y="239"/>
                </a:cubicBezTo>
                <a:cubicBezTo>
                  <a:pt x="657" y="228"/>
                  <a:pt x="657" y="228"/>
                  <a:pt x="657" y="228"/>
                </a:cubicBezTo>
                <a:cubicBezTo>
                  <a:pt x="688" y="237"/>
                  <a:pt x="688" y="237"/>
                  <a:pt x="688" y="237"/>
                </a:cubicBezTo>
                <a:cubicBezTo>
                  <a:pt x="669" y="248"/>
                  <a:pt x="669" y="248"/>
                  <a:pt x="669" y="248"/>
                </a:cubicBezTo>
                <a:moveTo>
                  <a:pt x="407" y="247"/>
                </a:moveTo>
                <a:cubicBezTo>
                  <a:pt x="371" y="236"/>
                  <a:pt x="371" y="236"/>
                  <a:pt x="371" y="236"/>
                </a:cubicBezTo>
                <a:cubicBezTo>
                  <a:pt x="388" y="227"/>
                  <a:pt x="388" y="227"/>
                  <a:pt x="388" y="227"/>
                </a:cubicBezTo>
                <a:cubicBezTo>
                  <a:pt x="425" y="237"/>
                  <a:pt x="425" y="237"/>
                  <a:pt x="425" y="237"/>
                </a:cubicBezTo>
                <a:cubicBezTo>
                  <a:pt x="407" y="247"/>
                  <a:pt x="407" y="247"/>
                  <a:pt x="407" y="247"/>
                </a:cubicBezTo>
                <a:moveTo>
                  <a:pt x="726" y="245"/>
                </a:moveTo>
                <a:cubicBezTo>
                  <a:pt x="693" y="236"/>
                  <a:pt x="693" y="236"/>
                  <a:pt x="693" y="236"/>
                </a:cubicBezTo>
                <a:cubicBezTo>
                  <a:pt x="711" y="225"/>
                  <a:pt x="711" y="225"/>
                  <a:pt x="711" y="225"/>
                </a:cubicBezTo>
                <a:cubicBezTo>
                  <a:pt x="743" y="235"/>
                  <a:pt x="743" y="235"/>
                  <a:pt x="743" y="235"/>
                </a:cubicBezTo>
                <a:cubicBezTo>
                  <a:pt x="726" y="245"/>
                  <a:pt x="726" y="245"/>
                  <a:pt x="726" y="245"/>
                </a:cubicBezTo>
                <a:moveTo>
                  <a:pt x="461" y="246"/>
                </a:moveTo>
                <a:cubicBezTo>
                  <a:pt x="430" y="237"/>
                  <a:pt x="430" y="237"/>
                  <a:pt x="430" y="237"/>
                </a:cubicBezTo>
                <a:cubicBezTo>
                  <a:pt x="451" y="225"/>
                  <a:pt x="451" y="225"/>
                  <a:pt x="451" y="225"/>
                </a:cubicBezTo>
                <a:cubicBezTo>
                  <a:pt x="482" y="234"/>
                  <a:pt x="482" y="234"/>
                  <a:pt x="482" y="234"/>
                </a:cubicBezTo>
                <a:cubicBezTo>
                  <a:pt x="461" y="246"/>
                  <a:pt x="461" y="246"/>
                  <a:pt x="461" y="246"/>
                </a:cubicBezTo>
                <a:moveTo>
                  <a:pt x="523" y="243"/>
                </a:moveTo>
                <a:cubicBezTo>
                  <a:pt x="488" y="233"/>
                  <a:pt x="488" y="233"/>
                  <a:pt x="488" y="233"/>
                </a:cubicBezTo>
                <a:cubicBezTo>
                  <a:pt x="507" y="223"/>
                  <a:pt x="507" y="223"/>
                  <a:pt x="507" y="223"/>
                </a:cubicBezTo>
                <a:cubicBezTo>
                  <a:pt x="541" y="233"/>
                  <a:pt x="541" y="233"/>
                  <a:pt x="541" y="233"/>
                </a:cubicBezTo>
                <a:cubicBezTo>
                  <a:pt x="523" y="243"/>
                  <a:pt x="523" y="243"/>
                  <a:pt x="523" y="243"/>
                </a:cubicBezTo>
                <a:moveTo>
                  <a:pt x="783" y="244"/>
                </a:moveTo>
                <a:cubicBezTo>
                  <a:pt x="748" y="234"/>
                  <a:pt x="748" y="234"/>
                  <a:pt x="748" y="234"/>
                </a:cubicBezTo>
                <a:cubicBezTo>
                  <a:pt x="768" y="222"/>
                  <a:pt x="768" y="222"/>
                  <a:pt x="768" y="222"/>
                </a:cubicBezTo>
                <a:cubicBezTo>
                  <a:pt x="803" y="232"/>
                  <a:pt x="803" y="232"/>
                  <a:pt x="803" y="232"/>
                </a:cubicBezTo>
                <a:cubicBezTo>
                  <a:pt x="783" y="244"/>
                  <a:pt x="783" y="244"/>
                  <a:pt x="783" y="244"/>
                </a:cubicBezTo>
                <a:moveTo>
                  <a:pt x="840" y="240"/>
                </a:moveTo>
                <a:cubicBezTo>
                  <a:pt x="809" y="231"/>
                  <a:pt x="809" y="231"/>
                  <a:pt x="809" y="231"/>
                </a:cubicBezTo>
                <a:cubicBezTo>
                  <a:pt x="824" y="221"/>
                  <a:pt x="824" y="221"/>
                  <a:pt x="824" y="221"/>
                </a:cubicBezTo>
                <a:cubicBezTo>
                  <a:pt x="855" y="230"/>
                  <a:pt x="855" y="230"/>
                  <a:pt x="855" y="230"/>
                </a:cubicBezTo>
                <a:cubicBezTo>
                  <a:pt x="840" y="240"/>
                  <a:pt x="840" y="240"/>
                  <a:pt x="840" y="240"/>
                </a:cubicBezTo>
                <a:moveTo>
                  <a:pt x="576" y="241"/>
                </a:moveTo>
                <a:cubicBezTo>
                  <a:pt x="546" y="232"/>
                  <a:pt x="546" y="232"/>
                  <a:pt x="546" y="232"/>
                </a:cubicBezTo>
                <a:cubicBezTo>
                  <a:pt x="567" y="220"/>
                  <a:pt x="567" y="220"/>
                  <a:pt x="567" y="220"/>
                </a:cubicBezTo>
                <a:cubicBezTo>
                  <a:pt x="597" y="229"/>
                  <a:pt x="597" y="229"/>
                  <a:pt x="597" y="229"/>
                </a:cubicBezTo>
                <a:cubicBezTo>
                  <a:pt x="576" y="241"/>
                  <a:pt x="576" y="241"/>
                  <a:pt x="576" y="241"/>
                </a:cubicBezTo>
                <a:moveTo>
                  <a:pt x="636" y="238"/>
                </a:moveTo>
                <a:cubicBezTo>
                  <a:pt x="603" y="228"/>
                  <a:pt x="603" y="228"/>
                  <a:pt x="603" y="228"/>
                </a:cubicBezTo>
                <a:cubicBezTo>
                  <a:pt x="622" y="217"/>
                  <a:pt x="622" y="217"/>
                  <a:pt x="622" y="217"/>
                </a:cubicBezTo>
                <a:cubicBezTo>
                  <a:pt x="655" y="227"/>
                  <a:pt x="655" y="227"/>
                  <a:pt x="655" y="227"/>
                </a:cubicBezTo>
                <a:cubicBezTo>
                  <a:pt x="636" y="238"/>
                  <a:pt x="636" y="238"/>
                  <a:pt x="636" y="238"/>
                </a:cubicBezTo>
                <a:moveTo>
                  <a:pt x="691" y="235"/>
                </a:moveTo>
                <a:cubicBezTo>
                  <a:pt x="660" y="226"/>
                  <a:pt x="660" y="226"/>
                  <a:pt x="660" y="226"/>
                </a:cubicBezTo>
                <a:cubicBezTo>
                  <a:pt x="678" y="215"/>
                  <a:pt x="678" y="215"/>
                  <a:pt x="678" y="215"/>
                </a:cubicBezTo>
                <a:cubicBezTo>
                  <a:pt x="708" y="224"/>
                  <a:pt x="708" y="224"/>
                  <a:pt x="708" y="224"/>
                </a:cubicBezTo>
                <a:cubicBezTo>
                  <a:pt x="691" y="235"/>
                  <a:pt x="691" y="235"/>
                  <a:pt x="691" y="235"/>
                </a:cubicBezTo>
                <a:moveTo>
                  <a:pt x="428" y="236"/>
                </a:moveTo>
                <a:cubicBezTo>
                  <a:pt x="391" y="225"/>
                  <a:pt x="391" y="225"/>
                  <a:pt x="391" y="225"/>
                </a:cubicBezTo>
                <a:cubicBezTo>
                  <a:pt x="412" y="213"/>
                  <a:pt x="412" y="213"/>
                  <a:pt x="412" y="213"/>
                </a:cubicBezTo>
                <a:cubicBezTo>
                  <a:pt x="449" y="224"/>
                  <a:pt x="449" y="224"/>
                  <a:pt x="449" y="224"/>
                </a:cubicBezTo>
                <a:cubicBezTo>
                  <a:pt x="428" y="236"/>
                  <a:pt x="428" y="236"/>
                  <a:pt x="428" y="236"/>
                </a:cubicBezTo>
                <a:moveTo>
                  <a:pt x="485" y="232"/>
                </a:moveTo>
                <a:cubicBezTo>
                  <a:pt x="454" y="223"/>
                  <a:pt x="454" y="223"/>
                  <a:pt x="454" y="223"/>
                </a:cubicBezTo>
                <a:cubicBezTo>
                  <a:pt x="474" y="213"/>
                  <a:pt x="474" y="213"/>
                  <a:pt x="474" y="213"/>
                </a:cubicBezTo>
                <a:cubicBezTo>
                  <a:pt x="504" y="222"/>
                  <a:pt x="504" y="222"/>
                  <a:pt x="504" y="222"/>
                </a:cubicBezTo>
                <a:cubicBezTo>
                  <a:pt x="485" y="232"/>
                  <a:pt x="485" y="232"/>
                  <a:pt x="485" y="232"/>
                </a:cubicBezTo>
                <a:moveTo>
                  <a:pt x="746" y="233"/>
                </a:moveTo>
                <a:cubicBezTo>
                  <a:pt x="713" y="223"/>
                  <a:pt x="713" y="223"/>
                  <a:pt x="713" y="223"/>
                </a:cubicBezTo>
                <a:cubicBezTo>
                  <a:pt x="732" y="212"/>
                  <a:pt x="732" y="212"/>
                  <a:pt x="732" y="212"/>
                </a:cubicBezTo>
                <a:cubicBezTo>
                  <a:pt x="765" y="221"/>
                  <a:pt x="765" y="221"/>
                  <a:pt x="765" y="221"/>
                </a:cubicBezTo>
                <a:cubicBezTo>
                  <a:pt x="746" y="233"/>
                  <a:pt x="746" y="233"/>
                  <a:pt x="746" y="233"/>
                </a:cubicBezTo>
                <a:moveTo>
                  <a:pt x="806" y="230"/>
                </a:moveTo>
                <a:cubicBezTo>
                  <a:pt x="770" y="220"/>
                  <a:pt x="770" y="220"/>
                  <a:pt x="770" y="220"/>
                </a:cubicBezTo>
                <a:cubicBezTo>
                  <a:pt x="786" y="210"/>
                  <a:pt x="786" y="210"/>
                  <a:pt x="786" y="210"/>
                </a:cubicBezTo>
                <a:cubicBezTo>
                  <a:pt x="821" y="221"/>
                  <a:pt x="821" y="221"/>
                  <a:pt x="821" y="221"/>
                </a:cubicBezTo>
                <a:cubicBezTo>
                  <a:pt x="806" y="230"/>
                  <a:pt x="806" y="230"/>
                  <a:pt x="806" y="230"/>
                </a:cubicBezTo>
                <a:moveTo>
                  <a:pt x="544" y="231"/>
                </a:moveTo>
                <a:cubicBezTo>
                  <a:pt x="509" y="221"/>
                  <a:pt x="509" y="221"/>
                  <a:pt x="509" y="221"/>
                </a:cubicBezTo>
                <a:cubicBezTo>
                  <a:pt x="531" y="209"/>
                  <a:pt x="531" y="209"/>
                  <a:pt x="531" y="209"/>
                </a:cubicBezTo>
                <a:cubicBezTo>
                  <a:pt x="564" y="219"/>
                  <a:pt x="564" y="219"/>
                  <a:pt x="564" y="219"/>
                </a:cubicBezTo>
                <a:cubicBezTo>
                  <a:pt x="544" y="231"/>
                  <a:pt x="544" y="231"/>
                  <a:pt x="544" y="231"/>
                </a:cubicBezTo>
                <a:moveTo>
                  <a:pt x="857" y="229"/>
                </a:moveTo>
                <a:cubicBezTo>
                  <a:pt x="827" y="220"/>
                  <a:pt x="827" y="220"/>
                  <a:pt x="827" y="220"/>
                </a:cubicBezTo>
                <a:cubicBezTo>
                  <a:pt x="844" y="209"/>
                  <a:pt x="844" y="209"/>
                  <a:pt x="844" y="209"/>
                </a:cubicBezTo>
                <a:cubicBezTo>
                  <a:pt x="875" y="218"/>
                  <a:pt x="875" y="218"/>
                  <a:pt x="875" y="218"/>
                </a:cubicBezTo>
                <a:cubicBezTo>
                  <a:pt x="857" y="229"/>
                  <a:pt x="857" y="229"/>
                  <a:pt x="857" y="229"/>
                </a:cubicBezTo>
                <a:moveTo>
                  <a:pt x="600" y="227"/>
                </a:moveTo>
                <a:cubicBezTo>
                  <a:pt x="570" y="218"/>
                  <a:pt x="570" y="218"/>
                  <a:pt x="570" y="218"/>
                </a:cubicBezTo>
                <a:cubicBezTo>
                  <a:pt x="589" y="207"/>
                  <a:pt x="589" y="207"/>
                  <a:pt x="589" y="207"/>
                </a:cubicBezTo>
                <a:cubicBezTo>
                  <a:pt x="619" y="216"/>
                  <a:pt x="619" y="216"/>
                  <a:pt x="619" y="216"/>
                </a:cubicBezTo>
                <a:cubicBezTo>
                  <a:pt x="600" y="227"/>
                  <a:pt x="600" y="227"/>
                  <a:pt x="600" y="227"/>
                </a:cubicBezTo>
                <a:moveTo>
                  <a:pt x="657" y="225"/>
                </a:moveTo>
                <a:cubicBezTo>
                  <a:pt x="625" y="215"/>
                  <a:pt x="625" y="215"/>
                  <a:pt x="625" y="215"/>
                </a:cubicBezTo>
                <a:cubicBezTo>
                  <a:pt x="642" y="205"/>
                  <a:pt x="642" y="205"/>
                  <a:pt x="642" y="205"/>
                </a:cubicBezTo>
                <a:cubicBezTo>
                  <a:pt x="675" y="215"/>
                  <a:pt x="675" y="215"/>
                  <a:pt x="675" y="215"/>
                </a:cubicBezTo>
                <a:cubicBezTo>
                  <a:pt x="657" y="225"/>
                  <a:pt x="657" y="225"/>
                  <a:pt x="657" y="225"/>
                </a:cubicBezTo>
                <a:moveTo>
                  <a:pt x="711" y="223"/>
                </a:moveTo>
                <a:cubicBezTo>
                  <a:pt x="680" y="214"/>
                  <a:pt x="680" y="214"/>
                  <a:pt x="680" y="214"/>
                </a:cubicBezTo>
                <a:cubicBezTo>
                  <a:pt x="699" y="203"/>
                  <a:pt x="699" y="203"/>
                  <a:pt x="699" y="203"/>
                </a:cubicBezTo>
                <a:cubicBezTo>
                  <a:pt x="730" y="211"/>
                  <a:pt x="730" y="211"/>
                  <a:pt x="730" y="211"/>
                </a:cubicBezTo>
                <a:cubicBezTo>
                  <a:pt x="711" y="223"/>
                  <a:pt x="711" y="223"/>
                  <a:pt x="711" y="223"/>
                </a:cubicBezTo>
                <a:moveTo>
                  <a:pt x="452" y="222"/>
                </a:moveTo>
                <a:cubicBezTo>
                  <a:pt x="415" y="212"/>
                  <a:pt x="415" y="212"/>
                  <a:pt x="415" y="212"/>
                </a:cubicBezTo>
                <a:cubicBezTo>
                  <a:pt x="435" y="201"/>
                  <a:pt x="435" y="201"/>
                  <a:pt x="435" y="201"/>
                </a:cubicBezTo>
                <a:cubicBezTo>
                  <a:pt x="471" y="212"/>
                  <a:pt x="471" y="212"/>
                  <a:pt x="471" y="212"/>
                </a:cubicBezTo>
                <a:cubicBezTo>
                  <a:pt x="452" y="222"/>
                  <a:pt x="452" y="222"/>
                  <a:pt x="452" y="222"/>
                </a:cubicBezTo>
                <a:moveTo>
                  <a:pt x="768" y="219"/>
                </a:moveTo>
                <a:cubicBezTo>
                  <a:pt x="735" y="210"/>
                  <a:pt x="735" y="210"/>
                  <a:pt x="735" y="210"/>
                </a:cubicBezTo>
                <a:cubicBezTo>
                  <a:pt x="752" y="200"/>
                  <a:pt x="752" y="200"/>
                  <a:pt x="752" y="200"/>
                </a:cubicBezTo>
                <a:cubicBezTo>
                  <a:pt x="784" y="210"/>
                  <a:pt x="784" y="210"/>
                  <a:pt x="784" y="210"/>
                </a:cubicBezTo>
                <a:cubicBezTo>
                  <a:pt x="768" y="219"/>
                  <a:pt x="768" y="219"/>
                  <a:pt x="768" y="219"/>
                </a:cubicBezTo>
                <a:moveTo>
                  <a:pt x="507" y="220"/>
                </a:moveTo>
                <a:cubicBezTo>
                  <a:pt x="477" y="211"/>
                  <a:pt x="477" y="211"/>
                  <a:pt x="477" y="211"/>
                </a:cubicBezTo>
                <a:cubicBezTo>
                  <a:pt x="498" y="199"/>
                  <a:pt x="498" y="199"/>
                  <a:pt x="498" y="199"/>
                </a:cubicBezTo>
                <a:cubicBezTo>
                  <a:pt x="528" y="208"/>
                  <a:pt x="528" y="208"/>
                  <a:pt x="528" y="208"/>
                </a:cubicBezTo>
                <a:cubicBezTo>
                  <a:pt x="507" y="220"/>
                  <a:pt x="507" y="220"/>
                  <a:pt x="507" y="220"/>
                </a:cubicBezTo>
                <a:moveTo>
                  <a:pt x="824" y="219"/>
                </a:moveTo>
                <a:cubicBezTo>
                  <a:pt x="789" y="209"/>
                  <a:pt x="789" y="209"/>
                  <a:pt x="789" y="209"/>
                </a:cubicBezTo>
                <a:cubicBezTo>
                  <a:pt x="807" y="198"/>
                  <a:pt x="807" y="198"/>
                  <a:pt x="807" y="198"/>
                </a:cubicBezTo>
                <a:cubicBezTo>
                  <a:pt x="842" y="208"/>
                  <a:pt x="842" y="208"/>
                  <a:pt x="842" y="208"/>
                </a:cubicBezTo>
                <a:cubicBezTo>
                  <a:pt x="824" y="219"/>
                  <a:pt x="824" y="219"/>
                  <a:pt x="824" y="219"/>
                </a:cubicBezTo>
                <a:moveTo>
                  <a:pt x="567" y="218"/>
                </a:moveTo>
                <a:cubicBezTo>
                  <a:pt x="533" y="207"/>
                  <a:pt x="533" y="207"/>
                  <a:pt x="533" y="207"/>
                </a:cubicBezTo>
                <a:cubicBezTo>
                  <a:pt x="552" y="197"/>
                  <a:pt x="552" y="197"/>
                  <a:pt x="552" y="197"/>
                </a:cubicBezTo>
                <a:cubicBezTo>
                  <a:pt x="586" y="207"/>
                  <a:pt x="586" y="207"/>
                  <a:pt x="586" y="207"/>
                </a:cubicBezTo>
                <a:cubicBezTo>
                  <a:pt x="567" y="218"/>
                  <a:pt x="567" y="218"/>
                  <a:pt x="567" y="218"/>
                </a:cubicBezTo>
                <a:moveTo>
                  <a:pt x="878" y="216"/>
                </a:moveTo>
                <a:cubicBezTo>
                  <a:pt x="847" y="207"/>
                  <a:pt x="847" y="207"/>
                  <a:pt x="847" y="207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95" y="205"/>
                  <a:pt x="895" y="205"/>
                  <a:pt x="895" y="205"/>
                </a:cubicBezTo>
                <a:cubicBezTo>
                  <a:pt x="878" y="216"/>
                  <a:pt x="878" y="216"/>
                  <a:pt x="878" y="216"/>
                </a:cubicBezTo>
                <a:moveTo>
                  <a:pt x="622" y="215"/>
                </a:moveTo>
                <a:cubicBezTo>
                  <a:pt x="592" y="206"/>
                  <a:pt x="592" y="206"/>
                  <a:pt x="592" y="206"/>
                </a:cubicBezTo>
                <a:cubicBezTo>
                  <a:pt x="610" y="195"/>
                  <a:pt x="610" y="195"/>
                  <a:pt x="610" y="195"/>
                </a:cubicBezTo>
                <a:cubicBezTo>
                  <a:pt x="640" y="204"/>
                  <a:pt x="640" y="204"/>
                  <a:pt x="640" y="204"/>
                </a:cubicBezTo>
                <a:cubicBezTo>
                  <a:pt x="622" y="215"/>
                  <a:pt x="622" y="215"/>
                  <a:pt x="622" y="215"/>
                </a:cubicBezTo>
                <a:moveTo>
                  <a:pt x="678" y="213"/>
                </a:moveTo>
                <a:cubicBezTo>
                  <a:pt x="645" y="203"/>
                  <a:pt x="645" y="203"/>
                  <a:pt x="645" y="203"/>
                </a:cubicBezTo>
                <a:cubicBezTo>
                  <a:pt x="664" y="193"/>
                  <a:pt x="664" y="193"/>
                  <a:pt x="664" y="193"/>
                </a:cubicBezTo>
                <a:cubicBezTo>
                  <a:pt x="697" y="202"/>
                  <a:pt x="697" y="202"/>
                  <a:pt x="697" y="202"/>
                </a:cubicBezTo>
                <a:cubicBezTo>
                  <a:pt x="678" y="213"/>
                  <a:pt x="678" y="213"/>
                  <a:pt x="678" y="213"/>
                </a:cubicBezTo>
                <a:moveTo>
                  <a:pt x="733" y="209"/>
                </a:moveTo>
                <a:cubicBezTo>
                  <a:pt x="702" y="201"/>
                  <a:pt x="702" y="201"/>
                  <a:pt x="702" y="201"/>
                </a:cubicBezTo>
                <a:cubicBezTo>
                  <a:pt x="719" y="191"/>
                  <a:pt x="719" y="191"/>
                  <a:pt x="719" y="191"/>
                </a:cubicBezTo>
                <a:cubicBezTo>
                  <a:pt x="749" y="199"/>
                  <a:pt x="749" y="199"/>
                  <a:pt x="749" y="199"/>
                </a:cubicBezTo>
                <a:cubicBezTo>
                  <a:pt x="733" y="209"/>
                  <a:pt x="733" y="209"/>
                  <a:pt x="733" y="209"/>
                </a:cubicBezTo>
                <a:moveTo>
                  <a:pt x="787" y="208"/>
                </a:moveTo>
                <a:cubicBezTo>
                  <a:pt x="755" y="199"/>
                  <a:pt x="755" y="199"/>
                  <a:pt x="755" y="199"/>
                </a:cubicBezTo>
                <a:cubicBezTo>
                  <a:pt x="772" y="188"/>
                  <a:pt x="772" y="188"/>
                  <a:pt x="772" y="188"/>
                </a:cubicBezTo>
                <a:cubicBezTo>
                  <a:pt x="804" y="197"/>
                  <a:pt x="804" y="197"/>
                  <a:pt x="804" y="197"/>
                </a:cubicBezTo>
                <a:cubicBezTo>
                  <a:pt x="787" y="208"/>
                  <a:pt x="787" y="208"/>
                  <a:pt x="787" y="208"/>
                </a:cubicBezTo>
                <a:moveTo>
                  <a:pt x="474" y="210"/>
                </a:moveTo>
                <a:cubicBezTo>
                  <a:pt x="438" y="199"/>
                  <a:pt x="438" y="199"/>
                  <a:pt x="438" y="199"/>
                </a:cubicBezTo>
                <a:cubicBezTo>
                  <a:pt x="459" y="188"/>
                  <a:pt x="459" y="188"/>
                  <a:pt x="459" y="188"/>
                </a:cubicBezTo>
                <a:cubicBezTo>
                  <a:pt x="495" y="198"/>
                  <a:pt x="495" y="198"/>
                  <a:pt x="495" y="198"/>
                </a:cubicBezTo>
                <a:cubicBezTo>
                  <a:pt x="474" y="210"/>
                  <a:pt x="474" y="210"/>
                  <a:pt x="474" y="210"/>
                </a:cubicBezTo>
                <a:moveTo>
                  <a:pt x="531" y="207"/>
                </a:moveTo>
                <a:cubicBezTo>
                  <a:pt x="501" y="198"/>
                  <a:pt x="501" y="198"/>
                  <a:pt x="501" y="198"/>
                </a:cubicBezTo>
                <a:cubicBezTo>
                  <a:pt x="520" y="187"/>
                  <a:pt x="520" y="187"/>
                  <a:pt x="520" y="187"/>
                </a:cubicBezTo>
                <a:cubicBezTo>
                  <a:pt x="550" y="196"/>
                  <a:pt x="550" y="196"/>
                  <a:pt x="550" y="196"/>
                </a:cubicBezTo>
                <a:cubicBezTo>
                  <a:pt x="531" y="207"/>
                  <a:pt x="531" y="207"/>
                  <a:pt x="531" y="207"/>
                </a:cubicBezTo>
                <a:moveTo>
                  <a:pt x="844" y="206"/>
                </a:moveTo>
                <a:cubicBezTo>
                  <a:pt x="810" y="196"/>
                  <a:pt x="810" y="196"/>
                  <a:pt x="810" y="196"/>
                </a:cubicBezTo>
                <a:cubicBezTo>
                  <a:pt x="826" y="186"/>
                  <a:pt x="826" y="186"/>
                  <a:pt x="826" y="186"/>
                </a:cubicBezTo>
                <a:cubicBezTo>
                  <a:pt x="861" y="196"/>
                  <a:pt x="861" y="196"/>
                  <a:pt x="861" y="196"/>
                </a:cubicBezTo>
                <a:cubicBezTo>
                  <a:pt x="844" y="206"/>
                  <a:pt x="844" y="206"/>
                  <a:pt x="844" y="206"/>
                </a:cubicBezTo>
                <a:moveTo>
                  <a:pt x="589" y="205"/>
                </a:moveTo>
                <a:cubicBezTo>
                  <a:pt x="555" y="195"/>
                  <a:pt x="555" y="195"/>
                  <a:pt x="555" y="195"/>
                </a:cubicBezTo>
                <a:cubicBezTo>
                  <a:pt x="574" y="185"/>
                  <a:pt x="574" y="185"/>
                  <a:pt x="574" y="185"/>
                </a:cubicBezTo>
                <a:cubicBezTo>
                  <a:pt x="607" y="195"/>
                  <a:pt x="607" y="195"/>
                  <a:pt x="607" y="195"/>
                </a:cubicBezTo>
                <a:cubicBezTo>
                  <a:pt x="589" y="205"/>
                  <a:pt x="589" y="205"/>
                  <a:pt x="589" y="205"/>
                </a:cubicBezTo>
                <a:moveTo>
                  <a:pt x="898" y="203"/>
                </a:moveTo>
                <a:cubicBezTo>
                  <a:pt x="867" y="195"/>
                  <a:pt x="867" y="195"/>
                  <a:pt x="867" y="195"/>
                </a:cubicBezTo>
                <a:cubicBezTo>
                  <a:pt x="885" y="183"/>
                  <a:pt x="885" y="183"/>
                  <a:pt x="885" y="183"/>
                </a:cubicBezTo>
                <a:cubicBezTo>
                  <a:pt x="916" y="192"/>
                  <a:pt x="916" y="192"/>
                  <a:pt x="916" y="192"/>
                </a:cubicBezTo>
                <a:cubicBezTo>
                  <a:pt x="898" y="203"/>
                  <a:pt x="898" y="203"/>
                  <a:pt x="898" y="203"/>
                </a:cubicBezTo>
                <a:moveTo>
                  <a:pt x="643" y="203"/>
                </a:moveTo>
                <a:cubicBezTo>
                  <a:pt x="613" y="194"/>
                  <a:pt x="613" y="194"/>
                  <a:pt x="613" y="194"/>
                </a:cubicBezTo>
                <a:cubicBezTo>
                  <a:pt x="631" y="183"/>
                  <a:pt x="631" y="183"/>
                  <a:pt x="631" y="183"/>
                </a:cubicBezTo>
                <a:cubicBezTo>
                  <a:pt x="661" y="192"/>
                  <a:pt x="661" y="192"/>
                  <a:pt x="661" y="192"/>
                </a:cubicBezTo>
                <a:cubicBezTo>
                  <a:pt x="643" y="203"/>
                  <a:pt x="643" y="203"/>
                  <a:pt x="643" y="203"/>
                </a:cubicBezTo>
                <a:moveTo>
                  <a:pt x="699" y="200"/>
                </a:moveTo>
                <a:cubicBezTo>
                  <a:pt x="667" y="191"/>
                  <a:pt x="667" y="191"/>
                  <a:pt x="667" y="191"/>
                </a:cubicBezTo>
                <a:cubicBezTo>
                  <a:pt x="684" y="181"/>
                  <a:pt x="684" y="181"/>
                  <a:pt x="684" y="181"/>
                </a:cubicBezTo>
                <a:cubicBezTo>
                  <a:pt x="716" y="190"/>
                  <a:pt x="716" y="190"/>
                  <a:pt x="716" y="190"/>
                </a:cubicBezTo>
                <a:cubicBezTo>
                  <a:pt x="699" y="200"/>
                  <a:pt x="699" y="200"/>
                  <a:pt x="699" y="200"/>
                </a:cubicBezTo>
                <a:moveTo>
                  <a:pt x="752" y="198"/>
                </a:moveTo>
                <a:cubicBezTo>
                  <a:pt x="722" y="189"/>
                  <a:pt x="722" y="189"/>
                  <a:pt x="722" y="189"/>
                </a:cubicBezTo>
                <a:cubicBezTo>
                  <a:pt x="740" y="178"/>
                  <a:pt x="740" y="178"/>
                  <a:pt x="740" y="178"/>
                </a:cubicBezTo>
                <a:cubicBezTo>
                  <a:pt x="770" y="187"/>
                  <a:pt x="770" y="187"/>
                  <a:pt x="770" y="187"/>
                </a:cubicBezTo>
                <a:cubicBezTo>
                  <a:pt x="752" y="198"/>
                  <a:pt x="752" y="198"/>
                  <a:pt x="752" y="198"/>
                </a:cubicBezTo>
                <a:moveTo>
                  <a:pt x="807" y="195"/>
                </a:moveTo>
                <a:cubicBezTo>
                  <a:pt x="775" y="186"/>
                  <a:pt x="775" y="186"/>
                  <a:pt x="775" y="186"/>
                </a:cubicBezTo>
                <a:cubicBezTo>
                  <a:pt x="791" y="176"/>
                  <a:pt x="791" y="176"/>
                  <a:pt x="791" y="176"/>
                </a:cubicBezTo>
                <a:cubicBezTo>
                  <a:pt x="824" y="185"/>
                  <a:pt x="824" y="185"/>
                  <a:pt x="824" y="185"/>
                </a:cubicBezTo>
                <a:cubicBezTo>
                  <a:pt x="807" y="195"/>
                  <a:pt x="807" y="195"/>
                  <a:pt x="807" y="195"/>
                </a:cubicBezTo>
                <a:moveTo>
                  <a:pt x="498" y="197"/>
                </a:moveTo>
                <a:cubicBezTo>
                  <a:pt x="462" y="186"/>
                  <a:pt x="462" y="186"/>
                  <a:pt x="462" y="186"/>
                </a:cubicBezTo>
                <a:cubicBezTo>
                  <a:pt x="481" y="176"/>
                  <a:pt x="481" y="176"/>
                  <a:pt x="481" y="176"/>
                </a:cubicBezTo>
                <a:cubicBezTo>
                  <a:pt x="517" y="186"/>
                  <a:pt x="517" y="186"/>
                  <a:pt x="517" y="186"/>
                </a:cubicBezTo>
                <a:cubicBezTo>
                  <a:pt x="498" y="197"/>
                  <a:pt x="498" y="197"/>
                  <a:pt x="498" y="197"/>
                </a:cubicBezTo>
                <a:moveTo>
                  <a:pt x="553" y="194"/>
                </a:moveTo>
                <a:cubicBezTo>
                  <a:pt x="523" y="185"/>
                  <a:pt x="523" y="185"/>
                  <a:pt x="523" y="185"/>
                </a:cubicBezTo>
                <a:cubicBezTo>
                  <a:pt x="541" y="175"/>
                  <a:pt x="541" y="175"/>
                  <a:pt x="541" y="175"/>
                </a:cubicBezTo>
                <a:cubicBezTo>
                  <a:pt x="571" y="184"/>
                  <a:pt x="571" y="184"/>
                  <a:pt x="571" y="184"/>
                </a:cubicBezTo>
                <a:cubicBezTo>
                  <a:pt x="553" y="194"/>
                  <a:pt x="553" y="194"/>
                  <a:pt x="553" y="194"/>
                </a:cubicBezTo>
                <a:moveTo>
                  <a:pt x="864" y="194"/>
                </a:moveTo>
                <a:cubicBezTo>
                  <a:pt x="829" y="184"/>
                  <a:pt x="829" y="184"/>
                  <a:pt x="829" y="184"/>
                </a:cubicBezTo>
                <a:cubicBezTo>
                  <a:pt x="848" y="173"/>
                  <a:pt x="848" y="173"/>
                  <a:pt x="848" y="173"/>
                </a:cubicBezTo>
                <a:cubicBezTo>
                  <a:pt x="882" y="182"/>
                  <a:pt x="882" y="182"/>
                  <a:pt x="882" y="182"/>
                </a:cubicBezTo>
                <a:cubicBezTo>
                  <a:pt x="864" y="194"/>
                  <a:pt x="864" y="194"/>
                  <a:pt x="864" y="194"/>
                </a:cubicBezTo>
                <a:moveTo>
                  <a:pt x="610" y="193"/>
                </a:moveTo>
                <a:cubicBezTo>
                  <a:pt x="577" y="183"/>
                  <a:pt x="577" y="183"/>
                  <a:pt x="577" y="183"/>
                </a:cubicBezTo>
                <a:cubicBezTo>
                  <a:pt x="595" y="173"/>
                  <a:pt x="595" y="173"/>
                  <a:pt x="595" y="173"/>
                </a:cubicBezTo>
                <a:cubicBezTo>
                  <a:pt x="628" y="182"/>
                  <a:pt x="628" y="182"/>
                  <a:pt x="628" y="182"/>
                </a:cubicBezTo>
                <a:cubicBezTo>
                  <a:pt x="610" y="193"/>
                  <a:pt x="610" y="193"/>
                  <a:pt x="610" y="193"/>
                </a:cubicBezTo>
                <a:moveTo>
                  <a:pt x="919" y="190"/>
                </a:moveTo>
                <a:cubicBezTo>
                  <a:pt x="888" y="181"/>
                  <a:pt x="888" y="181"/>
                  <a:pt x="888" y="181"/>
                </a:cubicBezTo>
                <a:cubicBezTo>
                  <a:pt x="903" y="172"/>
                  <a:pt x="903" y="172"/>
                  <a:pt x="903" y="172"/>
                </a:cubicBezTo>
                <a:cubicBezTo>
                  <a:pt x="933" y="181"/>
                  <a:pt x="933" y="181"/>
                  <a:pt x="933" y="181"/>
                </a:cubicBezTo>
                <a:cubicBezTo>
                  <a:pt x="919" y="190"/>
                  <a:pt x="919" y="190"/>
                  <a:pt x="919" y="190"/>
                </a:cubicBezTo>
                <a:moveTo>
                  <a:pt x="664" y="190"/>
                </a:moveTo>
                <a:cubicBezTo>
                  <a:pt x="634" y="181"/>
                  <a:pt x="634" y="181"/>
                  <a:pt x="634" y="181"/>
                </a:cubicBezTo>
                <a:cubicBezTo>
                  <a:pt x="652" y="171"/>
                  <a:pt x="652" y="171"/>
                  <a:pt x="652" y="171"/>
                </a:cubicBezTo>
                <a:cubicBezTo>
                  <a:pt x="682" y="180"/>
                  <a:pt x="682" y="180"/>
                  <a:pt x="682" y="180"/>
                </a:cubicBezTo>
                <a:cubicBezTo>
                  <a:pt x="664" y="190"/>
                  <a:pt x="664" y="190"/>
                  <a:pt x="664" y="190"/>
                </a:cubicBezTo>
                <a:moveTo>
                  <a:pt x="719" y="188"/>
                </a:moveTo>
                <a:cubicBezTo>
                  <a:pt x="687" y="179"/>
                  <a:pt x="687" y="179"/>
                  <a:pt x="687" y="179"/>
                </a:cubicBezTo>
                <a:cubicBezTo>
                  <a:pt x="705" y="168"/>
                  <a:pt x="705" y="168"/>
                  <a:pt x="705" y="168"/>
                </a:cubicBezTo>
                <a:cubicBezTo>
                  <a:pt x="737" y="178"/>
                  <a:pt x="737" y="178"/>
                  <a:pt x="737" y="178"/>
                </a:cubicBezTo>
                <a:cubicBezTo>
                  <a:pt x="719" y="188"/>
                  <a:pt x="719" y="188"/>
                  <a:pt x="719" y="188"/>
                </a:cubicBezTo>
                <a:moveTo>
                  <a:pt x="773" y="185"/>
                </a:moveTo>
                <a:cubicBezTo>
                  <a:pt x="743" y="177"/>
                  <a:pt x="743" y="177"/>
                  <a:pt x="743" y="177"/>
                </a:cubicBezTo>
                <a:cubicBezTo>
                  <a:pt x="759" y="167"/>
                  <a:pt x="759" y="167"/>
                  <a:pt x="759" y="167"/>
                </a:cubicBezTo>
                <a:cubicBezTo>
                  <a:pt x="789" y="175"/>
                  <a:pt x="789" y="175"/>
                  <a:pt x="789" y="175"/>
                </a:cubicBezTo>
                <a:cubicBezTo>
                  <a:pt x="773" y="185"/>
                  <a:pt x="773" y="185"/>
                  <a:pt x="773" y="185"/>
                </a:cubicBezTo>
                <a:moveTo>
                  <a:pt x="520" y="185"/>
                </a:moveTo>
                <a:cubicBezTo>
                  <a:pt x="484" y="174"/>
                  <a:pt x="484" y="174"/>
                  <a:pt x="484" y="174"/>
                </a:cubicBezTo>
                <a:cubicBezTo>
                  <a:pt x="503" y="164"/>
                  <a:pt x="503" y="164"/>
                  <a:pt x="503" y="164"/>
                </a:cubicBezTo>
                <a:cubicBezTo>
                  <a:pt x="538" y="174"/>
                  <a:pt x="538" y="174"/>
                  <a:pt x="538" y="174"/>
                </a:cubicBezTo>
                <a:cubicBezTo>
                  <a:pt x="520" y="185"/>
                  <a:pt x="520" y="185"/>
                  <a:pt x="520" y="185"/>
                </a:cubicBezTo>
                <a:moveTo>
                  <a:pt x="574" y="182"/>
                </a:moveTo>
                <a:cubicBezTo>
                  <a:pt x="544" y="173"/>
                  <a:pt x="544" y="173"/>
                  <a:pt x="544" y="173"/>
                </a:cubicBezTo>
                <a:cubicBezTo>
                  <a:pt x="562" y="164"/>
                  <a:pt x="562" y="164"/>
                  <a:pt x="562" y="164"/>
                </a:cubicBezTo>
                <a:cubicBezTo>
                  <a:pt x="592" y="172"/>
                  <a:pt x="592" y="172"/>
                  <a:pt x="592" y="172"/>
                </a:cubicBezTo>
                <a:cubicBezTo>
                  <a:pt x="574" y="182"/>
                  <a:pt x="574" y="182"/>
                  <a:pt x="574" y="182"/>
                </a:cubicBezTo>
                <a:moveTo>
                  <a:pt x="827" y="183"/>
                </a:moveTo>
                <a:cubicBezTo>
                  <a:pt x="794" y="174"/>
                  <a:pt x="794" y="174"/>
                  <a:pt x="794" y="174"/>
                </a:cubicBezTo>
                <a:cubicBezTo>
                  <a:pt x="813" y="163"/>
                  <a:pt x="813" y="163"/>
                  <a:pt x="813" y="163"/>
                </a:cubicBezTo>
                <a:cubicBezTo>
                  <a:pt x="845" y="172"/>
                  <a:pt x="845" y="172"/>
                  <a:pt x="845" y="172"/>
                </a:cubicBezTo>
                <a:cubicBezTo>
                  <a:pt x="827" y="183"/>
                  <a:pt x="827" y="183"/>
                  <a:pt x="827" y="183"/>
                </a:cubicBezTo>
                <a:moveTo>
                  <a:pt x="936" y="179"/>
                </a:moveTo>
                <a:cubicBezTo>
                  <a:pt x="905" y="170"/>
                  <a:pt x="905" y="170"/>
                  <a:pt x="905" y="170"/>
                </a:cubicBezTo>
                <a:cubicBezTo>
                  <a:pt x="919" y="162"/>
                  <a:pt x="919" y="162"/>
                  <a:pt x="919" y="162"/>
                </a:cubicBezTo>
                <a:cubicBezTo>
                  <a:pt x="949" y="171"/>
                  <a:pt x="949" y="171"/>
                  <a:pt x="949" y="171"/>
                </a:cubicBezTo>
                <a:cubicBezTo>
                  <a:pt x="936" y="179"/>
                  <a:pt x="936" y="179"/>
                  <a:pt x="936" y="179"/>
                </a:cubicBezTo>
                <a:moveTo>
                  <a:pt x="885" y="181"/>
                </a:moveTo>
                <a:cubicBezTo>
                  <a:pt x="850" y="171"/>
                  <a:pt x="850" y="171"/>
                  <a:pt x="850" y="171"/>
                </a:cubicBezTo>
                <a:cubicBezTo>
                  <a:pt x="866" y="162"/>
                  <a:pt x="866" y="162"/>
                  <a:pt x="866" y="162"/>
                </a:cubicBezTo>
                <a:cubicBezTo>
                  <a:pt x="900" y="171"/>
                  <a:pt x="900" y="171"/>
                  <a:pt x="900" y="171"/>
                </a:cubicBezTo>
                <a:cubicBezTo>
                  <a:pt x="885" y="181"/>
                  <a:pt x="885" y="181"/>
                  <a:pt x="885" y="181"/>
                </a:cubicBezTo>
                <a:moveTo>
                  <a:pt x="631" y="181"/>
                </a:moveTo>
                <a:cubicBezTo>
                  <a:pt x="598" y="171"/>
                  <a:pt x="598" y="171"/>
                  <a:pt x="598" y="171"/>
                </a:cubicBezTo>
                <a:cubicBezTo>
                  <a:pt x="617" y="161"/>
                  <a:pt x="617" y="161"/>
                  <a:pt x="617" y="161"/>
                </a:cubicBezTo>
                <a:cubicBezTo>
                  <a:pt x="649" y="170"/>
                  <a:pt x="649" y="170"/>
                  <a:pt x="649" y="170"/>
                </a:cubicBezTo>
                <a:cubicBezTo>
                  <a:pt x="631" y="181"/>
                  <a:pt x="631" y="181"/>
                  <a:pt x="631" y="181"/>
                </a:cubicBezTo>
                <a:moveTo>
                  <a:pt x="685" y="178"/>
                </a:moveTo>
                <a:cubicBezTo>
                  <a:pt x="655" y="169"/>
                  <a:pt x="655" y="169"/>
                  <a:pt x="655" y="169"/>
                </a:cubicBezTo>
                <a:cubicBezTo>
                  <a:pt x="673" y="159"/>
                  <a:pt x="673" y="159"/>
                  <a:pt x="673" y="159"/>
                </a:cubicBezTo>
                <a:cubicBezTo>
                  <a:pt x="703" y="168"/>
                  <a:pt x="703" y="168"/>
                  <a:pt x="703" y="168"/>
                </a:cubicBezTo>
                <a:cubicBezTo>
                  <a:pt x="685" y="178"/>
                  <a:pt x="685" y="178"/>
                  <a:pt x="685" y="178"/>
                </a:cubicBezTo>
                <a:moveTo>
                  <a:pt x="740" y="176"/>
                </a:moveTo>
                <a:cubicBezTo>
                  <a:pt x="708" y="167"/>
                  <a:pt x="708" y="167"/>
                  <a:pt x="708" y="167"/>
                </a:cubicBezTo>
                <a:cubicBezTo>
                  <a:pt x="724" y="157"/>
                  <a:pt x="724" y="157"/>
                  <a:pt x="724" y="157"/>
                </a:cubicBezTo>
                <a:cubicBezTo>
                  <a:pt x="756" y="166"/>
                  <a:pt x="756" y="166"/>
                  <a:pt x="756" y="166"/>
                </a:cubicBezTo>
                <a:cubicBezTo>
                  <a:pt x="740" y="176"/>
                  <a:pt x="740" y="176"/>
                  <a:pt x="740" y="176"/>
                </a:cubicBezTo>
                <a:moveTo>
                  <a:pt x="792" y="174"/>
                </a:moveTo>
                <a:cubicBezTo>
                  <a:pt x="762" y="165"/>
                  <a:pt x="762" y="165"/>
                  <a:pt x="762" y="165"/>
                </a:cubicBezTo>
                <a:cubicBezTo>
                  <a:pt x="780" y="155"/>
                  <a:pt x="780" y="155"/>
                  <a:pt x="780" y="155"/>
                </a:cubicBezTo>
                <a:cubicBezTo>
                  <a:pt x="810" y="163"/>
                  <a:pt x="810" y="163"/>
                  <a:pt x="810" y="163"/>
                </a:cubicBezTo>
                <a:cubicBezTo>
                  <a:pt x="792" y="174"/>
                  <a:pt x="792" y="174"/>
                  <a:pt x="792" y="174"/>
                </a:cubicBezTo>
                <a:moveTo>
                  <a:pt x="541" y="173"/>
                </a:moveTo>
                <a:cubicBezTo>
                  <a:pt x="506" y="162"/>
                  <a:pt x="506" y="162"/>
                  <a:pt x="506" y="162"/>
                </a:cubicBezTo>
                <a:cubicBezTo>
                  <a:pt x="523" y="153"/>
                  <a:pt x="523" y="153"/>
                  <a:pt x="523" y="153"/>
                </a:cubicBezTo>
                <a:cubicBezTo>
                  <a:pt x="559" y="163"/>
                  <a:pt x="559" y="163"/>
                  <a:pt x="559" y="163"/>
                </a:cubicBezTo>
                <a:cubicBezTo>
                  <a:pt x="541" y="173"/>
                  <a:pt x="541" y="173"/>
                  <a:pt x="541" y="173"/>
                </a:cubicBezTo>
                <a:moveTo>
                  <a:pt x="848" y="171"/>
                </a:moveTo>
                <a:cubicBezTo>
                  <a:pt x="815" y="162"/>
                  <a:pt x="815" y="162"/>
                  <a:pt x="815" y="162"/>
                </a:cubicBezTo>
                <a:cubicBezTo>
                  <a:pt x="831" y="152"/>
                  <a:pt x="831" y="152"/>
                  <a:pt x="831" y="152"/>
                </a:cubicBezTo>
                <a:cubicBezTo>
                  <a:pt x="863" y="161"/>
                  <a:pt x="863" y="161"/>
                  <a:pt x="863" y="161"/>
                </a:cubicBezTo>
                <a:cubicBezTo>
                  <a:pt x="848" y="171"/>
                  <a:pt x="848" y="171"/>
                  <a:pt x="848" y="171"/>
                </a:cubicBezTo>
                <a:moveTo>
                  <a:pt x="903" y="170"/>
                </a:moveTo>
                <a:cubicBezTo>
                  <a:pt x="869" y="160"/>
                  <a:pt x="869" y="160"/>
                  <a:pt x="869" y="160"/>
                </a:cubicBezTo>
                <a:cubicBezTo>
                  <a:pt x="883" y="151"/>
                  <a:pt x="883" y="151"/>
                  <a:pt x="883" y="151"/>
                </a:cubicBezTo>
                <a:cubicBezTo>
                  <a:pt x="916" y="161"/>
                  <a:pt x="916" y="161"/>
                  <a:pt x="916" y="161"/>
                </a:cubicBezTo>
                <a:cubicBezTo>
                  <a:pt x="903" y="170"/>
                  <a:pt x="903" y="170"/>
                  <a:pt x="903" y="170"/>
                </a:cubicBezTo>
                <a:moveTo>
                  <a:pt x="595" y="170"/>
                </a:moveTo>
                <a:cubicBezTo>
                  <a:pt x="565" y="162"/>
                  <a:pt x="565" y="162"/>
                  <a:pt x="565" y="162"/>
                </a:cubicBezTo>
                <a:cubicBezTo>
                  <a:pt x="584" y="151"/>
                  <a:pt x="584" y="151"/>
                  <a:pt x="584" y="151"/>
                </a:cubicBezTo>
                <a:cubicBezTo>
                  <a:pt x="614" y="160"/>
                  <a:pt x="614" y="160"/>
                  <a:pt x="614" y="160"/>
                </a:cubicBezTo>
                <a:cubicBezTo>
                  <a:pt x="595" y="170"/>
                  <a:pt x="595" y="170"/>
                  <a:pt x="595" y="170"/>
                </a:cubicBezTo>
                <a:moveTo>
                  <a:pt x="952" y="169"/>
                </a:moveTo>
                <a:cubicBezTo>
                  <a:pt x="922" y="160"/>
                  <a:pt x="922" y="160"/>
                  <a:pt x="922" y="160"/>
                </a:cubicBezTo>
                <a:cubicBezTo>
                  <a:pt x="938" y="150"/>
                  <a:pt x="938" y="150"/>
                  <a:pt x="938" y="150"/>
                </a:cubicBezTo>
                <a:cubicBezTo>
                  <a:pt x="968" y="159"/>
                  <a:pt x="968" y="159"/>
                  <a:pt x="968" y="159"/>
                </a:cubicBezTo>
                <a:cubicBezTo>
                  <a:pt x="952" y="169"/>
                  <a:pt x="952" y="169"/>
                  <a:pt x="952" y="169"/>
                </a:cubicBezTo>
                <a:moveTo>
                  <a:pt x="652" y="168"/>
                </a:moveTo>
                <a:cubicBezTo>
                  <a:pt x="620" y="159"/>
                  <a:pt x="620" y="159"/>
                  <a:pt x="620" y="159"/>
                </a:cubicBezTo>
                <a:cubicBezTo>
                  <a:pt x="638" y="149"/>
                  <a:pt x="638" y="149"/>
                  <a:pt x="638" y="149"/>
                </a:cubicBezTo>
                <a:cubicBezTo>
                  <a:pt x="670" y="158"/>
                  <a:pt x="670" y="158"/>
                  <a:pt x="670" y="158"/>
                </a:cubicBezTo>
                <a:cubicBezTo>
                  <a:pt x="652" y="168"/>
                  <a:pt x="652" y="168"/>
                  <a:pt x="652" y="168"/>
                </a:cubicBezTo>
                <a:moveTo>
                  <a:pt x="706" y="166"/>
                </a:moveTo>
                <a:cubicBezTo>
                  <a:pt x="676" y="157"/>
                  <a:pt x="676" y="157"/>
                  <a:pt x="676" y="157"/>
                </a:cubicBezTo>
                <a:cubicBezTo>
                  <a:pt x="691" y="148"/>
                  <a:pt x="691" y="148"/>
                  <a:pt x="691" y="148"/>
                </a:cubicBezTo>
                <a:cubicBezTo>
                  <a:pt x="721" y="157"/>
                  <a:pt x="721" y="157"/>
                  <a:pt x="721" y="157"/>
                </a:cubicBezTo>
                <a:cubicBezTo>
                  <a:pt x="706" y="166"/>
                  <a:pt x="706" y="166"/>
                  <a:pt x="706" y="166"/>
                </a:cubicBezTo>
                <a:moveTo>
                  <a:pt x="759" y="165"/>
                </a:moveTo>
                <a:cubicBezTo>
                  <a:pt x="727" y="156"/>
                  <a:pt x="727" y="156"/>
                  <a:pt x="727" y="156"/>
                </a:cubicBezTo>
                <a:cubicBezTo>
                  <a:pt x="745" y="145"/>
                  <a:pt x="745" y="145"/>
                  <a:pt x="745" y="145"/>
                </a:cubicBezTo>
                <a:cubicBezTo>
                  <a:pt x="777" y="154"/>
                  <a:pt x="777" y="154"/>
                  <a:pt x="777" y="154"/>
                </a:cubicBezTo>
                <a:cubicBezTo>
                  <a:pt x="759" y="165"/>
                  <a:pt x="759" y="165"/>
                  <a:pt x="759" y="165"/>
                </a:cubicBezTo>
                <a:moveTo>
                  <a:pt x="813" y="161"/>
                </a:moveTo>
                <a:cubicBezTo>
                  <a:pt x="783" y="153"/>
                  <a:pt x="783" y="153"/>
                  <a:pt x="783" y="153"/>
                </a:cubicBezTo>
                <a:cubicBezTo>
                  <a:pt x="799" y="143"/>
                  <a:pt x="799" y="143"/>
                  <a:pt x="799" y="143"/>
                </a:cubicBezTo>
                <a:cubicBezTo>
                  <a:pt x="829" y="151"/>
                  <a:pt x="829" y="151"/>
                  <a:pt x="829" y="151"/>
                </a:cubicBezTo>
                <a:cubicBezTo>
                  <a:pt x="813" y="161"/>
                  <a:pt x="813" y="161"/>
                  <a:pt x="813" y="161"/>
                </a:cubicBezTo>
                <a:moveTo>
                  <a:pt x="866" y="159"/>
                </a:moveTo>
                <a:cubicBezTo>
                  <a:pt x="834" y="150"/>
                  <a:pt x="834" y="150"/>
                  <a:pt x="834" y="150"/>
                </a:cubicBezTo>
                <a:cubicBezTo>
                  <a:pt x="849" y="141"/>
                  <a:pt x="849" y="141"/>
                  <a:pt x="849" y="141"/>
                </a:cubicBezTo>
                <a:cubicBezTo>
                  <a:pt x="880" y="151"/>
                  <a:pt x="880" y="151"/>
                  <a:pt x="880" y="151"/>
                </a:cubicBezTo>
                <a:cubicBezTo>
                  <a:pt x="866" y="159"/>
                  <a:pt x="866" y="159"/>
                  <a:pt x="866" y="159"/>
                </a:cubicBezTo>
                <a:moveTo>
                  <a:pt x="562" y="161"/>
                </a:moveTo>
                <a:cubicBezTo>
                  <a:pt x="526" y="151"/>
                  <a:pt x="526" y="151"/>
                  <a:pt x="526" y="151"/>
                </a:cubicBezTo>
                <a:cubicBezTo>
                  <a:pt x="546" y="140"/>
                  <a:pt x="546" y="140"/>
                  <a:pt x="546" y="140"/>
                </a:cubicBezTo>
                <a:cubicBezTo>
                  <a:pt x="582" y="150"/>
                  <a:pt x="582" y="150"/>
                  <a:pt x="582" y="150"/>
                </a:cubicBezTo>
                <a:cubicBezTo>
                  <a:pt x="562" y="161"/>
                  <a:pt x="562" y="161"/>
                  <a:pt x="562" y="161"/>
                </a:cubicBezTo>
                <a:moveTo>
                  <a:pt x="919" y="159"/>
                </a:moveTo>
                <a:cubicBezTo>
                  <a:pt x="886" y="150"/>
                  <a:pt x="886" y="150"/>
                  <a:pt x="886" y="150"/>
                </a:cubicBezTo>
                <a:cubicBezTo>
                  <a:pt x="902" y="140"/>
                  <a:pt x="902" y="140"/>
                  <a:pt x="902" y="140"/>
                </a:cubicBezTo>
                <a:cubicBezTo>
                  <a:pt x="935" y="149"/>
                  <a:pt x="935" y="149"/>
                  <a:pt x="935" y="149"/>
                </a:cubicBezTo>
                <a:cubicBezTo>
                  <a:pt x="919" y="159"/>
                  <a:pt x="919" y="159"/>
                  <a:pt x="919" y="159"/>
                </a:cubicBezTo>
                <a:moveTo>
                  <a:pt x="617" y="158"/>
                </a:moveTo>
                <a:cubicBezTo>
                  <a:pt x="587" y="150"/>
                  <a:pt x="587" y="150"/>
                  <a:pt x="587" y="150"/>
                </a:cubicBezTo>
                <a:cubicBezTo>
                  <a:pt x="606" y="139"/>
                  <a:pt x="606" y="139"/>
                  <a:pt x="606" y="139"/>
                </a:cubicBezTo>
                <a:cubicBezTo>
                  <a:pt x="635" y="148"/>
                  <a:pt x="635" y="148"/>
                  <a:pt x="635" y="148"/>
                </a:cubicBezTo>
                <a:cubicBezTo>
                  <a:pt x="617" y="158"/>
                  <a:pt x="617" y="158"/>
                  <a:pt x="617" y="158"/>
                </a:cubicBezTo>
                <a:moveTo>
                  <a:pt x="673" y="156"/>
                </a:moveTo>
                <a:cubicBezTo>
                  <a:pt x="641" y="147"/>
                  <a:pt x="641" y="147"/>
                  <a:pt x="641" y="147"/>
                </a:cubicBezTo>
                <a:cubicBezTo>
                  <a:pt x="656" y="138"/>
                  <a:pt x="656" y="138"/>
                  <a:pt x="656" y="138"/>
                </a:cubicBezTo>
                <a:cubicBezTo>
                  <a:pt x="688" y="147"/>
                  <a:pt x="688" y="147"/>
                  <a:pt x="688" y="147"/>
                </a:cubicBezTo>
                <a:cubicBezTo>
                  <a:pt x="673" y="156"/>
                  <a:pt x="673" y="156"/>
                  <a:pt x="673" y="156"/>
                </a:cubicBezTo>
                <a:moveTo>
                  <a:pt x="971" y="157"/>
                </a:moveTo>
                <a:cubicBezTo>
                  <a:pt x="941" y="148"/>
                  <a:pt x="941" y="148"/>
                  <a:pt x="941" y="148"/>
                </a:cubicBezTo>
                <a:cubicBezTo>
                  <a:pt x="957" y="138"/>
                  <a:pt x="957" y="138"/>
                  <a:pt x="957" y="138"/>
                </a:cubicBezTo>
                <a:cubicBezTo>
                  <a:pt x="988" y="146"/>
                  <a:pt x="988" y="146"/>
                  <a:pt x="988" y="146"/>
                </a:cubicBezTo>
                <a:cubicBezTo>
                  <a:pt x="971" y="157"/>
                  <a:pt x="971" y="157"/>
                  <a:pt x="971" y="157"/>
                </a:cubicBezTo>
                <a:moveTo>
                  <a:pt x="724" y="155"/>
                </a:moveTo>
                <a:cubicBezTo>
                  <a:pt x="694" y="146"/>
                  <a:pt x="694" y="146"/>
                  <a:pt x="694" y="146"/>
                </a:cubicBezTo>
                <a:cubicBezTo>
                  <a:pt x="712" y="136"/>
                  <a:pt x="712" y="136"/>
                  <a:pt x="712" y="136"/>
                </a:cubicBezTo>
                <a:cubicBezTo>
                  <a:pt x="743" y="144"/>
                  <a:pt x="743" y="144"/>
                  <a:pt x="743" y="144"/>
                </a:cubicBezTo>
                <a:cubicBezTo>
                  <a:pt x="724" y="155"/>
                  <a:pt x="724" y="155"/>
                  <a:pt x="724" y="155"/>
                </a:cubicBezTo>
                <a:moveTo>
                  <a:pt x="780" y="152"/>
                </a:moveTo>
                <a:cubicBezTo>
                  <a:pt x="748" y="143"/>
                  <a:pt x="748" y="143"/>
                  <a:pt x="748" y="143"/>
                </a:cubicBezTo>
                <a:cubicBezTo>
                  <a:pt x="765" y="133"/>
                  <a:pt x="765" y="133"/>
                  <a:pt x="765" y="133"/>
                </a:cubicBezTo>
                <a:cubicBezTo>
                  <a:pt x="797" y="142"/>
                  <a:pt x="797" y="142"/>
                  <a:pt x="797" y="142"/>
                </a:cubicBezTo>
                <a:cubicBezTo>
                  <a:pt x="780" y="152"/>
                  <a:pt x="780" y="152"/>
                  <a:pt x="780" y="152"/>
                </a:cubicBezTo>
                <a:moveTo>
                  <a:pt x="832" y="150"/>
                </a:moveTo>
                <a:cubicBezTo>
                  <a:pt x="802" y="141"/>
                  <a:pt x="802" y="141"/>
                  <a:pt x="802" y="141"/>
                </a:cubicBezTo>
                <a:cubicBezTo>
                  <a:pt x="817" y="132"/>
                  <a:pt x="817" y="132"/>
                  <a:pt x="817" y="132"/>
                </a:cubicBezTo>
                <a:cubicBezTo>
                  <a:pt x="846" y="141"/>
                  <a:pt x="846" y="141"/>
                  <a:pt x="846" y="141"/>
                </a:cubicBezTo>
                <a:cubicBezTo>
                  <a:pt x="832" y="150"/>
                  <a:pt x="832" y="150"/>
                  <a:pt x="832" y="150"/>
                </a:cubicBezTo>
                <a:moveTo>
                  <a:pt x="883" y="149"/>
                </a:moveTo>
                <a:cubicBezTo>
                  <a:pt x="852" y="140"/>
                  <a:pt x="852" y="140"/>
                  <a:pt x="852" y="140"/>
                </a:cubicBezTo>
                <a:cubicBezTo>
                  <a:pt x="868" y="130"/>
                  <a:pt x="868" y="130"/>
                  <a:pt x="868" y="130"/>
                </a:cubicBezTo>
                <a:cubicBezTo>
                  <a:pt x="900" y="139"/>
                  <a:pt x="900" y="139"/>
                  <a:pt x="900" y="139"/>
                </a:cubicBezTo>
                <a:cubicBezTo>
                  <a:pt x="883" y="149"/>
                  <a:pt x="883" y="149"/>
                  <a:pt x="883" y="149"/>
                </a:cubicBezTo>
                <a:moveTo>
                  <a:pt x="638" y="146"/>
                </a:moveTo>
                <a:cubicBezTo>
                  <a:pt x="609" y="138"/>
                  <a:pt x="609" y="138"/>
                  <a:pt x="609" y="138"/>
                </a:cubicBezTo>
                <a:cubicBezTo>
                  <a:pt x="624" y="129"/>
                  <a:pt x="624" y="129"/>
                  <a:pt x="624" y="129"/>
                </a:cubicBezTo>
                <a:cubicBezTo>
                  <a:pt x="653" y="138"/>
                  <a:pt x="653" y="138"/>
                  <a:pt x="653" y="138"/>
                </a:cubicBezTo>
                <a:cubicBezTo>
                  <a:pt x="638" y="146"/>
                  <a:pt x="638" y="146"/>
                  <a:pt x="638" y="146"/>
                </a:cubicBezTo>
                <a:moveTo>
                  <a:pt x="585" y="149"/>
                </a:moveTo>
                <a:cubicBezTo>
                  <a:pt x="549" y="138"/>
                  <a:pt x="549" y="138"/>
                  <a:pt x="549" y="138"/>
                </a:cubicBezTo>
                <a:cubicBezTo>
                  <a:pt x="567" y="128"/>
                  <a:pt x="567" y="128"/>
                  <a:pt x="567" y="128"/>
                </a:cubicBezTo>
                <a:cubicBezTo>
                  <a:pt x="603" y="139"/>
                  <a:pt x="603" y="139"/>
                  <a:pt x="603" y="139"/>
                </a:cubicBezTo>
                <a:cubicBezTo>
                  <a:pt x="585" y="149"/>
                  <a:pt x="585" y="149"/>
                  <a:pt x="585" y="149"/>
                </a:cubicBezTo>
                <a:moveTo>
                  <a:pt x="938" y="147"/>
                </a:moveTo>
                <a:cubicBezTo>
                  <a:pt x="905" y="138"/>
                  <a:pt x="905" y="138"/>
                  <a:pt x="905" y="138"/>
                </a:cubicBezTo>
                <a:cubicBezTo>
                  <a:pt x="922" y="128"/>
                  <a:pt x="922" y="128"/>
                  <a:pt x="922" y="128"/>
                </a:cubicBezTo>
                <a:cubicBezTo>
                  <a:pt x="955" y="137"/>
                  <a:pt x="955" y="137"/>
                  <a:pt x="955" y="137"/>
                </a:cubicBezTo>
                <a:cubicBezTo>
                  <a:pt x="938" y="147"/>
                  <a:pt x="938" y="147"/>
                  <a:pt x="938" y="147"/>
                </a:cubicBezTo>
                <a:moveTo>
                  <a:pt x="990" y="144"/>
                </a:moveTo>
                <a:cubicBezTo>
                  <a:pt x="960" y="136"/>
                  <a:pt x="960" y="136"/>
                  <a:pt x="960" y="136"/>
                </a:cubicBezTo>
                <a:cubicBezTo>
                  <a:pt x="975" y="127"/>
                  <a:pt x="975" y="127"/>
                  <a:pt x="975" y="127"/>
                </a:cubicBezTo>
                <a:cubicBezTo>
                  <a:pt x="1006" y="135"/>
                  <a:pt x="1006" y="135"/>
                  <a:pt x="1006" y="135"/>
                </a:cubicBezTo>
                <a:cubicBezTo>
                  <a:pt x="990" y="144"/>
                  <a:pt x="990" y="144"/>
                  <a:pt x="990" y="144"/>
                </a:cubicBezTo>
                <a:moveTo>
                  <a:pt x="691" y="146"/>
                </a:moveTo>
                <a:cubicBezTo>
                  <a:pt x="659" y="137"/>
                  <a:pt x="659" y="137"/>
                  <a:pt x="659" y="137"/>
                </a:cubicBezTo>
                <a:cubicBezTo>
                  <a:pt x="677" y="126"/>
                  <a:pt x="677" y="126"/>
                  <a:pt x="677" y="126"/>
                </a:cubicBezTo>
                <a:cubicBezTo>
                  <a:pt x="710" y="135"/>
                  <a:pt x="710" y="135"/>
                  <a:pt x="710" y="135"/>
                </a:cubicBezTo>
                <a:cubicBezTo>
                  <a:pt x="691" y="146"/>
                  <a:pt x="691" y="146"/>
                  <a:pt x="691" y="146"/>
                </a:cubicBezTo>
                <a:moveTo>
                  <a:pt x="746" y="143"/>
                </a:moveTo>
                <a:cubicBezTo>
                  <a:pt x="715" y="134"/>
                  <a:pt x="715" y="134"/>
                  <a:pt x="715" y="134"/>
                </a:cubicBezTo>
                <a:cubicBezTo>
                  <a:pt x="733" y="124"/>
                  <a:pt x="733" y="124"/>
                  <a:pt x="733" y="124"/>
                </a:cubicBezTo>
                <a:cubicBezTo>
                  <a:pt x="763" y="133"/>
                  <a:pt x="763" y="133"/>
                  <a:pt x="763" y="133"/>
                </a:cubicBezTo>
                <a:cubicBezTo>
                  <a:pt x="746" y="143"/>
                  <a:pt x="746" y="143"/>
                  <a:pt x="746" y="143"/>
                </a:cubicBezTo>
                <a:moveTo>
                  <a:pt x="800" y="140"/>
                </a:moveTo>
                <a:cubicBezTo>
                  <a:pt x="768" y="132"/>
                  <a:pt x="768" y="132"/>
                  <a:pt x="768" y="132"/>
                </a:cubicBezTo>
                <a:cubicBezTo>
                  <a:pt x="784" y="123"/>
                  <a:pt x="784" y="123"/>
                  <a:pt x="784" y="123"/>
                </a:cubicBezTo>
                <a:cubicBezTo>
                  <a:pt x="815" y="132"/>
                  <a:pt x="815" y="132"/>
                  <a:pt x="815" y="132"/>
                </a:cubicBezTo>
                <a:cubicBezTo>
                  <a:pt x="800" y="140"/>
                  <a:pt x="800" y="140"/>
                  <a:pt x="800" y="140"/>
                </a:cubicBezTo>
                <a:moveTo>
                  <a:pt x="849" y="139"/>
                </a:moveTo>
                <a:cubicBezTo>
                  <a:pt x="820" y="131"/>
                  <a:pt x="820" y="131"/>
                  <a:pt x="820" y="131"/>
                </a:cubicBezTo>
                <a:cubicBezTo>
                  <a:pt x="836" y="121"/>
                  <a:pt x="836" y="121"/>
                  <a:pt x="836" y="121"/>
                </a:cubicBezTo>
                <a:cubicBezTo>
                  <a:pt x="865" y="129"/>
                  <a:pt x="865" y="129"/>
                  <a:pt x="865" y="129"/>
                </a:cubicBezTo>
                <a:cubicBezTo>
                  <a:pt x="849" y="139"/>
                  <a:pt x="849" y="139"/>
                  <a:pt x="849" y="139"/>
                </a:cubicBezTo>
                <a:moveTo>
                  <a:pt x="606" y="137"/>
                </a:moveTo>
                <a:cubicBezTo>
                  <a:pt x="570" y="127"/>
                  <a:pt x="570" y="127"/>
                  <a:pt x="570" y="127"/>
                </a:cubicBezTo>
                <a:cubicBezTo>
                  <a:pt x="585" y="119"/>
                  <a:pt x="585" y="119"/>
                  <a:pt x="585" y="119"/>
                </a:cubicBezTo>
                <a:cubicBezTo>
                  <a:pt x="621" y="129"/>
                  <a:pt x="621" y="129"/>
                  <a:pt x="621" y="129"/>
                </a:cubicBezTo>
                <a:cubicBezTo>
                  <a:pt x="606" y="137"/>
                  <a:pt x="606" y="137"/>
                  <a:pt x="606" y="137"/>
                </a:cubicBezTo>
                <a:moveTo>
                  <a:pt x="902" y="137"/>
                </a:moveTo>
                <a:cubicBezTo>
                  <a:pt x="871" y="128"/>
                  <a:pt x="871" y="128"/>
                  <a:pt x="871" y="128"/>
                </a:cubicBezTo>
                <a:cubicBezTo>
                  <a:pt x="887" y="118"/>
                  <a:pt x="887" y="118"/>
                  <a:pt x="887" y="118"/>
                </a:cubicBezTo>
                <a:cubicBezTo>
                  <a:pt x="919" y="127"/>
                  <a:pt x="919" y="127"/>
                  <a:pt x="919" y="127"/>
                </a:cubicBezTo>
                <a:cubicBezTo>
                  <a:pt x="902" y="137"/>
                  <a:pt x="902" y="137"/>
                  <a:pt x="902" y="137"/>
                </a:cubicBezTo>
                <a:moveTo>
                  <a:pt x="656" y="136"/>
                </a:moveTo>
                <a:cubicBezTo>
                  <a:pt x="627" y="128"/>
                  <a:pt x="627" y="128"/>
                  <a:pt x="627" y="128"/>
                </a:cubicBezTo>
                <a:cubicBezTo>
                  <a:pt x="645" y="118"/>
                  <a:pt x="645" y="118"/>
                  <a:pt x="645" y="118"/>
                </a:cubicBezTo>
                <a:cubicBezTo>
                  <a:pt x="675" y="126"/>
                  <a:pt x="675" y="126"/>
                  <a:pt x="675" y="126"/>
                </a:cubicBezTo>
                <a:cubicBezTo>
                  <a:pt x="656" y="136"/>
                  <a:pt x="656" y="136"/>
                  <a:pt x="656" y="136"/>
                </a:cubicBezTo>
                <a:moveTo>
                  <a:pt x="958" y="135"/>
                </a:moveTo>
                <a:cubicBezTo>
                  <a:pt x="924" y="126"/>
                  <a:pt x="924" y="126"/>
                  <a:pt x="924" y="126"/>
                </a:cubicBezTo>
                <a:cubicBezTo>
                  <a:pt x="939" y="117"/>
                  <a:pt x="939" y="117"/>
                  <a:pt x="939" y="117"/>
                </a:cubicBezTo>
                <a:cubicBezTo>
                  <a:pt x="973" y="126"/>
                  <a:pt x="973" y="126"/>
                  <a:pt x="973" y="126"/>
                </a:cubicBezTo>
                <a:cubicBezTo>
                  <a:pt x="958" y="135"/>
                  <a:pt x="958" y="135"/>
                  <a:pt x="958" y="135"/>
                </a:cubicBezTo>
                <a:moveTo>
                  <a:pt x="712" y="134"/>
                </a:moveTo>
                <a:cubicBezTo>
                  <a:pt x="680" y="125"/>
                  <a:pt x="680" y="125"/>
                  <a:pt x="680" y="125"/>
                </a:cubicBezTo>
                <a:cubicBezTo>
                  <a:pt x="699" y="115"/>
                  <a:pt x="699" y="115"/>
                  <a:pt x="699" y="115"/>
                </a:cubicBezTo>
                <a:cubicBezTo>
                  <a:pt x="730" y="123"/>
                  <a:pt x="730" y="123"/>
                  <a:pt x="730" y="123"/>
                </a:cubicBezTo>
                <a:cubicBezTo>
                  <a:pt x="712" y="134"/>
                  <a:pt x="712" y="134"/>
                  <a:pt x="712" y="134"/>
                </a:cubicBezTo>
                <a:moveTo>
                  <a:pt x="766" y="131"/>
                </a:moveTo>
                <a:cubicBezTo>
                  <a:pt x="736" y="122"/>
                  <a:pt x="736" y="122"/>
                  <a:pt x="736" y="122"/>
                </a:cubicBezTo>
                <a:cubicBezTo>
                  <a:pt x="751" y="113"/>
                  <a:pt x="751" y="113"/>
                  <a:pt x="751" y="113"/>
                </a:cubicBezTo>
                <a:cubicBezTo>
                  <a:pt x="781" y="122"/>
                  <a:pt x="781" y="122"/>
                  <a:pt x="781" y="122"/>
                </a:cubicBezTo>
                <a:cubicBezTo>
                  <a:pt x="766" y="131"/>
                  <a:pt x="766" y="131"/>
                  <a:pt x="766" y="131"/>
                </a:cubicBezTo>
                <a:moveTo>
                  <a:pt x="817" y="130"/>
                </a:moveTo>
                <a:cubicBezTo>
                  <a:pt x="787" y="121"/>
                  <a:pt x="787" y="121"/>
                  <a:pt x="787" y="121"/>
                </a:cubicBezTo>
                <a:cubicBezTo>
                  <a:pt x="803" y="111"/>
                  <a:pt x="803" y="111"/>
                  <a:pt x="803" y="111"/>
                </a:cubicBezTo>
                <a:cubicBezTo>
                  <a:pt x="834" y="120"/>
                  <a:pt x="834" y="120"/>
                  <a:pt x="834" y="120"/>
                </a:cubicBezTo>
                <a:cubicBezTo>
                  <a:pt x="817" y="130"/>
                  <a:pt x="817" y="130"/>
                  <a:pt x="817" y="130"/>
                </a:cubicBezTo>
                <a:moveTo>
                  <a:pt x="868" y="127"/>
                </a:moveTo>
                <a:cubicBezTo>
                  <a:pt x="839" y="119"/>
                  <a:pt x="839" y="119"/>
                  <a:pt x="839" y="119"/>
                </a:cubicBezTo>
                <a:cubicBezTo>
                  <a:pt x="856" y="109"/>
                  <a:pt x="856" y="109"/>
                  <a:pt x="856" y="109"/>
                </a:cubicBezTo>
                <a:cubicBezTo>
                  <a:pt x="885" y="118"/>
                  <a:pt x="885" y="118"/>
                  <a:pt x="885" y="118"/>
                </a:cubicBezTo>
                <a:cubicBezTo>
                  <a:pt x="868" y="127"/>
                  <a:pt x="868" y="127"/>
                  <a:pt x="868" y="127"/>
                </a:cubicBezTo>
                <a:moveTo>
                  <a:pt x="922" y="125"/>
                </a:moveTo>
                <a:cubicBezTo>
                  <a:pt x="890" y="117"/>
                  <a:pt x="890" y="117"/>
                  <a:pt x="890" y="117"/>
                </a:cubicBezTo>
                <a:cubicBezTo>
                  <a:pt x="905" y="108"/>
                  <a:pt x="905" y="108"/>
                  <a:pt x="905" y="108"/>
                </a:cubicBezTo>
                <a:cubicBezTo>
                  <a:pt x="937" y="116"/>
                  <a:pt x="937" y="116"/>
                  <a:pt x="937" y="116"/>
                </a:cubicBezTo>
                <a:cubicBezTo>
                  <a:pt x="922" y="125"/>
                  <a:pt x="922" y="125"/>
                  <a:pt x="922" y="125"/>
                </a:cubicBezTo>
                <a:moveTo>
                  <a:pt x="624" y="127"/>
                </a:moveTo>
                <a:cubicBezTo>
                  <a:pt x="588" y="117"/>
                  <a:pt x="588" y="117"/>
                  <a:pt x="588" y="117"/>
                </a:cubicBezTo>
                <a:cubicBezTo>
                  <a:pt x="606" y="107"/>
                  <a:pt x="606" y="107"/>
                  <a:pt x="606" y="107"/>
                </a:cubicBezTo>
                <a:cubicBezTo>
                  <a:pt x="642" y="117"/>
                  <a:pt x="642" y="117"/>
                  <a:pt x="642" y="117"/>
                </a:cubicBezTo>
                <a:cubicBezTo>
                  <a:pt x="624" y="127"/>
                  <a:pt x="624" y="127"/>
                  <a:pt x="624" y="127"/>
                </a:cubicBezTo>
                <a:moveTo>
                  <a:pt x="678" y="124"/>
                </a:moveTo>
                <a:cubicBezTo>
                  <a:pt x="648" y="116"/>
                  <a:pt x="648" y="116"/>
                  <a:pt x="648" y="116"/>
                </a:cubicBezTo>
                <a:cubicBezTo>
                  <a:pt x="666" y="105"/>
                  <a:pt x="666" y="105"/>
                  <a:pt x="666" y="105"/>
                </a:cubicBezTo>
                <a:cubicBezTo>
                  <a:pt x="696" y="114"/>
                  <a:pt x="696" y="114"/>
                  <a:pt x="696" y="114"/>
                </a:cubicBezTo>
                <a:cubicBezTo>
                  <a:pt x="678" y="124"/>
                  <a:pt x="678" y="124"/>
                  <a:pt x="678" y="124"/>
                </a:cubicBezTo>
                <a:moveTo>
                  <a:pt x="733" y="122"/>
                </a:moveTo>
                <a:cubicBezTo>
                  <a:pt x="702" y="113"/>
                  <a:pt x="702" y="113"/>
                  <a:pt x="702" y="113"/>
                </a:cubicBezTo>
                <a:cubicBezTo>
                  <a:pt x="718" y="104"/>
                  <a:pt x="718" y="104"/>
                  <a:pt x="718" y="104"/>
                </a:cubicBezTo>
                <a:cubicBezTo>
                  <a:pt x="749" y="113"/>
                  <a:pt x="749" y="113"/>
                  <a:pt x="749" y="113"/>
                </a:cubicBezTo>
                <a:cubicBezTo>
                  <a:pt x="733" y="122"/>
                  <a:pt x="733" y="122"/>
                  <a:pt x="733" y="122"/>
                </a:cubicBezTo>
                <a:moveTo>
                  <a:pt x="784" y="120"/>
                </a:moveTo>
                <a:cubicBezTo>
                  <a:pt x="754" y="112"/>
                  <a:pt x="754" y="112"/>
                  <a:pt x="754" y="112"/>
                </a:cubicBezTo>
                <a:cubicBezTo>
                  <a:pt x="771" y="102"/>
                  <a:pt x="771" y="102"/>
                  <a:pt x="771" y="102"/>
                </a:cubicBezTo>
                <a:cubicBezTo>
                  <a:pt x="800" y="111"/>
                  <a:pt x="800" y="111"/>
                  <a:pt x="800" y="111"/>
                </a:cubicBezTo>
                <a:cubicBezTo>
                  <a:pt x="784" y="120"/>
                  <a:pt x="784" y="120"/>
                  <a:pt x="784" y="120"/>
                </a:cubicBezTo>
                <a:moveTo>
                  <a:pt x="837" y="118"/>
                </a:moveTo>
                <a:cubicBezTo>
                  <a:pt x="806" y="110"/>
                  <a:pt x="806" y="110"/>
                  <a:pt x="806" y="110"/>
                </a:cubicBezTo>
                <a:cubicBezTo>
                  <a:pt x="822" y="100"/>
                  <a:pt x="822" y="100"/>
                  <a:pt x="822" y="100"/>
                </a:cubicBezTo>
                <a:cubicBezTo>
                  <a:pt x="853" y="109"/>
                  <a:pt x="853" y="109"/>
                  <a:pt x="853" y="109"/>
                </a:cubicBezTo>
                <a:cubicBezTo>
                  <a:pt x="837" y="118"/>
                  <a:pt x="837" y="118"/>
                  <a:pt x="837" y="118"/>
                </a:cubicBezTo>
                <a:moveTo>
                  <a:pt x="887" y="116"/>
                </a:moveTo>
                <a:cubicBezTo>
                  <a:pt x="858" y="108"/>
                  <a:pt x="858" y="108"/>
                  <a:pt x="858" y="108"/>
                </a:cubicBezTo>
                <a:cubicBezTo>
                  <a:pt x="873" y="99"/>
                  <a:pt x="873" y="99"/>
                  <a:pt x="873" y="99"/>
                </a:cubicBezTo>
                <a:cubicBezTo>
                  <a:pt x="902" y="107"/>
                  <a:pt x="902" y="107"/>
                  <a:pt x="902" y="107"/>
                </a:cubicBezTo>
                <a:cubicBezTo>
                  <a:pt x="887" y="116"/>
                  <a:pt x="887" y="116"/>
                  <a:pt x="887" y="116"/>
                </a:cubicBezTo>
                <a:moveTo>
                  <a:pt x="645" y="115"/>
                </a:moveTo>
                <a:cubicBezTo>
                  <a:pt x="609" y="105"/>
                  <a:pt x="609" y="105"/>
                  <a:pt x="609" y="105"/>
                </a:cubicBezTo>
                <a:cubicBezTo>
                  <a:pt x="628" y="95"/>
                  <a:pt x="628" y="95"/>
                  <a:pt x="628" y="95"/>
                </a:cubicBezTo>
                <a:cubicBezTo>
                  <a:pt x="664" y="105"/>
                  <a:pt x="664" y="105"/>
                  <a:pt x="664" y="105"/>
                </a:cubicBezTo>
                <a:cubicBezTo>
                  <a:pt x="645" y="115"/>
                  <a:pt x="645" y="115"/>
                  <a:pt x="645" y="115"/>
                </a:cubicBezTo>
                <a:moveTo>
                  <a:pt x="699" y="112"/>
                </a:moveTo>
                <a:cubicBezTo>
                  <a:pt x="670" y="104"/>
                  <a:pt x="670" y="104"/>
                  <a:pt x="670" y="104"/>
                </a:cubicBezTo>
                <a:cubicBezTo>
                  <a:pt x="686" y="94"/>
                  <a:pt x="686" y="94"/>
                  <a:pt x="686" y="94"/>
                </a:cubicBezTo>
                <a:cubicBezTo>
                  <a:pt x="715" y="103"/>
                  <a:pt x="715" y="103"/>
                  <a:pt x="715" y="103"/>
                </a:cubicBezTo>
                <a:cubicBezTo>
                  <a:pt x="699" y="112"/>
                  <a:pt x="699" y="112"/>
                  <a:pt x="699" y="112"/>
                </a:cubicBezTo>
                <a:moveTo>
                  <a:pt x="752" y="111"/>
                </a:moveTo>
                <a:cubicBezTo>
                  <a:pt x="721" y="102"/>
                  <a:pt x="721" y="102"/>
                  <a:pt x="721" y="102"/>
                </a:cubicBezTo>
                <a:cubicBezTo>
                  <a:pt x="738" y="93"/>
                  <a:pt x="738" y="93"/>
                  <a:pt x="738" y="93"/>
                </a:cubicBezTo>
                <a:cubicBezTo>
                  <a:pt x="768" y="101"/>
                  <a:pt x="768" y="101"/>
                  <a:pt x="768" y="101"/>
                </a:cubicBezTo>
                <a:cubicBezTo>
                  <a:pt x="752" y="111"/>
                  <a:pt x="752" y="111"/>
                  <a:pt x="752" y="111"/>
                </a:cubicBezTo>
                <a:moveTo>
                  <a:pt x="803" y="109"/>
                </a:moveTo>
                <a:cubicBezTo>
                  <a:pt x="774" y="100"/>
                  <a:pt x="774" y="100"/>
                  <a:pt x="774" y="100"/>
                </a:cubicBezTo>
                <a:cubicBezTo>
                  <a:pt x="790" y="91"/>
                  <a:pt x="790" y="91"/>
                  <a:pt x="790" y="91"/>
                </a:cubicBezTo>
                <a:cubicBezTo>
                  <a:pt x="819" y="99"/>
                  <a:pt x="819" y="99"/>
                  <a:pt x="819" y="99"/>
                </a:cubicBezTo>
                <a:cubicBezTo>
                  <a:pt x="803" y="109"/>
                  <a:pt x="803" y="109"/>
                  <a:pt x="803" y="109"/>
                </a:cubicBezTo>
                <a:moveTo>
                  <a:pt x="856" y="107"/>
                </a:moveTo>
                <a:cubicBezTo>
                  <a:pt x="825" y="98"/>
                  <a:pt x="825" y="98"/>
                  <a:pt x="825" y="98"/>
                </a:cubicBezTo>
                <a:cubicBezTo>
                  <a:pt x="839" y="90"/>
                  <a:pt x="839" y="90"/>
                  <a:pt x="839" y="90"/>
                </a:cubicBezTo>
                <a:cubicBezTo>
                  <a:pt x="870" y="98"/>
                  <a:pt x="870" y="98"/>
                  <a:pt x="870" y="98"/>
                </a:cubicBezTo>
                <a:cubicBezTo>
                  <a:pt x="856" y="107"/>
                  <a:pt x="856" y="107"/>
                  <a:pt x="856" y="107"/>
                </a:cubicBezTo>
                <a:moveTo>
                  <a:pt x="667" y="103"/>
                </a:moveTo>
                <a:cubicBezTo>
                  <a:pt x="632" y="93"/>
                  <a:pt x="632" y="93"/>
                  <a:pt x="632" y="93"/>
                </a:cubicBezTo>
                <a:cubicBezTo>
                  <a:pt x="649" y="84"/>
                  <a:pt x="649" y="84"/>
                  <a:pt x="649" y="84"/>
                </a:cubicBezTo>
                <a:cubicBezTo>
                  <a:pt x="684" y="94"/>
                  <a:pt x="684" y="94"/>
                  <a:pt x="684" y="94"/>
                </a:cubicBezTo>
                <a:cubicBezTo>
                  <a:pt x="667" y="103"/>
                  <a:pt x="667" y="103"/>
                  <a:pt x="667" y="103"/>
                </a:cubicBezTo>
                <a:moveTo>
                  <a:pt x="718" y="101"/>
                </a:moveTo>
                <a:cubicBezTo>
                  <a:pt x="689" y="93"/>
                  <a:pt x="689" y="93"/>
                  <a:pt x="689" y="93"/>
                </a:cubicBezTo>
                <a:cubicBezTo>
                  <a:pt x="706" y="84"/>
                  <a:pt x="706" y="84"/>
                  <a:pt x="706" y="84"/>
                </a:cubicBezTo>
                <a:cubicBezTo>
                  <a:pt x="735" y="92"/>
                  <a:pt x="735" y="92"/>
                  <a:pt x="735" y="92"/>
                </a:cubicBezTo>
                <a:cubicBezTo>
                  <a:pt x="718" y="101"/>
                  <a:pt x="718" y="101"/>
                  <a:pt x="718" y="101"/>
                </a:cubicBezTo>
                <a:moveTo>
                  <a:pt x="771" y="100"/>
                </a:moveTo>
                <a:cubicBezTo>
                  <a:pt x="741" y="91"/>
                  <a:pt x="741" y="91"/>
                  <a:pt x="741" y="91"/>
                </a:cubicBezTo>
                <a:cubicBezTo>
                  <a:pt x="756" y="82"/>
                  <a:pt x="756" y="82"/>
                  <a:pt x="756" y="82"/>
                </a:cubicBezTo>
                <a:cubicBezTo>
                  <a:pt x="787" y="90"/>
                  <a:pt x="787" y="90"/>
                  <a:pt x="787" y="90"/>
                </a:cubicBezTo>
                <a:cubicBezTo>
                  <a:pt x="771" y="100"/>
                  <a:pt x="771" y="100"/>
                  <a:pt x="771" y="100"/>
                </a:cubicBezTo>
                <a:moveTo>
                  <a:pt x="822" y="98"/>
                </a:moveTo>
                <a:cubicBezTo>
                  <a:pt x="793" y="89"/>
                  <a:pt x="793" y="89"/>
                  <a:pt x="793" y="89"/>
                </a:cubicBezTo>
                <a:cubicBezTo>
                  <a:pt x="807" y="81"/>
                  <a:pt x="807" y="81"/>
                  <a:pt x="807" y="81"/>
                </a:cubicBezTo>
                <a:cubicBezTo>
                  <a:pt x="837" y="89"/>
                  <a:pt x="837" y="89"/>
                  <a:pt x="837" y="89"/>
                </a:cubicBezTo>
                <a:cubicBezTo>
                  <a:pt x="822" y="98"/>
                  <a:pt x="822" y="98"/>
                  <a:pt x="822" y="98"/>
                </a:cubicBezTo>
                <a:moveTo>
                  <a:pt x="738" y="90"/>
                </a:moveTo>
                <a:cubicBezTo>
                  <a:pt x="709" y="82"/>
                  <a:pt x="709" y="82"/>
                  <a:pt x="709" y="82"/>
                </a:cubicBezTo>
                <a:cubicBezTo>
                  <a:pt x="725" y="73"/>
                  <a:pt x="725" y="73"/>
                  <a:pt x="725" y="73"/>
                </a:cubicBezTo>
                <a:cubicBezTo>
                  <a:pt x="754" y="81"/>
                  <a:pt x="754" y="81"/>
                  <a:pt x="754" y="81"/>
                </a:cubicBezTo>
                <a:cubicBezTo>
                  <a:pt x="738" y="90"/>
                  <a:pt x="738" y="90"/>
                  <a:pt x="738" y="90"/>
                </a:cubicBezTo>
                <a:moveTo>
                  <a:pt x="687" y="92"/>
                </a:moveTo>
                <a:cubicBezTo>
                  <a:pt x="652" y="82"/>
                  <a:pt x="652" y="82"/>
                  <a:pt x="652" y="82"/>
                </a:cubicBezTo>
                <a:cubicBezTo>
                  <a:pt x="669" y="73"/>
                  <a:pt x="669" y="73"/>
                  <a:pt x="669" y="73"/>
                </a:cubicBezTo>
                <a:cubicBezTo>
                  <a:pt x="703" y="83"/>
                  <a:pt x="703" y="83"/>
                  <a:pt x="703" y="83"/>
                </a:cubicBezTo>
                <a:cubicBezTo>
                  <a:pt x="687" y="92"/>
                  <a:pt x="687" y="92"/>
                  <a:pt x="687" y="92"/>
                </a:cubicBezTo>
                <a:moveTo>
                  <a:pt x="790" y="89"/>
                </a:moveTo>
                <a:cubicBezTo>
                  <a:pt x="759" y="80"/>
                  <a:pt x="759" y="80"/>
                  <a:pt x="759" y="80"/>
                </a:cubicBezTo>
                <a:cubicBezTo>
                  <a:pt x="773" y="72"/>
                  <a:pt x="773" y="72"/>
                  <a:pt x="773" y="72"/>
                </a:cubicBezTo>
                <a:cubicBezTo>
                  <a:pt x="804" y="81"/>
                  <a:pt x="804" y="81"/>
                  <a:pt x="804" y="81"/>
                </a:cubicBezTo>
                <a:cubicBezTo>
                  <a:pt x="790" y="89"/>
                  <a:pt x="790" y="89"/>
                  <a:pt x="790" y="89"/>
                </a:cubicBezTo>
                <a:moveTo>
                  <a:pt x="757" y="79"/>
                </a:moveTo>
                <a:cubicBezTo>
                  <a:pt x="728" y="71"/>
                  <a:pt x="728" y="71"/>
                  <a:pt x="728" y="71"/>
                </a:cubicBezTo>
                <a:cubicBezTo>
                  <a:pt x="741" y="64"/>
                  <a:pt x="741" y="64"/>
                  <a:pt x="741" y="64"/>
                </a:cubicBezTo>
                <a:cubicBezTo>
                  <a:pt x="771" y="72"/>
                  <a:pt x="771" y="72"/>
                  <a:pt x="771" y="72"/>
                </a:cubicBezTo>
                <a:cubicBezTo>
                  <a:pt x="757" y="79"/>
                  <a:pt x="757" y="79"/>
                  <a:pt x="757" y="79"/>
                </a:cubicBezTo>
                <a:moveTo>
                  <a:pt x="706" y="81"/>
                </a:moveTo>
                <a:cubicBezTo>
                  <a:pt x="672" y="71"/>
                  <a:pt x="672" y="71"/>
                  <a:pt x="672" y="71"/>
                </a:cubicBezTo>
                <a:cubicBezTo>
                  <a:pt x="687" y="63"/>
                  <a:pt x="687" y="63"/>
                  <a:pt x="687" y="63"/>
                </a:cubicBezTo>
                <a:cubicBezTo>
                  <a:pt x="722" y="72"/>
                  <a:pt x="722" y="72"/>
                  <a:pt x="722" y="72"/>
                </a:cubicBezTo>
                <a:cubicBezTo>
                  <a:pt x="706" y="81"/>
                  <a:pt x="706" y="81"/>
                  <a:pt x="706" y="81"/>
                </a:cubicBezTo>
                <a:moveTo>
                  <a:pt x="725" y="71"/>
                </a:moveTo>
                <a:cubicBezTo>
                  <a:pt x="690" y="61"/>
                  <a:pt x="690" y="61"/>
                  <a:pt x="690" y="61"/>
                </a:cubicBezTo>
                <a:cubicBezTo>
                  <a:pt x="703" y="54"/>
                  <a:pt x="703" y="54"/>
                  <a:pt x="703" y="54"/>
                </a:cubicBezTo>
                <a:cubicBezTo>
                  <a:pt x="739" y="63"/>
                  <a:pt x="739" y="63"/>
                  <a:pt x="739" y="63"/>
                </a:cubicBezTo>
                <a:cubicBezTo>
                  <a:pt x="725" y="71"/>
                  <a:pt x="725" y="71"/>
                  <a:pt x="725" y="71"/>
                </a:cubicBezTo>
                <a:moveTo>
                  <a:pt x="797" y="0"/>
                </a:moveTo>
                <a:cubicBezTo>
                  <a:pt x="704" y="51"/>
                  <a:pt x="704" y="51"/>
                  <a:pt x="704" y="51"/>
                </a:cubicBezTo>
                <a:cubicBezTo>
                  <a:pt x="703" y="52"/>
                  <a:pt x="702" y="52"/>
                  <a:pt x="701" y="53"/>
                </a:cubicBezTo>
                <a:cubicBezTo>
                  <a:pt x="688" y="60"/>
                  <a:pt x="688" y="60"/>
                  <a:pt x="688" y="60"/>
                </a:cubicBezTo>
                <a:cubicBezTo>
                  <a:pt x="687" y="61"/>
                  <a:pt x="686" y="61"/>
                  <a:pt x="684" y="62"/>
                </a:cubicBezTo>
                <a:cubicBezTo>
                  <a:pt x="673" y="68"/>
                  <a:pt x="673" y="68"/>
                  <a:pt x="673" y="68"/>
                </a:cubicBezTo>
                <a:cubicBezTo>
                  <a:pt x="671" y="69"/>
                  <a:pt x="668" y="71"/>
                  <a:pt x="666" y="72"/>
                </a:cubicBezTo>
                <a:cubicBezTo>
                  <a:pt x="649" y="81"/>
                  <a:pt x="649" y="81"/>
                  <a:pt x="649" y="81"/>
                </a:cubicBezTo>
                <a:cubicBezTo>
                  <a:pt x="648" y="82"/>
                  <a:pt x="646" y="83"/>
                  <a:pt x="644" y="84"/>
                </a:cubicBezTo>
                <a:cubicBezTo>
                  <a:pt x="629" y="92"/>
                  <a:pt x="629" y="92"/>
                  <a:pt x="629" y="92"/>
                </a:cubicBezTo>
                <a:cubicBezTo>
                  <a:pt x="628" y="93"/>
                  <a:pt x="627" y="93"/>
                  <a:pt x="626" y="94"/>
                </a:cubicBezTo>
                <a:cubicBezTo>
                  <a:pt x="626" y="94"/>
                  <a:pt x="626" y="94"/>
                  <a:pt x="626" y="94"/>
                </a:cubicBezTo>
                <a:cubicBezTo>
                  <a:pt x="606" y="105"/>
                  <a:pt x="606" y="105"/>
                  <a:pt x="606" y="105"/>
                </a:cubicBezTo>
                <a:cubicBezTo>
                  <a:pt x="605" y="105"/>
                  <a:pt x="604" y="106"/>
                  <a:pt x="603" y="106"/>
                </a:cubicBezTo>
                <a:cubicBezTo>
                  <a:pt x="585" y="116"/>
                  <a:pt x="585" y="116"/>
                  <a:pt x="585" y="116"/>
                </a:cubicBezTo>
                <a:cubicBezTo>
                  <a:pt x="585" y="116"/>
                  <a:pt x="585" y="116"/>
                  <a:pt x="585" y="116"/>
                </a:cubicBezTo>
                <a:cubicBezTo>
                  <a:pt x="583" y="118"/>
                  <a:pt x="580" y="119"/>
                  <a:pt x="577" y="120"/>
                </a:cubicBezTo>
                <a:cubicBezTo>
                  <a:pt x="568" y="126"/>
                  <a:pt x="568" y="126"/>
                  <a:pt x="568" y="126"/>
                </a:cubicBezTo>
                <a:cubicBezTo>
                  <a:pt x="567" y="126"/>
                  <a:pt x="566" y="127"/>
                  <a:pt x="565" y="127"/>
                </a:cubicBezTo>
                <a:cubicBezTo>
                  <a:pt x="546" y="137"/>
                  <a:pt x="546" y="137"/>
                  <a:pt x="546" y="137"/>
                </a:cubicBezTo>
                <a:cubicBezTo>
                  <a:pt x="545" y="138"/>
                  <a:pt x="544" y="139"/>
                  <a:pt x="543" y="139"/>
                </a:cubicBezTo>
                <a:cubicBezTo>
                  <a:pt x="543" y="139"/>
                  <a:pt x="543" y="139"/>
                  <a:pt x="543" y="139"/>
                </a:cubicBezTo>
                <a:cubicBezTo>
                  <a:pt x="523" y="150"/>
                  <a:pt x="523" y="150"/>
                  <a:pt x="523" y="150"/>
                </a:cubicBezTo>
                <a:cubicBezTo>
                  <a:pt x="522" y="151"/>
                  <a:pt x="521" y="151"/>
                  <a:pt x="520" y="152"/>
                </a:cubicBezTo>
                <a:cubicBezTo>
                  <a:pt x="503" y="161"/>
                  <a:pt x="503" y="161"/>
                  <a:pt x="503" y="161"/>
                </a:cubicBezTo>
                <a:cubicBezTo>
                  <a:pt x="502" y="162"/>
                  <a:pt x="501" y="162"/>
                  <a:pt x="500" y="163"/>
                </a:cubicBezTo>
                <a:cubicBezTo>
                  <a:pt x="481" y="173"/>
                  <a:pt x="481" y="173"/>
                  <a:pt x="481" y="173"/>
                </a:cubicBezTo>
                <a:cubicBezTo>
                  <a:pt x="480" y="174"/>
                  <a:pt x="479" y="174"/>
                  <a:pt x="478" y="175"/>
                </a:cubicBezTo>
                <a:cubicBezTo>
                  <a:pt x="471" y="178"/>
                  <a:pt x="471" y="178"/>
                  <a:pt x="471" y="178"/>
                </a:cubicBezTo>
                <a:cubicBezTo>
                  <a:pt x="466" y="181"/>
                  <a:pt x="461" y="184"/>
                  <a:pt x="456" y="187"/>
                </a:cubicBezTo>
                <a:cubicBezTo>
                  <a:pt x="456" y="187"/>
                  <a:pt x="456" y="187"/>
                  <a:pt x="456" y="187"/>
                </a:cubicBezTo>
                <a:cubicBezTo>
                  <a:pt x="435" y="198"/>
                  <a:pt x="435" y="198"/>
                  <a:pt x="435" y="198"/>
                </a:cubicBezTo>
                <a:cubicBezTo>
                  <a:pt x="434" y="199"/>
                  <a:pt x="433" y="199"/>
                  <a:pt x="432" y="200"/>
                </a:cubicBezTo>
                <a:cubicBezTo>
                  <a:pt x="412" y="211"/>
                  <a:pt x="412" y="211"/>
                  <a:pt x="412" y="211"/>
                </a:cubicBezTo>
                <a:cubicBezTo>
                  <a:pt x="408" y="213"/>
                  <a:pt x="404" y="215"/>
                  <a:pt x="400" y="217"/>
                </a:cubicBezTo>
                <a:cubicBezTo>
                  <a:pt x="388" y="224"/>
                  <a:pt x="388" y="224"/>
                  <a:pt x="388" y="224"/>
                </a:cubicBezTo>
                <a:cubicBezTo>
                  <a:pt x="387" y="225"/>
                  <a:pt x="386" y="225"/>
                  <a:pt x="385" y="226"/>
                </a:cubicBezTo>
                <a:cubicBezTo>
                  <a:pt x="373" y="232"/>
                  <a:pt x="373" y="232"/>
                  <a:pt x="373" y="232"/>
                </a:cubicBezTo>
                <a:cubicBezTo>
                  <a:pt x="366" y="236"/>
                  <a:pt x="360" y="240"/>
                  <a:pt x="353" y="243"/>
                </a:cubicBezTo>
                <a:cubicBezTo>
                  <a:pt x="342" y="249"/>
                  <a:pt x="342" y="249"/>
                  <a:pt x="342" y="249"/>
                </a:cubicBezTo>
                <a:cubicBezTo>
                  <a:pt x="341" y="250"/>
                  <a:pt x="340" y="250"/>
                  <a:pt x="339" y="251"/>
                </a:cubicBezTo>
                <a:cubicBezTo>
                  <a:pt x="319" y="262"/>
                  <a:pt x="319" y="262"/>
                  <a:pt x="319" y="262"/>
                </a:cubicBezTo>
                <a:cubicBezTo>
                  <a:pt x="318" y="262"/>
                  <a:pt x="317" y="263"/>
                  <a:pt x="316" y="264"/>
                </a:cubicBezTo>
                <a:cubicBezTo>
                  <a:pt x="294" y="276"/>
                  <a:pt x="294" y="276"/>
                  <a:pt x="294" y="276"/>
                </a:cubicBezTo>
                <a:cubicBezTo>
                  <a:pt x="293" y="276"/>
                  <a:pt x="292" y="277"/>
                  <a:pt x="291" y="277"/>
                </a:cubicBezTo>
                <a:cubicBezTo>
                  <a:pt x="267" y="290"/>
                  <a:pt x="267" y="290"/>
                  <a:pt x="267" y="290"/>
                </a:cubicBezTo>
                <a:cubicBezTo>
                  <a:pt x="266" y="291"/>
                  <a:pt x="265" y="291"/>
                  <a:pt x="264" y="292"/>
                </a:cubicBezTo>
                <a:cubicBezTo>
                  <a:pt x="244" y="303"/>
                  <a:pt x="244" y="303"/>
                  <a:pt x="244" y="303"/>
                </a:cubicBezTo>
                <a:cubicBezTo>
                  <a:pt x="243" y="303"/>
                  <a:pt x="242" y="304"/>
                  <a:pt x="241" y="305"/>
                </a:cubicBezTo>
                <a:cubicBezTo>
                  <a:pt x="221" y="316"/>
                  <a:pt x="221" y="316"/>
                  <a:pt x="221" y="316"/>
                </a:cubicBezTo>
                <a:cubicBezTo>
                  <a:pt x="212" y="320"/>
                  <a:pt x="203" y="325"/>
                  <a:pt x="195" y="330"/>
                </a:cubicBezTo>
                <a:cubicBezTo>
                  <a:pt x="193" y="331"/>
                  <a:pt x="193" y="331"/>
                  <a:pt x="193" y="331"/>
                </a:cubicBezTo>
                <a:cubicBezTo>
                  <a:pt x="157" y="351"/>
                  <a:pt x="123" y="369"/>
                  <a:pt x="95" y="384"/>
                </a:cubicBezTo>
                <a:cubicBezTo>
                  <a:pt x="89" y="388"/>
                  <a:pt x="89" y="388"/>
                  <a:pt x="89" y="388"/>
                </a:cubicBezTo>
                <a:cubicBezTo>
                  <a:pt x="83" y="391"/>
                  <a:pt x="78" y="394"/>
                  <a:pt x="73" y="396"/>
                </a:cubicBezTo>
                <a:cubicBezTo>
                  <a:pt x="60" y="404"/>
                  <a:pt x="60" y="404"/>
                  <a:pt x="60" y="404"/>
                </a:cubicBezTo>
                <a:cubicBezTo>
                  <a:pt x="25" y="423"/>
                  <a:pt x="3" y="435"/>
                  <a:pt x="3" y="435"/>
                </a:cubicBezTo>
                <a:cubicBezTo>
                  <a:pt x="0" y="436"/>
                  <a:pt x="2" y="437"/>
                  <a:pt x="2" y="437"/>
                </a:cubicBezTo>
                <a:cubicBezTo>
                  <a:pt x="121" y="478"/>
                  <a:pt x="121" y="478"/>
                  <a:pt x="121" y="478"/>
                </a:cubicBezTo>
                <a:cubicBezTo>
                  <a:pt x="121" y="478"/>
                  <a:pt x="121" y="478"/>
                  <a:pt x="121" y="478"/>
                </a:cubicBezTo>
                <a:cubicBezTo>
                  <a:pt x="121" y="478"/>
                  <a:pt x="121" y="478"/>
                  <a:pt x="121" y="478"/>
                </a:cubicBezTo>
                <a:cubicBezTo>
                  <a:pt x="395" y="574"/>
                  <a:pt x="395" y="574"/>
                  <a:pt x="395" y="574"/>
                </a:cubicBezTo>
                <a:cubicBezTo>
                  <a:pt x="397" y="572"/>
                  <a:pt x="397" y="572"/>
                  <a:pt x="397" y="572"/>
                </a:cubicBezTo>
                <a:cubicBezTo>
                  <a:pt x="348" y="554"/>
                  <a:pt x="348" y="554"/>
                  <a:pt x="348" y="554"/>
                </a:cubicBezTo>
                <a:cubicBezTo>
                  <a:pt x="371" y="540"/>
                  <a:pt x="371" y="540"/>
                  <a:pt x="371" y="540"/>
                </a:cubicBezTo>
                <a:cubicBezTo>
                  <a:pt x="420" y="557"/>
                  <a:pt x="420" y="557"/>
                  <a:pt x="420" y="557"/>
                </a:cubicBezTo>
                <a:cubicBezTo>
                  <a:pt x="423" y="556"/>
                  <a:pt x="423" y="556"/>
                  <a:pt x="423" y="556"/>
                </a:cubicBezTo>
                <a:cubicBezTo>
                  <a:pt x="374" y="538"/>
                  <a:pt x="374" y="538"/>
                  <a:pt x="374" y="538"/>
                </a:cubicBezTo>
                <a:cubicBezTo>
                  <a:pt x="397" y="523"/>
                  <a:pt x="397" y="523"/>
                  <a:pt x="397" y="523"/>
                </a:cubicBezTo>
                <a:cubicBezTo>
                  <a:pt x="445" y="540"/>
                  <a:pt x="445" y="540"/>
                  <a:pt x="445" y="540"/>
                </a:cubicBezTo>
                <a:cubicBezTo>
                  <a:pt x="448" y="539"/>
                  <a:pt x="448" y="539"/>
                  <a:pt x="448" y="539"/>
                </a:cubicBezTo>
                <a:cubicBezTo>
                  <a:pt x="400" y="521"/>
                  <a:pt x="400" y="521"/>
                  <a:pt x="400" y="521"/>
                </a:cubicBezTo>
                <a:cubicBezTo>
                  <a:pt x="423" y="506"/>
                  <a:pt x="423" y="506"/>
                  <a:pt x="423" y="506"/>
                </a:cubicBezTo>
                <a:cubicBezTo>
                  <a:pt x="471" y="524"/>
                  <a:pt x="471" y="524"/>
                  <a:pt x="471" y="524"/>
                </a:cubicBezTo>
                <a:cubicBezTo>
                  <a:pt x="473" y="522"/>
                  <a:pt x="473" y="522"/>
                  <a:pt x="473" y="522"/>
                </a:cubicBezTo>
                <a:cubicBezTo>
                  <a:pt x="426" y="505"/>
                  <a:pt x="426" y="505"/>
                  <a:pt x="426" y="505"/>
                </a:cubicBezTo>
                <a:cubicBezTo>
                  <a:pt x="449" y="490"/>
                  <a:pt x="449" y="490"/>
                  <a:pt x="449" y="490"/>
                </a:cubicBezTo>
                <a:cubicBezTo>
                  <a:pt x="496" y="507"/>
                  <a:pt x="496" y="507"/>
                  <a:pt x="496" y="507"/>
                </a:cubicBezTo>
                <a:cubicBezTo>
                  <a:pt x="498" y="505"/>
                  <a:pt x="498" y="505"/>
                  <a:pt x="498" y="505"/>
                </a:cubicBezTo>
                <a:cubicBezTo>
                  <a:pt x="452" y="488"/>
                  <a:pt x="452" y="488"/>
                  <a:pt x="452" y="488"/>
                </a:cubicBezTo>
                <a:cubicBezTo>
                  <a:pt x="475" y="474"/>
                  <a:pt x="475" y="474"/>
                  <a:pt x="475" y="474"/>
                </a:cubicBezTo>
                <a:cubicBezTo>
                  <a:pt x="521" y="490"/>
                  <a:pt x="521" y="490"/>
                  <a:pt x="521" y="490"/>
                </a:cubicBezTo>
                <a:cubicBezTo>
                  <a:pt x="523" y="488"/>
                  <a:pt x="523" y="488"/>
                  <a:pt x="523" y="488"/>
                </a:cubicBezTo>
                <a:cubicBezTo>
                  <a:pt x="477" y="472"/>
                  <a:pt x="477" y="472"/>
                  <a:pt x="477" y="472"/>
                </a:cubicBezTo>
                <a:cubicBezTo>
                  <a:pt x="500" y="457"/>
                  <a:pt x="500" y="457"/>
                  <a:pt x="500" y="457"/>
                </a:cubicBezTo>
                <a:cubicBezTo>
                  <a:pt x="547" y="473"/>
                  <a:pt x="547" y="473"/>
                  <a:pt x="547" y="473"/>
                </a:cubicBezTo>
                <a:cubicBezTo>
                  <a:pt x="550" y="471"/>
                  <a:pt x="550" y="471"/>
                  <a:pt x="550" y="471"/>
                </a:cubicBezTo>
                <a:cubicBezTo>
                  <a:pt x="503" y="456"/>
                  <a:pt x="503" y="456"/>
                  <a:pt x="503" y="456"/>
                </a:cubicBezTo>
                <a:cubicBezTo>
                  <a:pt x="527" y="440"/>
                  <a:pt x="527" y="440"/>
                  <a:pt x="527" y="440"/>
                </a:cubicBezTo>
                <a:cubicBezTo>
                  <a:pt x="573" y="455"/>
                  <a:pt x="573" y="455"/>
                  <a:pt x="573" y="455"/>
                </a:cubicBezTo>
                <a:cubicBezTo>
                  <a:pt x="576" y="454"/>
                  <a:pt x="576" y="454"/>
                  <a:pt x="576" y="454"/>
                </a:cubicBezTo>
                <a:cubicBezTo>
                  <a:pt x="530" y="439"/>
                  <a:pt x="530" y="439"/>
                  <a:pt x="530" y="439"/>
                </a:cubicBezTo>
                <a:cubicBezTo>
                  <a:pt x="551" y="426"/>
                  <a:pt x="551" y="426"/>
                  <a:pt x="551" y="426"/>
                </a:cubicBezTo>
                <a:cubicBezTo>
                  <a:pt x="596" y="440"/>
                  <a:pt x="596" y="440"/>
                  <a:pt x="596" y="440"/>
                </a:cubicBezTo>
                <a:cubicBezTo>
                  <a:pt x="599" y="438"/>
                  <a:pt x="599" y="438"/>
                  <a:pt x="599" y="438"/>
                </a:cubicBezTo>
                <a:cubicBezTo>
                  <a:pt x="554" y="424"/>
                  <a:pt x="554" y="424"/>
                  <a:pt x="554" y="424"/>
                </a:cubicBezTo>
                <a:cubicBezTo>
                  <a:pt x="575" y="410"/>
                  <a:pt x="575" y="410"/>
                  <a:pt x="575" y="410"/>
                </a:cubicBezTo>
                <a:cubicBezTo>
                  <a:pt x="619" y="425"/>
                  <a:pt x="619" y="425"/>
                  <a:pt x="619" y="425"/>
                </a:cubicBezTo>
                <a:cubicBezTo>
                  <a:pt x="622" y="423"/>
                  <a:pt x="622" y="423"/>
                  <a:pt x="622" y="423"/>
                </a:cubicBezTo>
                <a:cubicBezTo>
                  <a:pt x="578" y="408"/>
                  <a:pt x="578" y="408"/>
                  <a:pt x="578" y="408"/>
                </a:cubicBezTo>
                <a:cubicBezTo>
                  <a:pt x="598" y="395"/>
                  <a:pt x="598" y="395"/>
                  <a:pt x="598" y="395"/>
                </a:cubicBezTo>
                <a:cubicBezTo>
                  <a:pt x="642" y="410"/>
                  <a:pt x="642" y="410"/>
                  <a:pt x="642" y="410"/>
                </a:cubicBezTo>
                <a:cubicBezTo>
                  <a:pt x="645" y="408"/>
                  <a:pt x="645" y="408"/>
                  <a:pt x="645" y="408"/>
                </a:cubicBezTo>
                <a:cubicBezTo>
                  <a:pt x="601" y="394"/>
                  <a:pt x="601" y="394"/>
                  <a:pt x="601" y="394"/>
                </a:cubicBezTo>
                <a:cubicBezTo>
                  <a:pt x="622" y="380"/>
                  <a:pt x="622" y="380"/>
                  <a:pt x="622" y="380"/>
                </a:cubicBezTo>
                <a:cubicBezTo>
                  <a:pt x="665" y="394"/>
                  <a:pt x="665" y="394"/>
                  <a:pt x="665" y="394"/>
                </a:cubicBezTo>
                <a:cubicBezTo>
                  <a:pt x="668" y="393"/>
                  <a:pt x="668" y="393"/>
                  <a:pt x="668" y="393"/>
                </a:cubicBezTo>
                <a:cubicBezTo>
                  <a:pt x="625" y="379"/>
                  <a:pt x="625" y="379"/>
                  <a:pt x="625" y="379"/>
                </a:cubicBezTo>
                <a:cubicBezTo>
                  <a:pt x="646" y="365"/>
                  <a:pt x="646" y="365"/>
                  <a:pt x="646" y="365"/>
                </a:cubicBezTo>
                <a:cubicBezTo>
                  <a:pt x="688" y="379"/>
                  <a:pt x="688" y="379"/>
                  <a:pt x="688" y="379"/>
                </a:cubicBezTo>
                <a:cubicBezTo>
                  <a:pt x="691" y="377"/>
                  <a:pt x="691" y="377"/>
                  <a:pt x="691" y="377"/>
                </a:cubicBezTo>
                <a:cubicBezTo>
                  <a:pt x="649" y="364"/>
                  <a:pt x="649" y="364"/>
                  <a:pt x="649" y="364"/>
                </a:cubicBezTo>
                <a:cubicBezTo>
                  <a:pt x="667" y="352"/>
                  <a:pt x="667" y="352"/>
                  <a:pt x="667" y="352"/>
                </a:cubicBezTo>
                <a:cubicBezTo>
                  <a:pt x="709" y="365"/>
                  <a:pt x="709" y="365"/>
                  <a:pt x="709" y="365"/>
                </a:cubicBezTo>
                <a:cubicBezTo>
                  <a:pt x="712" y="363"/>
                  <a:pt x="712" y="363"/>
                  <a:pt x="712" y="363"/>
                </a:cubicBezTo>
                <a:cubicBezTo>
                  <a:pt x="670" y="350"/>
                  <a:pt x="670" y="350"/>
                  <a:pt x="670" y="350"/>
                </a:cubicBezTo>
                <a:cubicBezTo>
                  <a:pt x="689" y="338"/>
                  <a:pt x="689" y="338"/>
                  <a:pt x="689" y="338"/>
                </a:cubicBezTo>
                <a:cubicBezTo>
                  <a:pt x="730" y="351"/>
                  <a:pt x="730" y="351"/>
                  <a:pt x="730" y="351"/>
                </a:cubicBezTo>
                <a:cubicBezTo>
                  <a:pt x="732" y="350"/>
                  <a:pt x="732" y="350"/>
                  <a:pt x="732" y="350"/>
                </a:cubicBezTo>
                <a:cubicBezTo>
                  <a:pt x="691" y="336"/>
                  <a:pt x="691" y="336"/>
                  <a:pt x="691" y="336"/>
                </a:cubicBezTo>
                <a:cubicBezTo>
                  <a:pt x="714" y="322"/>
                  <a:pt x="714" y="322"/>
                  <a:pt x="714" y="322"/>
                </a:cubicBezTo>
                <a:cubicBezTo>
                  <a:pt x="754" y="335"/>
                  <a:pt x="754" y="335"/>
                  <a:pt x="754" y="335"/>
                </a:cubicBezTo>
                <a:cubicBezTo>
                  <a:pt x="757" y="333"/>
                  <a:pt x="757" y="333"/>
                  <a:pt x="757" y="333"/>
                </a:cubicBezTo>
                <a:cubicBezTo>
                  <a:pt x="716" y="321"/>
                  <a:pt x="716" y="321"/>
                  <a:pt x="716" y="321"/>
                </a:cubicBezTo>
                <a:cubicBezTo>
                  <a:pt x="735" y="309"/>
                  <a:pt x="735" y="309"/>
                  <a:pt x="735" y="309"/>
                </a:cubicBezTo>
                <a:cubicBezTo>
                  <a:pt x="775" y="321"/>
                  <a:pt x="775" y="321"/>
                  <a:pt x="775" y="321"/>
                </a:cubicBezTo>
                <a:cubicBezTo>
                  <a:pt x="777" y="320"/>
                  <a:pt x="777" y="320"/>
                  <a:pt x="777" y="320"/>
                </a:cubicBezTo>
                <a:cubicBezTo>
                  <a:pt x="738" y="307"/>
                  <a:pt x="738" y="307"/>
                  <a:pt x="738" y="307"/>
                </a:cubicBezTo>
                <a:cubicBezTo>
                  <a:pt x="753" y="297"/>
                  <a:pt x="753" y="297"/>
                  <a:pt x="753" y="297"/>
                </a:cubicBezTo>
                <a:cubicBezTo>
                  <a:pt x="792" y="310"/>
                  <a:pt x="792" y="310"/>
                  <a:pt x="792" y="310"/>
                </a:cubicBezTo>
                <a:cubicBezTo>
                  <a:pt x="794" y="308"/>
                  <a:pt x="794" y="308"/>
                  <a:pt x="794" y="308"/>
                </a:cubicBezTo>
                <a:cubicBezTo>
                  <a:pt x="755" y="296"/>
                  <a:pt x="755" y="296"/>
                  <a:pt x="755" y="296"/>
                </a:cubicBezTo>
                <a:cubicBezTo>
                  <a:pt x="776" y="283"/>
                  <a:pt x="776" y="283"/>
                  <a:pt x="776" y="283"/>
                </a:cubicBezTo>
                <a:cubicBezTo>
                  <a:pt x="814" y="295"/>
                  <a:pt x="814" y="295"/>
                  <a:pt x="814" y="295"/>
                </a:cubicBezTo>
                <a:cubicBezTo>
                  <a:pt x="817" y="293"/>
                  <a:pt x="817" y="293"/>
                  <a:pt x="817" y="293"/>
                </a:cubicBezTo>
                <a:cubicBezTo>
                  <a:pt x="779" y="281"/>
                  <a:pt x="779" y="281"/>
                  <a:pt x="779" y="281"/>
                </a:cubicBezTo>
                <a:cubicBezTo>
                  <a:pt x="798" y="269"/>
                  <a:pt x="798" y="269"/>
                  <a:pt x="798" y="269"/>
                </a:cubicBezTo>
                <a:cubicBezTo>
                  <a:pt x="836" y="281"/>
                  <a:pt x="836" y="281"/>
                  <a:pt x="836" y="281"/>
                </a:cubicBezTo>
                <a:cubicBezTo>
                  <a:pt x="838" y="279"/>
                  <a:pt x="838" y="279"/>
                  <a:pt x="838" y="279"/>
                </a:cubicBezTo>
                <a:cubicBezTo>
                  <a:pt x="801" y="267"/>
                  <a:pt x="801" y="267"/>
                  <a:pt x="801" y="267"/>
                </a:cubicBezTo>
                <a:cubicBezTo>
                  <a:pt x="817" y="257"/>
                  <a:pt x="817" y="257"/>
                  <a:pt x="817" y="257"/>
                </a:cubicBezTo>
                <a:cubicBezTo>
                  <a:pt x="854" y="268"/>
                  <a:pt x="854" y="268"/>
                  <a:pt x="854" y="268"/>
                </a:cubicBezTo>
                <a:cubicBezTo>
                  <a:pt x="857" y="267"/>
                  <a:pt x="857" y="267"/>
                  <a:pt x="857" y="267"/>
                </a:cubicBezTo>
                <a:cubicBezTo>
                  <a:pt x="820" y="255"/>
                  <a:pt x="820" y="255"/>
                  <a:pt x="820" y="255"/>
                </a:cubicBezTo>
                <a:cubicBezTo>
                  <a:pt x="840" y="242"/>
                  <a:pt x="840" y="242"/>
                  <a:pt x="840" y="242"/>
                </a:cubicBezTo>
                <a:cubicBezTo>
                  <a:pt x="876" y="254"/>
                  <a:pt x="876" y="254"/>
                  <a:pt x="876" y="254"/>
                </a:cubicBezTo>
                <a:cubicBezTo>
                  <a:pt x="879" y="252"/>
                  <a:pt x="879" y="252"/>
                  <a:pt x="879" y="252"/>
                </a:cubicBezTo>
                <a:cubicBezTo>
                  <a:pt x="842" y="241"/>
                  <a:pt x="842" y="241"/>
                  <a:pt x="842" y="241"/>
                </a:cubicBezTo>
                <a:cubicBezTo>
                  <a:pt x="857" y="231"/>
                  <a:pt x="857" y="231"/>
                  <a:pt x="857" y="231"/>
                </a:cubicBezTo>
                <a:cubicBezTo>
                  <a:pt x="893" y="243"/>
                  <a:pt x="893" y="243"/>
                  <a:pt x="893" y="243"/>
                </a:cubicBezTo>
                <a:cubicBezTo>
                  <a:pt x="896" y="241"/>
                  <a:pt x="896" y="241"/>
                  <a:pt x="896" y="241"/>
                </a:cubicBezTo>
                <a:cubicBezTo>
                  <a:pt x="860" y="229"/>
                  <a:pt x="860" y="229"/>
                  <a:pt x="860" y="229"/>
                </a:cubicBezTo>
                <a:cubicBezTo>
                  <a:pt x="877" y="218"/>
                  <a:pt x="877" y="218"/>
                  <a:pt x="877" y="218"/>
                </a:cubicBezTo>
                <a:cubicBezTo>
                  <a:pt x="913" y="229"/>
                  <a:pt x="913" y="229"/>
                  <a:pt x="913" y="229"/>
                </a:cubicBezTo>
                <a:cubicBezTo>
                  <a:pt x="915" y="228"/>
                  <a:pt x="915" y="228"/>
                  <a:pt x="915" y="228"/>
                </a:cubicBezTo>
                <a:cubicBezTo>
                  <a:pt x="880" y="217"/>
                  <a:pt x="880" y="217"/>
                  <a:pt x="880" y="217"/>
                </a:cubicBezTo>
                <a:cubicBezTo>
                  <a:pt x="897" y="206"/>
                  <a:pt x="897" y="206"/>
                  <a:pt x="897" y="206"/>
                </a:cubicBezTo>
                <a:cubicBezTo>
                  <a:pt x="932" y="217"/>
                  <a:pt x="932" y="217"/>
                  <a:pt x="932" y="217"/>
                </a:cubicBezTo>
                <a:cubicBezTo>
                  <a:pt x="935" y="215"/>
                  <a:pt x="935" y="215"/>
                  <a:pt x="935" y="215"/>
                </a:cubicBezTo>
                <a:cubicBezTo>
                  <a:pt x="900" y="204"/>
                  <a:pt x="900" y="204"/>
                  <a:pt x="900" y="204"/>
                </a:cubicBezTo>
                <a:cubicBezTo>
                  <a:pt x="918" y="192"/>
                  <a:pt x="918" y="192"/>
                  <a:pt x="918" y="192"/>
                </a:cubicBezTo>
                <a:cubicBezTo>
                  <a:pt x="953" y="203"/>
                  <a:pt x="953" y="203"/>
                  <a:pt x="953" y="203"/>
                </a:cubicBezTo>
                <a:cubicBezTo>
                  <a:pt x="955" y="201"/>
                  <a:pt x="955" y="201"/>
                  <a:pt x="955" y="201"/>
                </a:cubicBezTo>
                <a:cubicBezTo>
                  <a:pt x="921" y="191"/>
                  <a:pt x="921" y="191"/>
                  <a:pt x="921" y="191"/>
                </a:cubicBezTo>
                <a:cubicBezTo>
                  <a:pt x="936" y="181"/>
                  <a:pt x="936" y="181"/>
                  <a:pt x="936" y="181"/>
                </a:cubicBezTo>
                <a:cubicBezTo>
                  <a:pt x="969" y="192"/>
                  <a:pt x="969" y="192"/>
                  <a:pt x="969" y="192"/>
                </a:cubicBezTo>
                <a:cubicBezTo>
                  <a:pt x="972" y="190"/>
                  <a:pt x="972" y="190"/>
                  <a:pt x="972" y="190"/>
                </a:cubicBezTo>
                <a:cubicBezTo>
                  <a:pt x="939" y="180"/>
                  <a:pt x="939" y="180"/>
                  <a:pt x="939" y="180"/>
                </a:cubicBezTo>
                <a:cubicBezTo>
                  <a:pt x="952" y="171"/>
                  <a:pt x="952" y="171"/>
                  <a:pt x="952" y="171"/>
                </a:cubicBezTo>
                <a:cubicBezTo>
                  <a:pt x="1000" y="186"/>
                  <a:pt x="1000" y="186"/>
                  <a:pt x="1000" y="186"/>
                </a:cubicBezTo>
                <a:cubicBezTo>
                  <a:pt x="1003" y="185"/>
                  <a:pt x="1003" y="185"/>
                  <a:pt x="1003" y="185"/>
                </a:cubicBezTo>
                <a:cubicBezTo>
                  <a:pt x="955" y="170"/>
                  <a:pt x="955" y="170"/>
                  <a:pt x="955" y="170"/>
                </a:cubicBezTo>
                <a:cubicBezTo>
                  <a:pt x="971" y="159"/>
                  <a:pt x="971" y="159"/>
                  <a:pt x="971" y="159"/>
                </a:cubicBezTo>
                <a:cubicBezTo>
                  <a:pt x="1019" y="174"/>
                  <a:pt x="1019" y="174"/>
                  <a:pt x="1019" y="174"/>
                </a:cubicBezTo>
                <a:cubicBezTo>
                  <a:pt x="1021" y="173"/>
                  <a:pt x="1021" y="173"/>
                  <a:pt x="1021" y="173"/>
                </a:cubicBezTo>
                <a:cubicBezTo>
                  <a:pt x="973" y="158"/>
                  <a:pt x="973" y="158"/>
                  <a:pt x="973" y="158"/>
                </a:cubicBezTo>
                <a:cubicBezTo>
                  <a:pt x="990" y="147"/>
                  <a:pt x="990" y="147"/>
                  <a:pt x="990" y="147"/>
                </a:cubicBezTo>
                <a:cubicBezTo>
                  <a:pt x="1038" y="162"/>
                  <a:pt x="1038" y="162"/>
                  <a:pt x="1038" y="162"/>
                </a:cubicBezTo>
                <a:cubicBezTo>
                  <a:pt x="1041" y="160"/>
                  <a:pt x="1041" y="160"/>
                  <a:pt x="1041" y="160"/>
                </a:cubicBezTo>
                <a:cubicBezTo>
                  <a:pt x="993" y="145"/>
                  <a:pt x="993" y="145"/>
                  <a:pt x="993" y="145"/>
                </a:cubicBezTo>
                <a:cubicBezTo>
                  <a:pt x="1008" y="135"/>
                  <a:pt x="1008" y="135"/>
                  <a:pt x="1008" y="135"/>
                </a:cubicBezTo>
                <a:cubicBezTo>
                  <a:pt x="1057" y="150"/>
                  <a:pt x="1057" y="150"/>
                  <a:pt x="1057" y="150"/>
                </a:cubicBezTo>
                <a:cubicBezTo>
                  <a:pt x="1059" y="148"/>
                  <a:pt x="1059" y="148"/>
                  <a:pt x="1059" y="148"/>
                </a:cubicBezTo>
                <a:cubicBezTo>
                  <a:pt x="1011" y="134"/>
                  <a:pt x="1011" y="134"/>
                  <a:pt x="1011" y="134"/>
                </a:cubicBezTo>
                <a:cubicBezTo>
                  <a:pt x="1039" y="116"/>
                  <a:pt x="1039" y="116"/>
                  <a:pt x="1039" y="116"/>
                </a:cubicBezTo>
                <a:cubicBezTo>
                  <a:pt x="1037" y="115"/>
                  <a:pt x="1037" y="115"/>
                  <a:pt x="1037" y="115"/>
                </a:cubicBezTo>
                <a:cubicBezTo>
                  <a:pt x="1008" y="133"/>
                  <a:pt x="1008" y="133"/>
                  <a:pt x="1008" y="133"/>
                </a:cubicBezTo>
                <a:cubicBezTo>
                  <a:pt x="978" y="125"/>
                  <a:pt x="978" y="125"/>
                  <a:pt x="978" y="125"/>
                </a:cubicBezTo>
                <a:cubicBezTo>
                  <a:pt x="1000" y="111"/>
                  <a:pt x="1000" y="111"/>
                  <a:pt x="1000" y="111"/>
                </a:cubicBezTo>
                <a:cubicBezTo>
                  <a:pt x="999" y="110"/>
                  <a:pt x="999" y="110"/>
                  <a:pt x="999" y="110"/>
                </a:cubicBezTo>
                <a:cubicBezTo>
                  <a:pt x="976" y="124"/>
                  <a:pt x="976" y="124"/>
                  <a:pt x="976" y="124"/>
                </a:cubicBezTo>
                <a:cubicBezTo>
                  <a:pt x="942" y="115"/>
                  <a:pt x="942" y="115"/>
                  <a:pt x="942" y="115"/>
                </a:cubicBezTo>
                <a:cubicBezTo>
                  <a:pt x="968" y="100"/>
                  <a:pt x="968" y="100"/>
                  <a:pt x="968" y="100"/>
                </a:cubicBezTo>
                <a:cubicBezTo>
                  <a:pt x="966" y="98"/>
                  <a:pt x="966" y="98"/>
                  <a:pt x="966" y="98"/>
                </a:cubicBezTo>
                <a:cubicBezTo>
                  <a:pt x="940" y="114"/>
                  <a:pt x="940" y="114"/>
                  <a:pt x="940" y="114"/>
                </a:cubicBezTo>
                <a:cubicBezTo>
                  <a:pt x="908" y="106"/>
                  <a:pt x="908" y="106"/>
                  <a:pt x="908" y="106"/>
                </a:cubicBezTo>
                <a:cubicBezTo>
                  <a:pt x="960" y="74"/>
                  <a:pt x="960" y="74"/>
                  <a:pt x="960" y="74"/>
                </a:cubicBezTo>
                <a:cubicBezTo>
                  <a:pt x="959" y="73"/>
                  <a:pt x="959" y="73"/>
                  <a:pt x="959" y="73"/>
                </a:cubicBezTo>
                <a:cubicBezTo>
                  <a:pt x="905" y="105"/>
                  <a:pt x="905" y="105"/>
                  <a:pt x="905" y="105"/>
                </a:cubicBezTo>
                <a:cubicBezTo>
                  <a:pt x="876" y="97"/>
                  <a:pt x="876" y="97"/>
                  <a:pt x="876" y="97"/>
                </a:cubicBezTo>
                <a:cubicBezTo>
                  <a:pt x="932" y="64"/>
                  <a:pt x="932" y="64"/>
                  <a:pt x="932" y="64"/>
                </a:cubicBezTo>
                <a:cubicBezTo>
                  <a:pt x="931" y="62"/>
                  <a:pt x="931" y="62"/>
                  <a:pt x="931" y="62"/>
                </a:cubicBezTo>
                <a:cubicBezTo>
                  <a:pt x="873" y="97"/>
                  <a:pt x="873" y="97"/>
                  <a:pt x="873" y="97"/>
                </a:cubicBezTo>
                <a:cubicBezTo>
                  <a:pt x="842" y="88"/>
                  <a:pt x="842" y="88"/>
                  <a:pt x="842" y="88"/>
                </a:cubicBezTo>
                <a:cubicBezTo>
                  <a:pt x="902" y="54"/>
                  <a:pt x="902" y="54"/>
                  <a:pt x="902" y="54"/>
                </a:cubicBezTo>
                <a:cubicBezTo>
                  <a:pt x="901" y="52"/>
                  <a:pt x="901" y="52"/>
                  <a:pt x="901" y="52"/>
                </a:cubicBezTo>
                <a:cubicBezTo>
                  <a:pt x="840" y="88"/>
                  <a:pt x="840" y="88"/>
                  <a:pt x="840" y="88"/>
                </a:cubicBezTo>
                <a:cubicBezTo>
                  <a:pt x="810" y="80"/>
                  <a:pt x="810" y="80"/>
                  <a:pt x="810" y="80"/>
                </a:cubicBezTo>
                <a:cubicBezTo>
                  <a:pt x="877" y="41"/>
                  <a:pt x="877" y="41"/>
                  <a:pt x="877" y="41"/>
                </a:cubicBezTo>
                <a:cubicBezTo>
                  <a:pt x="876" y="39"/>
                  <a:pt x="876" y="39"/>
                  <a:pt x="876" y="39"/>
                </a:cubicBezTo>
                <a:cubicBezTo>
                  <a:pt x="807" y="79"/>
                  <a:pt x="807" y="79"/>
                  <a:pt x="807" y="79"/>
                </a:cubicBezTo>
                <a:cubicBezTo>
                  <a:pt x="776" y="71"/>
                  <a:pt x="776" y="71"/>
                  <a:pt x="776" y="71"/>
                </a:cubicBezTo>
                <a:cubicBezTo>
                  <a:pt x="848" y="30"/>
                  <a:pt x="848" y="30"/>
                  <a:pt x="848" y="30"/>
                </a:cubicBezTo>
                <a:cubicBezTo>
                  <a:pt x="847" y="29"/>
                  <a:pt x="847" y="29"/>
                  <a:pt x="847" y="29"/>
                </a:cubicBezTo>
                <a:cubicBezTo>
                  <a:pt x="774" y="70"/>
                  <a:pt x="774" y="70"/>
                  <a:pt x="774" y="70"/>
                </a:cubicBezTo>
                <a:cubicBezTo>
                  <a:pt x="744" y="62"/>
                  <a:pt x="744" y="62"/>
                  <a:pt x="744" y="62"/>
                </a:cubicBezTo>
                <a:cubicBezTo>
                  <a:pt x="820" y="20"/>
                  <a:pt x="820" y="20"/>
                  <a:pt x="820" y="20"/>
                </a:cubicBezTo>
                <a:cubicBezTo>
                  <a:pt x="818" y="19"/>
                  <a:pt x="818" y="19"/>
                  <a:pt x="818" y="19"/>
                </a:cubicBezTo>
                <a:cubicBezTo>
                  <a:pt x="742" y="61"/>
                  <a:pt x="742" y="61"/>
                  <a:pt x="742" y="61"/>
                </a:cubicBezTo>
                <a:cubicBezTo>
                  <a:pt x="707" y="52"/>
                  <a:pt x="707" y="52"/>
                  <a:pt x="707" y="52"/>
                </a:cubicBezTo>
                <a:cubicBezTo>
                  <a:pt x="798" y="2"/>
                  <a:pt x="798" y="2"/>
                  <a:pt x="798" y="2"/>
                </a:cubicBezTo>
                <a:cubicBezTo>
                  <a:pt x="797" y="0"/>
                  <a:pt x="797" y="0"/>
                  <a:pt x="797" y="0"/>
                </a:cubicBezTo>
              </a:path>
            </a:pathLst>
          </a:custGeom>
          <a:solidFill>
            <a:srgbClr val="D5D6F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161C67A9-BC85-42F5-BC42-BC7A46E4890B}"/>
              </a:ext>
            </a:extLst>
          </p:cNvPr>
          <p:cNvSpPr>
            <a:spLocks noEditPoints="1"/>
          </p:cNvSpPr>
          <p:nvPr/>
        </p:nvSpPr>
        <p:spPr bwMode="auto">
          <a:xfrm>
            <a:off x="300038" y="4021138"/>
            <a:ext cx="5734050" cy="2579688"/>
          </a:xfrm>
          <a:custGeom>
            <a:avLst/>
            <a:gdLst>
              <a:gd name="T0" fmla="*/ 282 w 1302"/>
              <a:gd name="T1" fmla="*/ 487 h 584"/>
              <a:gd name="T2" fmla="*/ 312 w 1302"/>
              <a:gd name="T3" fmla="*/ 491 h 584"/>
              <a:gd name="T4" fmla="*/ 326 w 1302"/>
              <a:gd name="T5" fmla="*/ 490 h 584"/>
              <a:gd name="T6" fmla="*/ 259 w 1302"/>
              <a:gd name="T7" fmla="*/ 484 h 584"/>
              <a:gd name="T8" fmla="*/ 273 w 1302"/>
              <a:gd name="T9" fmla="*/ 483 h 584"/>
              <a:gd name="T10" fmla="*/ 291 w 1302"/>
              <a:gd name="T11" fmla="*/ 483 h 584"/>
              <a:gd name="T12" fmla="*/ 300 w 1302"/>
              <a:gd name="T13" fmla="*/ 487 h 584"/>
              <a:gd name="T14" fmla="*/ 247 w 1302"/>
              <a:gd name="T15" fmla="*/ 472 h 584"/>
              <a:gd name="T16" fmla="*/ 282 w 1302"/>
              <a:gd name="T17" fmla="*/ 479 h 584"/>
              <a:gd name="T18" fmla="*/ 290 w 1302"/>
              <a:gd name="T19" fmla="*/ 476 h 584"/>
              <a:gd name="T20" fmla="*/ 232 w 1302"/>
              <a:gd name="T21" fmla="*/ 466 h 584"/>
              <a:gd name="T22" fmla="*/ 264 w 1302"/>
              <a:gd name="T23" fmla="*/ 472 h 584"/>
              <a:gd name="T24" fmla="*/ 272 w 1302"/>
              <a:gd name="T25" fmla="*/ 469 h 584"/>
              <a:gd name="T26" fmla="*/ 239 w 1302"/>
              <a:gd name="T27" fmla="*/ 461 h 584"/>
              <a:gd name="T28" fmla="*/ 247 w 1302"/>
              <a:gd name="T29" fmla="*/ 465 h 584"/>
              <a:gd name="T30" fmla="*/ 1245 w 1302"/>
              <a:gd name="T31" fmla="*/ 8 h 584"/>
              <a:gd name="T32" fmla="*/ 1228 w 1302"/>
              <a:gd name="T33" fmla="*/ 19 h 584"/>
              <a:gd name="T34" fmla="*/ 1226 w 1302"/>
              <a:gd name="T35" fmla="*/ 21 h 584"/>
              <a:gd name="T36" fmla="*/ 1206 w 1302"/>
              <a:gd name="T37" fmla="*/ 35 h 584"/>
              <a:gd name="T38" fmla="*/ 1189 w 1302"/>
              <a:gd name="T39" fmla="*/ 46 h 584"/>
              <a:gd name="T40" fmla="*/ 1169 w 1302"/>
              <a:gd name="T41" fmla="*/ 59 h 584"/>
              <a:gd name="T42" fmla="*/ 1166 w 1302"/>
              <a:gd name="T43" fmla="*/ 61 h 584"/>
              <a:gd name="T44" fmla="*/ 1150 w 1302"/>
              <a:gd name="T45" fmla="*/ 72 h 584"/>
              <a:gd name="T46" fmla="*/ 1130 w 1302"/>
              <a:gd name="T47" fmla="*/ 85 h 584"/>
              <a:gd name="T48" fmla="*/ 1111 w 1302"/>
              <a:gd name="T49" fmla="*/ 97 h 584"/>
              <a:gd name="T50" fmla="*/ 1109 w 1302"/>
              <a:gd name="T51" fmla="*/ 99 h 584"/>
              <a:gd name="T52" fmla="*/ 1088 w 1302"/>
              <a:gd name="T53" fmla="*/ 113 h 584"/>
              <a:gd name="T54" fmla="*/ 1068 w 1302"/>
              <a:gd name="T55" fmla="*/ 126 h 584"/>
              <a:gd name="T56" fmla="*/ 1050 w 1302"/>
              <a:gd name="T57" fmla="*/ 138 h 584"/>
              <a:gd name="T58" fmla="*/ 1048 w 1302"/>
              <a:gd name="T59" fmla="*/ 139 h 584"/>
              <a:gd name="T60" fmla="*/ 1027 w 1302"/>
              <a:gd name="T61" fmla="*/ 153 h 584"/>
              <a:gd name="T62" fmla="*/ 1006 w 1302"/>
              <a:gd name="T63" fmla="*/ 168 h 584"/>
              <a:gd name="T64" fmla="*/ 985 w 1302"/>
              <a:gd name="T65" fmla="*/ 181 h 584"/>
              <a:gd name="T66" fmla="*/ 982 w 1302"/>
              <a:gd name="T67" fmla="*/ 183 h 584"/>
              <a:gd name="T68" fmla="*/ 961 w 1302"/>
              <a:gd name="T69" fmla="*/ 197 h 584"/>
              <a:gd name="T70" fmla="*/ 941 w 1302"/>
              <a:gd name="T71" fmla="*/ 211 h 584"/>
              <a:gd name="T72" fmla="*/ 918 w 1302"/>
              <a:gd name="T73" fmla="*/ 226 h 584"/>
              <a:gd name="T74" fmla="*/ 915 w 1302"/>
              <a:gd name="T75" fmla="*/ 228 h 584"/>
              <a:gd name="T76" fmla="*/ 893 w 1302"/>
              <a:gd name="T77" fmla="*/ 243 h 584"/>
              <a:gd name="T78" fmla="*/ 872 w 1302"/>
              <a:gd name="T79" fmla="*/ 257 h 584"/>
              <a:gd name="T80" fmla="*/ 849 w 1302"/>
              <a:gd name="T81" fmla="*/ 272 h 584"/>
              <a:gd name="T82" fmla="*/ 846 w 1302"/>
              <a:gd name="T83" fmla="*/ 273 h 584"/>
              <a:gd name="T84" fmla="*/ 820 w 1302"/>
              <a:gd name="T85" fmla="*/ 291 h 584"/>
              <a:gd name="T86" fmla="*/ 797 w 1302"/>
              <a:gd name="T87" fmla="*/ 307 h 584"/>
              <a:gd name="T88" fmla="*/ 771 w 1302"/>
              <a:gd name="T89" fmla="*/ 323 h 584"/>
              <a:gd name="T90" fmla="*/ 769 w 1302"/>
              <a:gd name="T91" fmla="*/ 325 h 584"/>
              <a:gd name="T92" fmla="*/ 744 w 1302"/>
              <a:gd name="T93" fmla="*/ 342 h 584"/>
              <a:gd name="T94" fmla="*/ 721 w 1302"/>
              <a:gd name="T95" fmla="*/ 357 h 584"/>
              <a:gd name="T96" fmla="*/ 696 w 1302"/>
              <a:gd name="T97" fmla="*/ 374 h 584"/>
              <a:gd name="T98" fmla="*/ 693 w 1302"/>
              <a:gd name="T99" fmla="*/ 375 h 584"/>
              <a:gd name="T100" fmla="*/ 668 w 1302"/>
              <a:gd name="T101" fmla="*/ 392 h 584"/>
              <a:gd name="T102" fmla="*/ 197 w 1302"/>
              <a:gd name="T103" fmla="*/ 308 h 584"/>
              <a:gd name="T104" fmla="*/ 194 w 1302"/>
              <a:gd name="T105" fmla="*/ 466 h 584"/>
              <a:gd name="T106" fmla="*/ 312 w 1302"/>
              <a:gd name="T107" fmla="*/ 510 h 584"/>
              <a:gd name="T108" fmla="*/ 610 w 1302"/>
              <a:gd name="T109" fmla="*/ 584 h 584"/>
              <a:gd name="T110" fmla="*/ 1302 w 1302"/>
              <a:gd name="T111" fmla="*/ 19 h 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302" h="584">
                <a:moveTo>
                  <a:pt x="288" y="490"/>
                </a:moveTo>
                <a:cubicBezTo>
                  <a:pt x="286" y="489"/>
                  <a:pt x="283" y="489"/>
                  <a:pt x="280" y="488"/>
                </a:cubicBezTo>
                <a:cubicBezTo>
                  <a:pt x="282" y="487"/>
                  <a:pt x="282" y="487"/>
                  <a:pt x="282" y="487"/>
                </a:cubicBezTo>
                <a:cubicBezTo>
                  <a:pt x="288" y="490"/>
                  <a:pt x="288" y="490"/>
                  <a:pt x="288" y="490"/>
                </a:cubicBezTo>
                <a:moveTo>
                  <a:pt x="312" y="491"/>
                </a:moveTo>
                <a:cubicBezTo>
                  <a:pt x="312" y="491"/>
                  <a:pt x="312" y="491"/>
                  <a:pt x="312" y="491"/>
                </a:cubicBezTo>
                <a:cubicBezTo>
                  <a:pt x="309" y="490"/>
                  <a:pt x="309" y="490"/>
                  <a:pt x="309" y="490"/>
                </a:cubicBezTo>
                <a:cubicBezTo>
                  <a:pt x="318" y="486"/>
                  <a:pt x="318" y="486"/>
                  <a:pt x="318" y="486"/>
                </a:cubicBezTo>
                <a:cubicBezTo>
                  <a:pt x="326" y="490"/>
                  <a:pt x="326" y="490"/>
                  <a:pt x="326" y="490"/>
                </a:cubicBezTo>
                <a:cubicBezTo>
                  <a:pt x="326" y="490"/>
                  <a:pt x="323" y="491"/>
                  <a:pt x="312" y="491"/>
                </a:cubicBezTo>
                <a:moveTo>
                  <a:pt x="267" y="486"/>
                </a:moveTo>
                <a:cubicBezTo>
                  <a:pt x="265" y="485"/>
                  <a:pt x="262" y="485"/>
                  <a:pt x="259" y="484"/>
                </a:cubicBezTo>
                <a:cubicBezTo>
                  <a:pt x="258" y="484"/>
                  <a:pt x="257" y="484"/>
                  <a:pt x="256" y="484"/>
                </a:cubicBezTo>
                <a:cubicBezTo>
                  <a:pt x="265" y="480"/>
                  <a:pt x="265" y="480"/>
                  <a:pt x="265" y="480"/>
                </a:cubicBezTo>
                <a:cubicBezTo>
                  <a:pt x="273" y="483"/>
                  <a:pt x="273" y="483"/>
                  <a:pt x="273" y="483"/>
                </a:cubicBezTo>
                <a:cubicBezTo>
                  <a:pt x="267" y="486"/>
                  <a:pt x="267" y="486"/>
                  <a:pt x="267" y="486"/>
                </a:cubicBezTo>
                <a:moveTo>
                  <a:pt x="300" y="487"/>
                </a:moveTo>
                <a:cubicBezTo>
                  <a:pt x="291" y="483"/>
                  <a:pt x="291" y="483"/>
                  <a:pt x="291" y="483"/>
                </a:cubicBezTo>
                <a:cubicBezTo>
                  <a:pt x="299" y="479"/>
                  <a:pt x="299" y="479"/>
                  <a:pt x="299" y="479"/>
                </a:cubicBezTo>
                <a:cubicBezTo>
                  <a:pt x="308" y="483"/>
                  <a:pt x="308" y="483"/>
                  <a:pt x="308" y="483"/>
                </a:cubicBezTo>
                <a:cubicBezTo>
                  <a:pt x="300" y="487"/>
                  <a:pt x="300" y="487"/>
                  <a:pt x="300" y="487"/>
                </a:cubicBezTo>
                <a:moveTo>
                  <a:pt x="245" y="481"/>
                </a:moveTo>
                <a:cubicBezTo>
                  <a:pt x="241" y="479"/>
                  <a:pt x="239" y="478"/>
                  <a:pt x="236" y="477"/>
                </a:cubicBezTo>
                <a:cubicBezTo>
                  <a:pt x="247" y="472"/>
                  <a:pt x="247" y="472"/>
                  <a:pt x="247" y="472"/>
                </a:cubicBezTo>
                <a:cubicBezTo>
                  <a:pt x="256" y="476"/>
                  <a:pt x="256" y="476"/>
                  <a:pt x="256" y="476"/>
                </a:cubicBezTo>
                <a:cubicBezTo>
                  <a:pt x="245" y="481"/>
                  <a:pt x="245" y="481"/>
                  <a:pt x="245" y="481"/>
                </a:cubicBezTo>
                <a:moveTo>
                  <a:pt x="282" y="479"/>
                </a:moveTo>
                <a:cubicBezTo>
                  <a:pt x="274" y="476"/>
                  <a:pt x="274" y="476"/>
                  <a:pt x="274" y="476"/>
                </a:cubicBezTo>
                <a:cubicBezTo>
                  <a:pt x="281" y="472"/>
                  <a:pt x="281" y="472"/>
                  <a:pt x="281" y="472"/>
                </a:cubicBezTo>
                <a:cubicBezTo>
                  <a:pt x="290" y="476"/>
                  <a:pt x="290" y="476"/>
                  <a:pt x="290" y="476"/>
                </a:cubicBezTo>
                <a:cubicBezTo>
                  <a:pt x="282" y="479"/>
                  <a:pt x="282" y="479"/>
                  <a:pt x="282" y="479"/>
                </a:cubicBezTo>
                <a:moveTo>
                  <a:pt x="231" y="472"/>
                </a:moveTo>
                <a:cubicBezTo>
                  <a:pt x="230" y="470"/>
                  <a:pt x="231" y="468"/>
                  <a:pt x="232" y="466"/>
                </a:cubicBezTo>
                <a:cubicBezTo>
                  <a:pt x="238" y="469"/>
                  <a:pt x="238" y="469"/>
                  <a:pt x="238" y="469"/>
                </a:cubicBezTo>
                <a:cubicBezTo>
                  <a:pt x="231" y="472"/>
                  <a:pt x="231" y="472"/>
                  <a:pt x="231" y="472"/>
                </a:cubicBezTo>
                <a:moveTo>
                  <a:pt x="264" y="472"/>
                </a:moveTo>
                <a:cubicBezTo>
                  <a:pt x="256" y="468"/>
                  <a:pt x="256" y="468"/>
                  <a:pt x="256" y="468"/>
                </a:cubicBezTo>
                <a:cubicBezTo>
                  <a:pt x="263" y="465"/>
                  <a:pt x="263" y="465"/>
                  <a:pt x="263" y="465"/>
                </a:cubicBezTo>
                <a:cubicBezTo>
                  <a:pt x="272" y="469"/>
                  <a:pt x="272" y="469"/>
                  <a:pt x="272" y="469"/>
                </a:cubicBezTo>
                <a:cubicBezTo>
                  <a:pt x="264" y="472"/>
                  <a:pt x="264" y="472"/>
                  <a:pt x="264" y="472"/>
                </a:cubicBezTo>
                <a:moveTo>
                  <a:pt x="247" y="465"/>
                </a:moveTo>
                <a:cubicBezTo>
                  <a:pt x="239" y="461"/>
                  <a:pt x="239" y="461"/>
                  <a:pt x="239" y="461"/>
                </a:cubicBezTo>
                <a:cubicBezTo>
                  <a:pt x="243" y="460"/>
                  <a:pt x="246" y="458"/>
                  <a:pt x="246" y="458"/>
                </a:cubicBezTo>
                <a:cubicBezTo>
                  <a:pt x="254" y="462"/>
                  <a:pt x="254" y="462"/>
                  <a:pt x="254" y="462"/>
                </a:cubicBezTo>
                <a:cubicBezTo>
                  <a:pt x="247" y="465"/>
                  <a:pt x="247" y="465"/>
                  <a:pt x="247" y="465"/>
                </a:cubicBezTo>
                <a:moveTo>
                  <a:pt x="1257" y="0"/>
                </a:moveTo>
                <a:cubicBezTo>
                  <a:pt x="1245" y="8"/>
                  <a:pt x="1245" y="8"/>
                  <a:pt x="1245" y="8"/>
                </a:cubicBezTo>
                <a:cubicBezTo>
                  <a:pt x="1245" y="8"/>
                  <a:pt x="1245" y="8"/>
                  <a:pt x="1245" y="8"/>
                </a:cubicBezTo>
                <a:cubicBezTo>
                  <a:pt x="1243" y="10"/>
                  <a:pt x="1243" y="10"/>
                  <a:pt x="1243" y="10"/>
                </a:cubicBezTo>
                <a:cubicBezTo>
                  <a:pt x="1242" y="10"/>
                  <a:pt x="1242" y="10"/>
                  <a:pt x="1242" y="10"/>
                </a:cubicBezTo>
                <a:cubicBezTo>
                  <a:pt x="1228" y="19"/>
                  <a:pt x="1228" y="19"/>
                  <a:pt x="1228" y="19"/>
                </a:cubicBezTo>
                <a:cubicBezTo>
                  <a:pt x="1229" y="19"/>
                  <a:pt x="1229" y="19"/>
                  <a:pt x="1229" y="19"/>
                </a:cubicBezTo>
                <a:cubicBezTo>
                  <a:pt x="1226" y="21"/>
                  <a:pt x="1226" y="21"/>
                  <a:pt x="1226" y="21"/>
                </a:cubicBezTo>
                <a:cubicBezTo>
                  <a:pt x="1226" y="21"/>
                  <a:pt x="1226" y="21"/>
                  <a:pt x="1226" y="21"/>
                </a:cubicBezTo>
                <a:cubicBezTo>
                  <a:pt x="1208" y="33"/>
                  <a:pt x="1208" y="33"/>
                  <a:pt x="1208" y="33"/>
                </a:cubicBezTo>
                <a:cubicBezTo>
                  <a:pt x="1208" y="33"/>
                  <a:pt x="1208" y="33"/>
                  <a:pt x="1208" y="33"/>
                </a:cubicBezTo>
                <a:cubicBezTo>
                  <a:pt x="1206" y="35"/>
                  <a:pt x="1206" y="35"/>
                  <a:pt x="1206" y="35"/>
                </a:cubicBezTo>
                <a:cubicBezTo>
                  <a:pt x="1205" y="35"/>
                  <a:pt x="1205" y="35"/>
                  <a:pt x="1205" y="35"/>
                </a:cubicBezTo>
                <a:cubicBezTo>
                  <a:pt x="1188" y="46"/>
                  <a:pt x="1188" y="46"/>
                  <a:pt x="1188" y="46"/>
                </a:cubicBezTo>
                <a:cubicBezTo>
                  <a:pt x="1189" y="46"/>
                  <a:pt x="1189" y="46"/>
                  <a:pt x="1189" y="46"/>
                </a:cubicBezTo>
                <a:cubicBezTo>
                  <a:pt x="1186" y="48"/>
                  <a:pt x="1186" y="48"/>
                  <a:pt x="1186" y="48"/>
                </a:cubicBezTo>
                <a:cubicBezTo>
                  <a:pt x="1186" y="47"/>
                  <a:pt x="1186" y="47"/>
                  <a:pt x="1186" y="47"/>
                </a:cubicBezTo>
                <a:cubicBezTo>
                  <a:pt x="1169" y="59"/>
                  <a:pt x="1169" y="59"/>
                  <a:pt x="1169" y="59"/>
                </a:cubicBezTo>
                <a:cubicBezTo>
                  <a:pt x="1169" y="59"/>
                  <a:pt x="1169" y="59"/>
                  <a:pt x="1169" y="59"/>
                </a:cubicBezTo>
                <a:cubicBezTo>
                  <a:pt x="1166" y="61"/>
                  <a:pt x="1166" y="61"/>
                  <a:pt x="1166" y="61"/>
                </a:cubicBezTo>
                <a:cubicBezTo>
                  <a:pt x="1166" y="61"/>
                  <a:pt x="1166" y="61"/>
                  <a:pt x="1166" y="61"/>
                </a:cubicBezTo>
                <a:cubicBezTo>
                  <a:pt x="1152" y="70"/>
                  <a:pt x="1152" y="70"/>
                  <a:pt x="1152" y="70"/>
                </a:cubicBezTo>
                <a:cubicBezTo>
                  <a:pt x="1152" y="70"/>
                  <a:pt x="1152" y="70"/>
                  <a:pt x="1152" y="70"/>
                </a:cubicBezTo>
                <a:cubicBezTo>
                  <a:pt x="1150" y="72"/>
                  <a:pt x="1150" y="72"/>
                  <a:pt x="1150" y="72"/>
                </a:cubicBezTo>
                <a:cubicBezTo>
                  <a:pt x="1149" y="72"/>
                  <a:pt x="1149" y="72"/>
                  <a:pt x="1149" y="72"/>
                </a:cubicBezTo>
                <a:cubicBezTo>
                  <a:pt x="1130" y="85"/>
                  <a:pt x="1130" y="85"/>
                  <a:pt x="1130" y="85"/>
                </a:cubicBezTo>
                <a:cubicBezTo>
                  <a:pt x="1130" y="85"/>
                  <a:pt x="1130" y="85"/>
                  <a:pt x="1130" y="85"/>
                </a:cubicBezTo>
                <a:cubicBezTo>
                  <a:pt x="1128" y="87"/>
                  <a:pt x="1128" y="87"/>
                  <a:pt x="1128" y="87"/>
                </a:cubicBezTo>
                <a:cubicBezTo>
                  <a:pt x="1127" y="86"/>
                  <a:pt x="1127" y="86"/>
                  <a:pt x="1127" y="86"/>
                </a:cubicBezTo>
                <a:cubicBezTo>
                  <a:pt x="1111" y="97"/>
                  <a:pt x="1111" y="97"/>
                  <a:pt x="1111" y="97"/>
                </a:cubicBezTo>
                <a:cubicBezTo>
                  <a:pt x="1112" y="97"/>
                  <a:pt x="1112" y="97"/>
                  <a:pt x="1112" y="97"/>
                </a:cubicBezTo>
                <a:cubicBezTo>
                  <a:pt x="1109" y="99"/>
                  <a:pt x="1109" y="99"/>
                  <a:pt x="1109" y="99"/>
                </a:cubicBezTo>
                <a:cubicBezTo>
                  <a:pt x="1109" y="99"/>
                  <a:pt x="1109" y="99"/>
                  <a:pt x="1109" y="99"/>
                </a:cubicBezTo>
                <a:cubicBezTo>
                  <a:pt x="1090" y="111"/>
                  <a:pt x="1090" y="111"/>
                  <a:pt x="1090" y="111"/>
                </a:cubicBezTo>
                <a:cubicBezTo>
                  <a:pt x="1090" y="111"/>
                  <a:pt x="1090" y="111"/>
                  <a:pt x="1090" y="111"/>
                </a:cubicBezTo>
                <a:cubicBezTo>
                  <a:pt x="1088" y="113"/>
                  <a:pt x="1088" y="113"/>
                  <a:pt x="1088" y="113"/>
                </a:cubicBezTo>
                <a:cubicBezTo>
                  <a:pt x="1087" y="113"/>
                  <a:pt x="1087" y="113"/>
                  <a:pt x="1087" y="113"/>
                </a:cubicBezTo>
                <a:cubicBezTo>
                  <a:pt x="1067" y="126"/>
                  <a:pt x="1067" y="126"/>
                  <a:pt x="1067" y="126"/>
                </a:cubicBezTo>
                <a:cubicBezTo>
                  <a:pt x="1068" y="126"/>
                  <a:pt x="1068" y="126"/>
                  <a:pt x="1068" y="126"/>
                </a:cubicBezTo>
                <a:cubicBezTo>
                  <a:pt x="1065" y="128"/>
                  <a:pt x="1065" y="128"/>
                  <a:pt x="1065" y="128"/>
                </a:cubicBezTo>
                <a:cubicBezTo>
                  <a:pt x="1065" y="128"/>
                  <a:pt x="1065" y="128"/>
                  <a:pt x="1065" y="128"/>
                </a:cubicBezTo>
                <a:cubicBezTo>
                  <a:pt x="1050" y="138"/>
                  <a:pt x="1050" y="138"/>
                  <a:pt x="1050" y="138"/>
                </a:cubicBezTo>
                <a:cubicBezTo>
                  <a:pt x="1050" y="138"/>
                  <a:pt x="1050" y="138"/>
                  <a:pt x="1050" y="138"/>
                </a:cubicBezTo>
                <a:cubicBezTo>
                  <a:pt x="1048" y="140"/>
                  <a:pt x="1048" y="140"/>
                  <a:pt x="1048" y="140"/>
                </a:cubicBezTo>
                <a:cubicBezTo>
                  <a:pt x="1048" y="139"/>
                  <a:pt x="1048" y="139"/>
                  <a:pt x="1048" y="139"/>
                </a:cubicBezTo>
                <a:cubicBezTo>
                  <a:pt x="1030" y="151"/>
                  <a:pt x="1030" y="151"/>
                  <a:pt x="1030" y="151"/>
                </a:cubicBezTo>
                <a:cubicBezTo>
                  <a:pt x="1030" y="151"/>
                  <a:pt x="1030" y="151"/>
                  <a:pt x="1030" y="151"/>
                </a:cubicBezTo>
                <a:cubicBezTo>
                  <a:pt x="1027" y="153"/>
                  <a:pt x="1027" y="153"/>
                  <a:pt x="1027" y="153"/>
                </a:cubicBezTo>
                <a:cubicBezTo>
                  <a:pt x="1027" y="153"/>
                  <a:pt x="1027" y="153"/>
                  <a:pt x="1027" y="153"/>
                </a:cubicBezTo>
                <a:cubicBezTo>
                  <a:pt x="1005" y="168"/>
                  <a:pt x="1005" y="168"/>
                  <a:pt x="1005" y="168"/>
                </a:cubicBezTo>
                <a:cubicBezTo>
                  <a:pt x="1006" y="168"/>
                  <a:pt x="1006" y="168"/>
                  <a:pt x="1006" y="168"/>
                </a:cubicBezTo>
                <a:cubicBezTo>
                  <a:pt x="1003" y="169"/>
                  <a:pt x="1003" y="169"/>
                  <a:pt x="1003" y="169"/>
                </a:cubicBezTo>
                <a:cubicBezTo>
                  <a:pt x="1003" y="169"/>
                  <a:pt x="1003" y="169"/>
                  <a:pt x="1003" y="169"/>
                </a:cubicBezTo>
                <a:cubicBezTo>
                  <a:pt x="985" y="181"/>
                  <a:pt x="985" y="181"/>
                  <a:pt x="985" y="181"/>
                </a:cubicBezTo>
                <a:cubicBezTo>
                  <a:pt x="985" y="181"/>
                  <a:pt x="985" y="181"/>
                  <a:pt x="985" y="181"/>
                </a:cubicBezTo>
                <a:cubicBezTo>
                  <a:pt x="982" y="183"/>
                  <a:pt x="982" y="183"/>
                  <a:pt x="982" y="183"/>
                </a:cubicBezTo>
                <a:cubicBezTo>
                  <a:pt x="982" y="183"/>
                  <a:pt x="982" y="183"/>
                  <a:pt x="982" y="183"/>
                </a:cubicBezTo>
                <a:cubicBezTo>
                  <a:pt x="964" y="195"/>
                  <a:pt x="964" y="195"/>
                  <a:pt x="964" y="195"/>
                </a:cubicBezTo>
                <a:cubicBezTo>
                  <a:pt x="964" y="195"/>
                  <a:pt x="964" y="195"/>
                  <a:pt x="964" y="195"/>
                </a:cubicBezTo>
                <a:cubicBezTo>
                  <a:pt x="961" y="197"/>
                  <a:pt x="961" y="197"/>
                  <a:pt x="961" y="197"/>
                </a:cubicBezTo>
                <a:cubicBezTo>
                  <a:pt x="961" y="197"/>
                  <a:pt x="961" y="197"/>
                  <a:pt x="961" y="197"/>
                </a:cubicBezTo>
                <a:cubicBezTo>
                  <a:pt x="941" y="211"/>
                  <a:pt x="941" y="211"/>
                  <a:pt x="941" y="211"/>
                </a:cubicBezTo>
                <a:cubicBezTo>
                  <a:pt x="941" y="211"/>
                  <a:pt x="941" y="211"/>
                  <a:pt x="941" y="211"/>
                </a:cubicBezTo>
                <a:cubicBezTo>
                  <a:pt x="938" y="212"/>
                  <a:pt x="938" y="212"/>
                  <a:pt x="938" y="212"/>
                </a:cubicBezTo>
                <a:cubicBezTo>
                  <a:pt x="938" y="212"/>
                  <a:pt x="938" y="212"/>
                  <a:pt x="938" y="212"/>
                </a:cubicBezTo>
                <a:cubicBezTo>
                  <a:pt x="918" y="226"/>
                  <a:pt x="918" y="226"/>
                  <a:pt x="918" y="226"/>
                </a:cubicBezTo>
                <a:cubicBezTo>
                  <a:pt x="918" y="226"/>
                  <a:pt x="918" y="226"/>
                  <a:pt x="918" y="226"/>
                </a:cubicBezTo>
                <a:cubicBezTo>
                  <a:pt x="915" y="228"/>
                  <a:pt x="915" y="228"/>
                  <a:pt x="915" y="228"/>
                </a:cubicBezTo>
                <a:cubicBezTo>
                  <a:pt x="915" y="228"/>
                  <a:pt x="915" y="228"/>
                  <a:pt x="915" y="228"/>
                </a:cubicBezTo>
                <a:cubicBezTo>
                  <a:pt x="895" y="241"/>
                  <a:pt x="895" y="241"/>
                  <a:pt x="895" y="241"/>
                </a:cubicBezTo>
                <a:cubicBezTo>
                  <a:pt x="895" y="241"/>
                  <a:pt x="895" y="241"/>
                  <a:pt x="895" y="241"/>
                </a:cubicBezTo>
                <a:cubicBezTo>
                  <a:pt x="893" y="243"/>
                  <a:pt x="893" y="243"/>
                  <a:pt x="893" y="243"/>
                </a:cubicBezTo>
                <a:cubicBezTo>
                  <a:pt x="892" y="243"/>
                  <a:pt x="892" y="243"/>
                  <a:pt x="892" y="243"/>
                </a:cubicBezTo>
                <a:cubicBezTo>
                  <a:pt x="872" y="256"/>
                  <a:pt x="872" y="256"/>
                  <a:pt x="872" y="256"/>
                </a:cubicBezTo>
                <a:cubicBezTo>
                  <a:pt x="872" y="257"/>
                  <a:pt x="872" y="257"/>
                  <a:pt x="872" y="257"/>
                </a:cubicBezTo>
                <a:cubicBezTo>
                  <a:pt x="869" y="258"/>
                  <a:pt x="869" y="258"/>
                  <a:pt x="869" y="258"/>
                </a:cubicBezTo>
                <a:cubicBezTo>
                  <a:pt x="869" y="258"/>
                  <a:pt x="869" y="258"/>
                  <a:pt x="869" y="258"/>
                </a:cubicBezTo>
                <a:cubicBezTo>
                  <a:pt x="849" y="272"/>
                  <a:pt x="849" y="272"/>
                  <a:pt x="849" y="272"/>
                </a:cubicBezTo>
                <a:cubicBezTo>
                  <a:pt x="849" y="272"/>
                  <a:pt x="849" y="272"/>
                  <a:pt x="849" y="272"/>
                </a:cubicBezTo>
                <a:cubicBezTo>
                  <a:pt x="847" y="273"/>
                  <a:pt x="847" y="273"/>
                  <a:pt x="847" y="273"/>
                </a:cubicBezTo>
                <a:cubicBezTo>
                  <a:pt x="846" y="273"/>
                  <a:pt x="846" y="273"/>
                  <a:pt x="846" y="273"/>
                </a:cubicBezTo>
                <a:cubicBezTo>
                  <a:pt x="823" y="289"/>
                  <a:pt x="823" y="289"/>
                  <a:pt x="823" y="289"/>
                </a:cubicBezTo>
                <a:cubicBezTo>
                  <a:pt x="823" y="289"/>
                  <a:pt x="823" y="289"/>
                  <a:pt x="823" y="289"/>
                </a:cubicBezTo>
                <a:cubicBezTo>
                  <a:pt x="820" y="291"/>
                  <a:pt x="820" y="291"/>
                  <a:pt x="820" y="291"/>
                </a:cubicBezTo>
                <a:cubicBezTo>
                  <a:pt x="820" y="291"/>
                  <a:pt x="820" y="291"/>
                  <a:pt x="820" y="291"/>
                </a:cubicBezTo>
                <a:cubicBezTo>
                  <a:pt x="796" y="306"/>
                  <a:pt x="796" y="306"/>
                  <a:pt x="796" y="306"/>
                </a:cubicBezTo>
                <a:cubicBezTo>
                  <a:pt x="797" y="307"/>
                  <a:pt x="797" y="307"/>
                  <a:pt x="797" y="307"/>
                </a:cubicBezTo>
                <a:cubicBezTo>
                  <a:pt x="794" y="308"/>
                  <a:pt x="794" y="308"/>
                  <a:pt x="794" y="308"/>
                </a:cubicBezTo>
                <a:cubicBezTo>
                  <a:pt x="794" y="308"/>
                  <a:pt x="794" y="308"/>
                  <a:pt x="794" y="308"/>
                </a:cubicBezTo>
                <a:cubicBezTo>
                  <a:pt x="771" y="323"/>
                  <a:pt x="771" y="323"/>
                  <a:pt x="771" y="323"/>
                </a:cubicBezTo>
                <a:cubicBezTo>
                  <a:pt x="772" y="323"/>
                  <a:pt x="772" y="323"/>
                  <a:pt x="772" y="323"/>
                </a:cubicBezTo>
                <a:cubicBezTo>
                  <a:pt x="769" y="325"/>
                  <a:pt x="769" y="325"/>
                  <a:pt x="769" y="325"/>
                </a:cubicBezTo>
                <a:cubicBezTo>
                  <a:pt x="769" y="325"/>
                  <a:pt x="769" y="325"/>
                  <a:pt x="769" y="325"/>
                </a:cubicBezTo>
                <a:cubicBezTo>
                  <a:pt x="746" y="340"/>
                  <a:pt x="746" y="340"/>
                  <a:pt x="746" y="340"/>
                </a:cubicBezTo>
                <a:cubicBezTo>
                  <a:pt x="747" y="340"/>
                  <a:pt x="747" y="340"/>
                  <a:pt x="747" y="340"/>
                </a:cubicBezTo>
                <a:cubicBezTo>
                  <a:pt x="744" y="342"/>
                  <a:pt x="744" y="342"/>
                  <a:pt x="744" y="342"/>
                </a:cubicBezTo>
                <a:cubicBezTo>
                  <a:pt x="744" y="342"/>
                  <a:pt x="744" y="342"/>
                  <a:pt x="744" y="342"/>
                </a:cubicBezTo>
                <a:cubicBezTo>
                  <a:pt x="721" y="357"/>
                  <a:pt x="721" y="357"/>
                  <a:pt x="721" y="357"/>
                </a:cubicBezTo>
                <a:cubicBezTo>
                  <a:pt x="721" y="357"/>
                  <a:pt x="721" y="357"/>
                  <a:pt x="721" y="357"/>
                </a:cubicBezTo>
                <a:cubicBezTo>
                  <a:pt x="719" y="359"/>
                  <a:pt x="719" y="359"/>
                  <a:pt x="719" y="359"/>
                </a:cubicBezTo>
                <a:cubicBezTo>
                  <a:pt x="718" y="358"/>
                  <a:pt x="718" y="358"/>
                  <a:pt x="718" y="358"/>
                </a:cubicBezTo>
                <a:cubicBezTo>
                  <a:pt x="696" y="374"/>
                  <a:pt x="696" y="374"/>
                  <a:pt x="696" y="374"/>
                </a:cubicBezTo>
                <a:cubicBezTo>
                  <a:pt x="696" y="374"/>
                  <a:pt x="696" y="374"/>
                  <a:pt x="696" y="374"/>
                </a:cubicBezTo>
                <a:cubicBezTo>
                  <a:pt x="693" y="375"/>
                  <a:pt x="693" y="375"/>
                  <a:pt x="693" y="375"/>
                </a:cubicBezTo>
                <a:cubicBezTo>
                  <a:pt x="693" y="375"/>
                  <a:pt x="693" y="375"/>
                  <a:pt x="693" y="375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0" y="391"/>
                  <a:pt x="670" y="391"/>
                  <a:pt x="670" y="391"/>
                </a:cubicBezTo>
                <a:cubicBezTo>
                  <a:pt x="668" y="392"/>
                  <a:pt x="668" y="392"/>
                  <a:pt x="668" y="392"/>
                </a:cubicBezTo>
                <a:cubicBezTo>
                  <a:pt x="668" y="392"/>
                  <a:pt x="668" y="392"/>
                  <a:pt x="668" y="392"/>
                </a:cubicBezTo>
                <a:cubicBezTo>
                  <a:pt x="577" y="453"/>
                  <a:pt x="577" y="453"/>
                  <a:pt x="577" y="453"/>
                </a:cubicBezTo>
                <a:cubicBezTo>
                  <a:pt x="197" y="308"/>
                  <a:pt x="197" y="308"/>
                  <a:pt x="197" y="308"/>
                </a:cubicBezTo>
                <a:cubicBezTo>
                  <a:pt x="0" y="355"/>
                  <a:pt x="0" y="355"/>
                  <a:pt x="0" y="355"/>
                </a:cubicBezTo>
                <a:cubicBezTo>
                  <a:pt x="215" y="446"/>
                  <a:pt x="215" y="446"/>
                  <a:pt x="215" y="446"/>
                </a:cubicBezTo>
                <a:cubicBezTo>
                  <a:pt x="215" y="446"/>
                  <a:pt x="198" y="455"/>
                  <a:pt x="194" y="466"/>
                </a:cubicBezTo>
                <a:cubicBezTo>
                  <a:pt x="203" y="471"/>
                  <a:pt x="210" y="480"/>
                  <a:pt x="212" y="490"/>
                </a:cubicBezTo>
                <a:cubicBezTo>
                  <a:pt x="217" y="493"/>
                  <a:pt x="224" y="495"/>
                  <a:pt x="232" y="498"/>
                </a:cubicBezTo>
                <a:cubicBezTo>
                  <a:pt x="264" y="507"/>
                  <a:pt x="291" y="510"/>
                  <a:pt x="312" y="510"/>
                </a:cubicBezTo>
                <a:cubicBezTo>
                  <a:pt x="342" y="510"/>
                  <a:pt x="359" y="504"/>
                  <a:pt x="359" y="504"/>
                </a:cubicBezTo>
                <a:cubicBezTo>
                  <a:pt x="528" y="574"/>
                  <a:pt x="528" y="574"/>
                  <a:pt x="528" y="574"/>
                </a:cubicBezTo>
                <a:cubicBezTo>
                  <a:pt x="528" y="574"/>
                  <a:pt x="567" y="584"/>
                  <a:pt x="610" y="584"/>
                </a:cubicBezTo>
                <a:cubicBezTo>
                  <a:pt x="640" y="584"/>
                  <a:pt x="673" y="579"/>
                  <a:pt x="694" y="562"/>
                </a:cubicBezTo>
                <a:cubicBezTo>
                  <a:pt x="745" y="521"/>
                  <a:pt x="653" y="482"/>
                  <a:pt x="653" y="482"/>
                </a:cubicBezTo>
                <a:cubicBezTo>
                  <a:pt x="1302" y="19"/>
                  <a:pt x="1302" y="19"/>
                  <a:pt x="1302" y="19"/>
                </a:cubicBezTo>
                <a:cubicBezTo>
                  <a:pt x="1257" y="0"/>
                  <a:pt x="1257" y="0"/>
                  <a:pt x="1257" y="0"/>
                </a:cubicBezTo>
              </a:path>
            </a:pathLst>
          </a:custGeom>
          <a:solidFill>
            <a:srgbClr val="B4DE8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14">
            <a:extLst>
              <a:ext uri="{FF2B5EF4-FFF2-40B4-BE49-F238E27FC236}">
                <a16:creationId xmlns:a16="http://schemas.microsoft.com/office/drawing/2014/main" id="{BCF4441F-0D8F-4595-9B40-EDE6809320E0}"/>
              </a:ext>
            </a:extLst>
          </p:cNvPr>
          <p:cNvSpPr>
            <a:spLocks noEditPoints="1"/>
          </p:cNvSpPr>
          <p:nvPr/>
        </p:nvSpPr>
        <p:spPr bwMode="auto">
          <a:xfrm>
            <a:off x="3241675" y="4057651"/>
            <a:ext cx="2541587" cy="1695450"/>
          </a:xfrm>
          <a:custGeom>
            <a:avLst/>
            <a:gdLst>
              <a:gd name="T0" fmla="*/ 0 w 1601"/>
              <a:gd name="T1" fmla="*/ 1068 h 1068"/>
              <a:gd name="T2" fmla="*/ 78 w 1601"/>
              <a:gd name="T3" fmla="*/ 1018 h 1068"/>
              <a:gd name="T4" fmla="*/ 78 w 1601"/>
              <a:gd name="T5" fmla="*/ 1018 h 1068"/>
              <a:gd name="T6" fmla="*/ 139 w 1601"/>
              <a:gd name="T7" fmla="*/ 973 h 1068"/>
              <a:gd name="T8" fmla="*/ 147 w 1601"/>
              <a:gd name="T9" fmla="*/ 970 h 1068"/>
              <a:gd name="T10" fmla="*/ 211 w 1601"/>
              <a:gd name="T11" fmla="*/ 929 h 1068"/>
              <a:gd name="T12" fmla="*/ 286 w 1601"/>
              <a:gd name="T13" fmla="*/ 876 h 1068"/>
              <a:gd name="T14" fmla="*/ 289 w 1601"/>
              <a:gd name="T15" fmla="*/ 876 h 1068"/>
              <a:gd name="T16" fmla="*/ 350 w 1601"/>
              <a:gd name="T17" fmla="*/ 834 h 1068"/>
              <a:gd name="T18" fmla="*/ 355 w 1601"/>
              <a:gd name="T19" fmla="*/ 828 h 1068"/>
              <a:gd name="T20" fmla="*/ 422 w 1601"/>
              <a:gd name="T21" fmla="*/ 787 h 1068"/>
              <a:gd name="T22" fmla="*/ 502 w 1601"/>
              <a:gd name="T23" fmla="*/ 734 h 1068"/>
              <a:gd name="T24" fmla="*/ 502 w 1601"/>
              <a:gd name="T25" fmla="*/ 734 h 1068"/>
              <a:gd name="T26" fmla="*/ 558 w 1601"/>
              <a:gd name="T27" fmla="*/ 695 h 1068"/>
              <a:gd name="T28" fmla="*/ 566 w 1601"/>
              <a:gd name="T29" fmla="*/ 689 h 1068"/>
              <a:gd name="T30" fmla="*/ 624 w 1601"/>
              <a:gd name="T31" fmla="*/ 653 h 1068"/>
              <a:gd name="T32" fmla="*/ 694 w 1601"/>
              <a:gd name="T33" fmla="*/ 606 h 1068"/>
              <a:gd name="T34" fmla="*/ 694 w 1601"/>
              <a:gd name="T35" fmla="*/ 606 h 1068"/>
              <a:gd name="T36" fmla="*/ 749 w 1601"/>
              <a:gd name="T37" fmla="*/ 567 h 1068"/>
              <a:gd name="T38" fmla="*/ 757 w 1601"/>
              <a:gd name="T39" fmla="*/ 564 h 1068"/>
              <a:gd name="T40" fmla="*/ 813 w 1601"/>
              <a:gd name="T41" fmla="*/ 525 h 1068"/>
              <a:gd name="T42" fmla="*/ 879 w 1601"/>
              <a:gd name="T43" fmla="*/ 481 h 1068"/>
              <a:gd name="T44" fmla="*/ 879 w 1601"/>
              <a:gd name="T45" fmla="*/ 481 h 1068"/>
              <a:gd name="T46" fmla="*/ 929 w 1601"/>
              <a:gd name="T47" fmla="*/ 447 h 1068"/>
              <a:gd name="T48" fmla="*/ 935 w 1601"/>
              <a:gd name="T49" fmla="*/ 445 h 1068"/>
              <a:gd name="T50" fmla="*/ 996 w 1601"/>
              <a:gd name="T51" fmla="*/ 403 h 1068"/>
              <a:gd name="T52" fmla="*/ 1060 w 1601"/>
              <a:gd name="T53" fmla="*/ 361 h 1068"/>
              <a:gd name="T54" fmla="*/ 1060 w 1601"/>
              <a:gd name="T55" fmla="*/ 361 h 1068"/>
              <a:gd name="T56" fmla="*/ 1101 w 1601"/>
              <a:gd name="T57" fmla="*/ 333 h 1068"/>
              <a:gd name="T58" fmla="*/ 1107 w 1601"/>
              <a:gd name="T59" fmla="*/ 328 h 1068"/>
              <a:gd name="T60" fmla="*/ 1165 w 1601"/>
              <a:gd name="T61" fmla="*/ 292 h 1068"/>
              <a:gd name="T62" fmla="*/ 1229 w 1601"/>
              <a:gd name="T63" fmla="*/ 247 h 1068"/>
              <a:gd name="T64" fmla="*/ 1232 w 1601"/>
              <a:gd name="T65" fmla="*/ 247 h 1068"/>
              <a:gd name="T66" fmla="*/ 1273 w 1601"/>
              <a:gd name="T67" fmla="*/ 217 h 1068"/>
              <a:gd name="T68" fmla="*/ 1282 w 1601"/>
              <a:gd name="T69" fmla="*/ 214 h 1068"/>
              <a:gd name="T70" fmla="*/ 1337 w 1601"/>
              <a:gd name="T71" fmla="*/ 178 h 1068"/>
              <a:gd name="T72" fmla="*/ 1390 w 1601"/>
              <a:gd name="T73" fmla="*/ 141 h 1068"/>
              <a:gd name="T74" fmla="*/ 1390 w 1601"/>
              <a:gd name="T75" fmla="*/ 141 h 1068"/>
              <a:gd name="T76" fmla="*/ 1437 w 1601"/>
              <a:gd name="T77" fmla="*/ 108 h 1068"/>
              <a:gd name="T78" fmla="*/ 1443 w 1601"/>
              <a:gd name="T79" fmla="*/ 105 h 1068"/>
              <a:gd name="T80" fmla="*/ 1492 w 1601"/>
              <a:gd name="T81" fmla="*/ 75 h 1068"/>
              <a:gd name="T82" fmla="*/ 1554 w 1601"/>
              <a:gd name="T83" fmla="*/ 30 h 1068"/>
              <a:gd name="T84" fmla="*/ 1556 w 1601"/>
              <a:gd name="T85" fmla="*/ 30 h 1068"/>
              <a:gd name="T86" fmla="*/ 1592 w 1601"/>
              <a:gd name="T87" fmla="*/ 5 h 1068"/>
              <a:gd name="T88" fmla="*/ 1601 w 1601"/>
              <a:gd name="T89" fmla="*/ 0 h 10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601" h="1068">
                <a:moveTo>
                  <a:pt x="6" y="1062"/>
                </a:moveTo>
                <a:lnTo>
                  <a:pt x="0" y="1068"/>
                </a:lnTo>
                <a:lnTo>
                  <a:pt x="0" y="1068"/>
                </a:lnTo>
                <a:lnTo>
                  <a:pt x="6" y="1065"/>
                </a:lnTo>
                <a:lnTo>
                  <a:pt x="6" y="1062"/>
                </a:lnTo>
                <a:close/>
                <a:moveTo>
                  <a:pt x="78" y="1018"/>
                </a:moveTo>
                <a:lnTo>
                  <a:pt x="69" y="1020"/>
                </a:lnTo>
                <a:lnTo>
                  <a:pt x="69" y="1020"/>
                </a:lnTo>
                <a:lnTo>
                  <a:pt x="78" y="1018"/>
                </a:lnTo>
                <a:lnTo>
                  <a:pt x="78" y="1018"/>
                </a:lnTo>
                <a:close/>
                <a:moveTo>
                  <a:pt x="147" y="970"/>
                </a:moveTo>
                <a:lnTo>
                  <a:pt x="139" y="973"/>
                </a:lnTo>
                <a:lnTo>
                  <a:pt x="141" y="976"/>
                </a:lnTo>
                <a:lnTo>
                  <a:pt x="147" y="970"/>
                </a:lnTo>
                <a:lnTo>
                  <a:pt x="147" y="970"/>
                </a:lnTo>
                <a:close/>
                <a:moveTo>
                  <a:pt x="216" y="923"/>
                </a:moveTo>
                <a:lnTo>
                  <a:pt x="211" y="929"/>
                </a:lnTo>
                <a:lnTo>
                  <a:pt x="211" y="929"/>
                </a:lnTo>
                <a:lnTo>
                  <a:pt x="219" y="923"/>
                </a:lnTo>
                <a:lnTo>
                  <a:pt x="216" y="923"/>
                </a:lnTo>
                <a:close/>
                <a:moveTo>
                  <a:pt x="286" y="876"/>
                </a:moveTo>
                <a:lnTo>
                  <a:pt x="280" y="881"/>
                </a:lnTo>
                <a:lnTo>
                  <a:pt x="280" y="881"/>
                </a:lnTo>
                <a:lnTo>
                  <a:pt x="289" y="876"/>
                </a:lnTo>
                <a:lnTo>
                  <a:pt x="286" y="876"/>
                </a:lnTo>
                <a:close/>
                <a:moveTo>
                  <a:pt x="355" y="828"/>
                </a:moveTo>
                <a:lnTo>
                  <a:pt x="350" y="834"/>
                </a:lnTo>
                <a:lnTo>
                  <a:pt x="350" y="834"/>
                </a:lnTo>
                <a:lnTo>
                  <a:pt x="358" y="831"/>
                </a:lnTo>
                <a:lnTo>
                  <a:pt x="355" y="828"/>
                </a:lnTo>
                <a:close/>
                <a:moveTo>
                  <a:pt x="430" y="781"/>
                </a:moveTo>
                <a:lnTo>
                  <a:pt x="422" y="787"/>
                </a:lnTo>
                <a:lnTo>
                  <a:pt x="422" y="787"/>
                </a:lnTo>
                <a:lnTo>
                  <a:pt x="430" y="781"/>
                </a:lnTo>
                <a:lnTo>
                  <a:pt x="430" y="781"/>
                </a:lnTo>
                <a:close/>
                <a:moveTo>
                  <a:pt x="502" y="734"/>
                </a:moveTo>
                <a:lnTo>
                  <a:pt x="494" y="737"/>
                </a:lnTo>
                <a:lnTo>
                  <a:pt x="497" y="737"/>
                </a:lnTo>
                <a:lnTo>
                  <a:pt x="502" y="734"/>
                </a:lnTo>
                <a:lnTo>
                  <a:pt x="502" y="734"/>
                </a:lnTo>
                <a:close/>
                <a:moveTo>
                  <a:pt x="566" y="689"/>
                </a:moveTo>
                <a:lnTo>
                  <a:pt x="558" y="695"/>
                </a:lnTo>
                <a:lnTo>
                  <a:pt x="558" y="695"/>
                </a:lnTo>
                <a:lnTo>
                  <a:pt x="566" y="692"/>
                </a:lnTo>
                <a:lnTo>
                  <a:pt x="566" y="689"/>
                </a:lnTo>
                <a:close/>
                <a:moveTo>
                  <a:pt x="630" y="648"/>
                </a:moveTo>
                <a:lnTo>
                  <a:pt x="621" y="653"/>
                </a:lnTo>
                <a:lnTo>
                  <a:pt x="624" y="653"/>
                </a:lnTo>
                <a:lnTo>
                  <a:pt x="630" y="648"/>
                </a:lnTo>
                <a:lnTo>
                  <a:pt x="630" y="648"/>
                </a:lnTo>
                <a:close/>
                <a:moveTo>
                  <a:pt x="694" y="606"/>
                </a:moveTo>
                <a:lnTo>
                  <a:pt x="685" y="611"/>
                </a:lnTo>
                <a:lnTo>
                  <a:pt x="685" y="611"/>
                </a:lnTo>
                <a:lnTo>
                  <a:pt x="694" y="606"/>
                </a:lnTo>
                <a:lnTo>
                  <a:pt x="694" y="606"/>
                </a:lnTo>
                <a:close/>
                <a:moveTo>
                  <a:pt x="757" y="564"/>
                </a:moveTo>
                <a:lnTo>
                  <a:pt x="749" y="567"/>
                </a:lnTo>
                <a:lnTo>
                  <a:pt x="749" y="567"/>
                </a:lnTo>
                <a:lnTo>
                  <a:pt x="757" y="564"/>
                </a:lnTo>
                <a:lnTo>
                  <a:pt x="757" y="564"/>
                </a:lnTo>
                <a:close/>
                <a:moveTo>
                  <a:pt x="821" y="520"/>
                </a:moveTo>
                <a:lnTo>
                  <a:pt x="813" y="525"/>
                </a:lnTo>
                <a:lnTo>
                  <a:pt x="813" y="525"/>
                </a:lnTo>
                <a:lnTo>
                  <a:pt x="821" y="520"/>
                </a:lnTo>
                <a:lnTo>
                  <a:pt x="821" y="520"/>
                </a:lnTo>
                <a:close/>
                <a:moveTo>
                  <a:pt x="879" y="481"/>
                </a:moveTo>
                <a:lnTo>
                  <a:pt x="871" y="486"/>
                </a:lnTo>
                <a:lnTo>
                  <a:pt x="871" y="486"/>
                </a:lnTo>
                <a:lnTo>
                  <a:pt x="879" y="481"/>
                </a:lnTo>
                <a:lnTo>
                  <a:pt x="879" y="481"/>
                </a:lnTo>
                <a:close/>
                <a:moveTo>
                  <a:pt x="935" y="445"/>
                </a:moveTo>
                <a:lnTo>
                  <a:pt x="929" y="447"/>
                </a:lnTo>
                <a:lnTo>
                  <a:pt x="929" y="447"/>
                </a:lnTo>
                <a:lnTo>
                  <a:pt x="938" y="445"/>
                </a:lnTo>
                <a:lnTo>
                  <a:pt x="935" y="445"/>
                </a:lnTo>
                <a:close/>
                <a:moveTo>
                  <a:pt x="1004" y="397"/>
                </a:moveTo>
                <a:lnTo>
                  <a:pt x="996" y="403"/>
                </a:lnTo>
                <a:lnTo>
                  <a:pt x="996" y="403"/>
                </a:lnTo>
                <a:lnTo>
                  <a:pt x="1004" y="397"/>
                </a:lnTo>
                <a:lnTo>
                  <a:pt x="1004" y="397"/>
                </a:lnTo>
                <a:close/>
                <a:moveTo>
                  <a:pt x="1060" y="361"/>
                </a:moveTo>
                <a:lnTo>
                  <a:pt x="1054" y="364"/>
                </a:lnTo>
                <a:lnTo>
                  <a:pt x="1054" y="367"/>
                </a:lnTo>
                <a:lnTo>
                  <a:pt x="1060" y="361"/>
                </a:lnTo>
                <a:lnTo>
                  <a:pt x="1060" y="361"/>
                </a:lnTo>
                <a:close/>
                <a:moveTo>
                  <a:pt x="1107" y="328"/>
                </a:moveTo>
                <a:lnTo>
                  <a:pt x="1101" y="333"/>
                </a:lnTo>
                <a:lnTo>
                  <a:pt x="1101" y="333"/>
                </a:lnTo>
                <a:lnTo>
                  <a:pt x="1110" y="328"/>
                </a:lnTo>
                <a:lnTo>
                  <a:pt x="1107" y="328"/>
                </a:lnTo>
                <a:close/>
                <a:moveTo>
                  <a:pt x="1171" y="286"/>
                </a:moveTo>
                <a:lnTo>
                  <a:pt x="1162" y="292"/>
                </a:lnTo>
                <a:lnTo>
                  <a:pt x="1165" y="292"/>
                </a:lnTo>
                <a:lnTo>
                  <a:pt x="1171" y="286"/>
                </a:lnTo>
                <a:lnTo>
                  <a:pt x="1171" y="286"/>
                </a:lnTo>
                <a:close/>
                <a:moveTo>
                  <a:pt x="1229" y="247"/>
                </a:moveTo>
                <a:lnTo>
                  <a:pt x="1223" y="253"/>
                </a:lnTo>
                <a:lnTo>
                  <a:pt x="1223" y="253"/>
                </a:lnTo>
                <a:lnTo>
                  <a:pt x="1232" y="247"/>
                </a:lnTo>
                <a:lnTo>
                  <a:pt x="1229" y="247"/>
                </a:lnTo>
                <a:close/>
                <a:moveTo>
                  <a:pt x="1282" y="214"/>
                </a:moveTo>
                <a:lnTo>
                  <a:pt x="1273" y="217"/>
                </a:lnTo>
                <a:lnTo>
                  <a:pt x="1276" y="219"/>
                </a:lnTo>
                <a:lnTo>
                  <a:pt x="1282" y="214"/>
                </a:lnTo>
                <a:lnTo>
                  <a:pt x="1282" y="214"/>
                </a:lnTo>
                <a:close/>
                <a:moveTo>
                  <a:pt x="1343" y="172"/>
                </a:moveTo>
                <a:lnTo>
                  <a:pt x="1334" y="178"/>
                </a:lnTo>
                <a:lnTo>
                  <a:pt x="1337" y="178"/>
                </a:lnTo>
                <a:lnTo>
                  <a:pt x="1343" y="172"/>
                </a:lnTo>
                <a:lnTo>
                  <a:pt x="1343" y="172"/>
                </a:lnTo>
                <a:close/>
                <a:moveTo>
                  <a:pt x="1390" y="141"/>
                </a:moveTo>
                <a:lnTo>
                  <a:pt x="1382" y="147"/>
                </a:lnTo>
                <a:lnTo>
                  <a:pt x="1382" y="147"/>
                </a:lnTo>
                <a:lnTo>
                  <a:pt x="1390" y="141"/>
                </a:lnTo>
                <a:lnTo>
                  <a:pt x="1390" y="141"/>
                </a:lnTo>
                <a:close/>
                <a:moveTo>
                  <a:pt x="1443" y="105"/>
                </a:moveTo>
                <a:lnTo>
                  <a:pt x="1437" y="108"/>
                </a:lnTo>
                <a:lnTo>
                  <a:pt x="1437" y="111"/>
                </a:lnTo>
                <a:lnTo>
                  <a:pt x="1445" y="105"/>
                </a:lnTo>
                <a:lnTo>
                  <a:pt x="1443" y="105"/>
                </a:lnTo>
                <a:close/>
                <a:moveTo>
                  <a:pt x="1498" y="69"/>
                </a:moveTo>
                <a:lnTo>
                  <a:pt x="1490" y="75"/>
                </a:lnTo>
                <a:lnTo>
                  <a:pt x="1492" y="75"/>
                </a:lnTo>
                <a:lnTo>
                  <a:pt x="1498" y="69"/>
                </a:lnTo>
                <a:lnTo>
                  <a:pt x="1498" y="69"/>
                </a:lnTo>
                <a:close/>
                <a:moveTo>
                  <a:pt x="1554" y="30"/>
                </a:moveTo>
                <a:lnTo>
                  <a:pt x="1548" y="36"/>
                </a:lnTo>
                <a:lnTo>
                  <a:pt x="1548" y="36"/>
                </a:lnTo>
                <a:lnTo>
                  <a:pt x="1556" y="30"/>
                </a:lnTo>
                <a:lnTo>
                  <a:pt x="1554" y="30"/>
                </a:lnTo>
                <a:close/>
                <a:moveTo>
                  <a:pt x="1601" y="0"/>
                </a:moveTo>
                <a:lnTo>
                  <a:pt x="1592" y="5"/>
                </a:lnTo>
                <a:lnTo>
                  <a:pt x="1595" y="5"/>
                </a:lnTo>
                <a:lnTo>
                  <a:pt x="1601" y="0"/>
                </a:lnTo>
                <a:lnTo>
                  <a:pt x="1601" y="0"/>
                </a:lnTo>
                <a:close/>
              </a:path>
            </a:pathLst>
          </a:custGeom>
          <a:solidFill>
            <a:srgbClr val="B2B3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15">
            <a:extLst>
              <a:ext uri="{FF2B5EF4-FFF2-40B4-BE49-F238E27FC236}">
                <a16:creationId xmlns:a16="http://schemas.microsoft.com/office/drawing/2014/main" id="{44E3A38B-8010-44FF-ABBD-51AE4168BA39}"/>
              </a:ext>
            </a:extLst>
          </p:cNvPr>
          <p:cNvSpPr>
            <a:spLocks noEditPoints="1"/>
          </p:cNvSpPr>
          <p:nvPr/>
        </p:nvSpPr>
        <p:spPr bwMode="auto">
          <a:xfrm>
            <a:off x="3241675" y="4057651"/>
            <a:ext cx="2541587" cy="1695450"/>
          </a:xfrm>
          <a:custGeom>
            <a:avLst/>
            <a:gdLst>
              <a:gd name="T0" fmla="*/ 0 w 1601"/>
              <a:gd name="T1" fmla="*/ 1068 h 1068"/>
              <a:gd name="T2" fmla="*/ 78 w 1601"/>
              <a:gd name="T3" fmla="*/ 1018 h 1068"/>
              <a:gd name="T4" fmla="*/ 78 w 1601"/>
              <a:gd name="T5" fmla="*/ 1018 h 1068"/>
              <a:gd name="T6" fmla="*/ 139 w 1601"/>
              <a:gd name="T7" fmla="*/ 973 h 1068"/>
              <a:gd name="T8" fmla="*/ 147 w 1601"/>
              <a:gd name="T9" fmla="*/ 970 h 1068"/>
              <a:gd name="T10" fmla="*/ 211 w 1601"/>
              <a:gd name="T11" fmla="*/ 929 h 1068"/>
              <a:gd name="T12" fmla="*/ 286 w 1601"/>
              <a:gd name="T13" fmla="*/ 876 h 1068"/>
              <a:gd name="T14" fmla="*/ 289 w 1601"/>
              <a:gd name="T15" fmla="*/ 876 h 1068"/>
              <a:gd name="T16" fmla="*/ 350 w 1601"/>
              <a:gd name="T17" fmla="*/ 834 h 1068"/>
              <a:gd name="T18" fmla="*/ 355 w 1601"/>
              <a:gd name="T19" fmla="*/ 828 h 1068"/>
              <a:gd name="T20" fmla="*/ 422 w 1601"/>
              <a:gd name="T21" fmla="*/ 787 h 1068"/>
              <a:gd name="T22" fmla="*/ 502 w 1601"/>
              <a:gd name="T23" fmla="*/ 734 h 1068"/>
              <a:gd name="T24" fmla="*/ 502 w 1601"/>
              <a:gd name="T25" fmla="*/ 734 h 1068"/>
              <a:gd name="T26" fmla="*/ 558 w 1601"/>
              <a:gd name="T27" fmla="*/ 695 h 1068"/>
              <a:gd name="T28" fmla="*/ 566 w 1601"/>
              <a:gd name="T29" fmla="*/ 689 h 1068"/>
              <a:gd name="T30" fmla="*/ 624 w 1601"/>
              <a:gd name="T31" fmla="*/ 653 h 1068"/>
              <a:gd name="T32" fmla="*/ 694 w 1601"/>
              <a:gd name="T33" fmla="*/ 606 h 1068"/>
              <a:gd name="T34" fmla="*/ 694 w 1601"/>
              <a:gd name="T35" fmla="*/ 606 h 1068"/>
              <a:gd name="T36" fmla="*/ 749 w 1601"/>
              <a:gd name="T37" fmla="*/ 567 h 1068"/>
              <a:gd name="T38" fmla="*/ 757 w 1601"/>
              <a:gd name="T39" fmla="*/ 564 h 1068"/>
              <a:gd name="T40" fmla="*/ 813 w 1601"/>
              <a:gd name="T41" fmla="*/ 525 h 1068"/>
              <a:gd name="T42" fmla="*/ 879 w 1601"/>
              <a:gd name="T43" fmla="*/ 481 h 1068"/>
              <a:gd name="T44" fmla="*/ 879 w 1601"/>
              <a:gd name="T45" fmla="*/ 481 h 1068"/>
              <a:gd name="T46" fmla="*/ 929 w 1601"/>
              <a:gd name="T47" fmla="*/ 447 h 1068"/>
              <a:gd name="T48" fmla="*/ 935 w 1601"/>
              <a:gd name="T49" fmla="*/ 445 h 1068"/>
              <a:gd name="T50" fmla="*/ 996 w 1601"/>
              <a:gd name="T51" fmla="*/ 403 h 1068"/>
              <a:gd name="T52" fmla="*/ 1060 w 1601"/>
              <a:gd name="T53" fmla="*/ 361 h 1068"/>
              <a:gd name="T54" fmla="*/ 1060 w 1601"/>
              <a:gd name="T55" fmla="*/ 361 h 1068"/>
              <a:gd name="T56" fmla="*/ 1101 w 1601"/>
              <a:gd name="T57" fmla="*/ 333 h 1068"/>
              <a:gd name="T58" fmla="*/ 1107 w 1601"/>
              <a:gd name="T59" fmla="*/ 328 h 1068"/>
              <a:gd name="T60" fmla="*/ 1165 w 1601"/>
              <a:gd name="T61" fmla="*/ 292 h 1068"/>
              <a:gd name="T62" fmla="*/ 1229 w 1601"/>
              <a:gd name="T63" fmla="*/ 247 h 1068"/>
              <a:gd name="T64" fmla="*/ 1232 w 1601"/>
              <a:gd name="T65" fmla="*/ 247 h 1068"/>
              <a:gd name="T66" fmla="*/ 1273 w 1601"/>
              <a:gd name="T67" fmla="*/ 217 h 1068"/>
              <a:gd name="T68" fmla="*/ 1282 w 1601"/>
              <a:gd name="T69" fmla="*/ 214 h 1068"/>
              <a:gd name="T70" fmla="*/ 1337 w 1601"/>
              <a:gd name="T71" fmla="*/ 178 h 1068"/>
              <a:gd name="T72" fmla="*/ 1390 w 1601"/>
              <a:gd name="T73" fmla="*/ 141 h 1068"/>
              <a:gd name="T74" fmla="*/ 1390 w 1601"/>
              <a:gd name="T75" fmla="*/ 141 h 1068"/>
              <a:gd name="T76" fmla="*/ 1437 w 1601"/>
              <a:gd name="T77" fmla="*/ 108 h 1068"/>
              <a:gd name="T78" fmla="*/ 1443 w 1601"/>
              <a:gd name="T79" fmla="*/ 105 h 1068"/>
              <a:gd name="T80" fmla="*/ 1492 w 1601"/>
              <a:gd name="T81" fmla="*/ 75 h 1068"/>
              <a:gd name="T82" fmla="*/ 1554 w 1601"/>
              <a:gd name="T83" fmla="*/ 30 h 1068"/>
              <a:gd name="T84" fmla="*/ 1556 w 1601"/>
              <a:gd name="T85" fmla="*/ 30 h 1068"/>
              <a:gd name="T86" fmla="*/ 1592 w 1601"/>
              <a:gd name="T87" fmla="*/ 5 h 1068"/>
              <a:gd name="T88" fmla="*/ 1601 w 1601"/>
              <a:gd name="T89" fmla="*/ 0 h 10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601" h="1068">
                <a:moveTo>
                  <a:pt x="6" y="1062"/>
                </a:moveTo>
                <a:lnTo>
                  <a:pt x="0" y="1068"/>
                </a:lnTo>
                <a:lnTo>
                  <a:pt x="0" y="1068"/>
                </a:lnTo>
                <a:lnTo>
                  <a:pt x="6" y="1065"/>
                </a:lnTo>
                <a:lnTo>
                  <a:pt x="6" y="1062"/>
                </a:lnTo>
                <a:moveTo>
                  <a:pt x="78" y="1018"/>
                </a:moveTo>
                <a:lnTo>
                  <a:pt x="69" y="1020"/>
                </a:lnTo>
                <a:lnTo>
                  <a:pt x="69" y="1020"/>
                </a:lnTo>
                <a:lnTo>
                  <a:pt x="78" y="1018"/>
                </a:lnTo>
                <a:lnTo>
                  <a:pt x="78" y="1018"/>
                </a:lnTo>
                <a:moveTo>
                  <a:pt x="147" y="970"/>
                </a:moveTo>
                <a:lnTo>
                  <a:pt x="139" y="973"/>
                </a:lnTo>
                <a:lnTo>
                  <a:pt x="141" y="976"/>
                </a:lnTo>
                <a:lnTo>
                  <a:pt x="147" y="970"/>
                </a:lnTo>
                <a:lnTo>
                  <a:pt x="147" y="970"/>
                </a:lnTo>
                <a:moveTo>
                  <a:pt x="216" y="923"/>
                </a:moveTo>
                <a:lnTo>
                  <a:pt x="211" y="929"/>
                </a:lnTo>
                <a:lnTo>
                  <a:pt x="211" y="929"/>
                </a:lnTo>
                <a:lnTo>
                  <a:pt x="219" y="923"/>
                </a:lnTo>
                <a:lnTo>
                  <a:pt x="216" y="923"/>
                </a:lnTo>
                <a:moveTo>
                  <a:pt x="286" y="876"/>
                </a:moveTo>
                <a:lnTo>
                  <a:pt x="280" y="881"/>
                </a:lnTo>
                <a:lnTo>
                  <a:pt x="280" y="881"/>
                </a:lnTo>
                <a:lnTo>
                  <a:pt x="289" y="876"/>
                </a:lnTo>
                <a:lnTo>
                  <a:pt x="286" y="876"/>
                </a:lnTo>
                <a:moveTo>
                  <a:pt x="355" y="828"/>
                </a:moveTo>
                <a:lnTo>
                  <a:pt x="350" y="834"/>
                </a:lnTo>
                <a:lnTo>
                  <a:pt x="350" y="834"/>
                </a:lnTo>
                <a:lnTo>
                  <a:pt x="358" y="831"/>
                </a:lnTo>
                <a:lnTo>
                  <a:pt x="355" y="828"/>
                </a:lnTo>
                <a:moveTo>
                  <a:pt x="430" y="781"/>
                </a:moveTo>
                <a:lnTo>
                  <a:pt x="422" y="787"/>
                </a:lnTo>
                <a:lnTo>
                  <a:pt x="422" y="787"/>
                </a:lnTo>
                <a:lnTo>
                  <a:pt x="430" y="781"/>
                </a:lnTo>
                <a:lnTo>
                  <a:pt x="430" y="781"/>
                </a:lnTo>
                <a:moveTo>
                  <a:pt x="502" y="734"/>
                </a:moveTo>
                <a:lnTo>
                  <a:pt x="494" y="737"/>
                </a:lnTo>
                <a:lnTo>
                  <a:pt x="497" y="737"/>
                </a:lnTo>
                <a:lnTo>
                  <a:pt x="502" y="734"/>
                </a:lnTo>
                <a:lnTo>
                  <a:pt x="502" y="734"/>
                </a:lnTo>
                <a:moveTo>
                  <a:pt x="566" y="689"/>
                </a:moveTo>
                <a:lnTo>
                  <a:pt x="558" y="695"/>
                </a:lnTo>
                <a:lnTo>
                  <a:pt x="558" y="695"/>
                </a:lnTo>
                <a:lnTo>
                  <a:pt x="566" y="692"/>
                </a:lnTo>
                <a:lnTo>
                  <a:pt x="566" y="689"/>
                </a:lnTo>
                <a:moveTo>
                  <a:pt x="630" y="648"/>
                </a:moveTo>
                <a:lnTo>
                  <a:pt x="621" y="653"/>
                </a:lnTo>
                <a:lnTo>
                  <a:pt x="624" y="653"/>
                </a:lnTo>
                <a:lnTo>
                  <a:pt x="630" y="648"/>
                </a:lnTo>
                <a:lnTo>
                  <a:pt x="630" y="648"/>
                </a:lnTo>
                <a:moveTo>
                  <a:pt x="694" y="606"/>
                </a:moveTo>
                <a:lnTo>
                  <a:pt x="685" y="611"/>
                </a:lnTo>
                <a:lnTo>
                  <a:pt x="685" y="611"/>
                </a:lnTo>
                <a:lnTo>
                  <a:pt x="694" y="606"/>
                </a:lnTo>
                <a:lnTo>
                  <a:pt x="694" y="606"/>
                </a:lnTo>
                <a:moveTo>
                  <a:pt x="757" y="564"/>
                </a:moveTo>
                <a:lnTo>
                  <a:pt x="749" y="567"/>
                </a:lnTo>
                <a:lnTo>
                  <a:pt x="749" y="567"/>
                </a:lnTo>
                <a:lnTo>
                  <a:pt x="757" y="564"/>
                </a:lnTo>
                <a:lnTo>
                  <a:pt x="757" y="564"/>
                </a:lnTo>
                <a:moveTo>
                  <a:pt x="821" y="520"/>
                </a:moveTo>
                <a:lnTo>
                  <a:pt x="813" y="525"/>
                </a:lnTo>
                <a:lnTo>
                  <a:pt x="813" y="525"/>
                </a:lnTo>
                <a:lnTo>
                  <a:pt x="821" y="520"/>
                </a:lnTo>
                <a:lnTo>
                  <a:pt x="821" y="520"/>
                </a:lnTo>
                <a:moveTo>
                  <a:pt x="879" y="481"/>
                </a:moveTo>
                <a:lnTo>
                  <a:pt x="871" y="486"/>
                </a:lnTo>
                <a:lnTo>
                  <a:pt x="871" y="486"/>
                </a:lnTo>
                <a:lnTo>
                  <a:pt x="879" y="481"/>
                </a:lnTo>
                <a:lnTo>
                  <a:pt x="879" y="481"/>
                </a:lnTo>
                <a:moveTo>
                  <a:pt x="935" y="445"/>
                </a:moveTo>
                <a:lnTo>
                  <a:pt x="929" y="447"/>
                </a:lnTo>
                <a:lnTo>
                  <a:pt x="929" y="447"/>
                </a:lnTo>
                <a:lnTo>
                  <a:pt x="938" y="445"/>
                </a:lnTo>
                <a:lnTo>
                  <a:pt x="935" y="445"/>
                </a:lnTo>
                <a:moveTo>
                  <a:pt x="1004" y="397"/>
                </a:moveTo>
                <a:lnTo>
                  <a:pt x="996" y="403"/>
                </a:lnTo>
                <a:lnTo>
                  <a:pt x="996" y="403"/>
                </a:lnTo>
                <a:lnTo>
                  <a:pt x="1004" y="397"/>
                </a:lnTo>
                <a:lnTo>
                  <a:pt x="1004" y="397"/>
                </a:lnTo>
                <a:moveTo>
                  <a:pt x="1060" y="361"/>
                </a:moveTo>
                <a:lnTo>
                  <a:pt x="1054" y="364"/>
                </a:lnTo>
                <a:lnTo>
                  <a:pt x="1054" y="367"/>
                </a:lnTo>
                <a:lnTo>
                  <a:pt x="1060" y="361"/>
                </a:lnTo>
                <a:lnTo>
                  <a:pt x="1060" y="361"/>
                </a:lnTo>
                <a:moveTo>
                  <a:pt x="1107" y="328"/>
                </a:moveTo>
                <a:lnTo>
                  <a:pt x="1101" y="333"/>
                </a:lnTo>
                <a:lnTo>
                  <a:pt x="1101" y="333"/>
                </a:lnTo>
                <a:lnTo>
                  <a:pt x="1110" y="328"/>
                </a:lnTo>
                <a:lnTo>
                  <a:pt x="1107" y="328"/>
                </a:lnTo>
                <a:moveTo>
                  <a:pt x="1171" y="286"/>
                </a:moveTo>
                <a:lnTo>
                  <a:pt x="1162" y="292"/>
                </a:lnTo>
                <a:lnTo>
                  <a:pt x="1165" y="292"/>
                </a:lnTo>
                <a:lnTo>
                  <a:pt x="1171" y="286"/>
                </a:lnTo>
                <a:lnTo>
                  <a:pt x="1171" y="286"/>
                </a:lnTo>
                <a:moveTo>
                  <a:pt x="1229" y="247"/>
                </a:moveTo>
                <a:lnTo>
                  <a:pt x="1223" y="253"/>
                </a:lnTo>
                <a:lnTo>
                  <a:pt x="1223" y="253"/>
                </a:lnTo>
                <a:lnTo>
                  <a:pt x="1232" y="247"/>
                </a:lnTo>
                <a:lnTo>
                  <a:pt x="1229" y="247"/>
                </a:lnTo>
                <a:moveTo>
                  <a:pt x="1282" y="214"/>
                </a:moveTo>
                <a:lnTo>
                  <a:pt x="1273" y="217"/>
                </a:lnTo>
                <a:lnTo>
                  <a:pt x="1276" y="219"/>
                </a:lnTo>
                <a:lnTo>
                  <a:pt x="1282" y="214"/>
                </a:lnTo>
                <a:lnTo>
                  <a:pt x="1282" y="214"/>
                </a:lnTo>
                <a:moveTo>
                  <a:pt x="1343" y="172"/>
                </a:moveTo>
                <a:lnTo>
                  <a:pt x="1334" y="178"/>
                </a:lnTo>
                <a:lnTo>
                  <a:pt x="1337" y="178"/>
                </a:lnTo>
                <a:lnTo>
                  <a:pt x="1343" y="172"/>
                </a:lnTo>
                <a:lnTo>
                  <a:pt x="1343" y="172"/>
                </a:lnTo>
                <a:moveTo>
                  <a:pt x="1390" y="141"/>
                </a:moveTo>
                <a:lnTo>
                  <a:pt x="1382" y="147"/>
                </a:lnTo>
                <a:lnTo>
                  <a:pt x="1382" y="147"/>
                </a:lnTo>
                <a:lnTo>
                  <a:pt x="1390" y="141"/>
                </a:lnTo>
                <a:lnTo>
                  <a:pt x="1390" y="141"/>
                </a:lnTo>
                <a:moveTo>
                  <a:pt x="1443" y="105"/>
                </a:moveTo>
                <a:lnTo>
                  <a:pt x="1437" y="108"/>
                </a:lnTo>
                <a:lnTo>
                  <a:pt x="1437" y="111"/>
                </a:lnTo>
                <a:lnTo>
                  <a:pt x="1445" y="105"/>
                </a:lnTo>
                <a:lnTo>
                  <a:pt x="1443" y="105"/>
                </a:lnTo>
                <a:moveTo>
                  <a:pt x="1498" y="69"/>
                </a:moveTo>
                <a:lnTo>
                  <a:pt x="1490" y="75"/>
                </a:lnTo>
                <a:lnTo>
                  <a:pt x="1492" y="75"/>
                </a:lnTo>
                <a:lnTo>
                  <a:pt x="1498" y="69"/>
                </a:lnTo>
                <a:lnTo>
                  <a:pt x="1498" y="69"/>
                </a:lnTo>
                <a:moveTo>
                  <a:pt x="1554" y="30"/>
                </a:moveTo>
                <a:lnTo>
                  <a:pt x="1548" y="36"/>
                </a:lnTo>
                <a:lnTo>
                  <a:pt x="1548" y="36"/>
                </a:lnTo>
                <a:lnTo>
                  <a:pt x="1556" y="30"/>
                </a:lnTo>
                <a:lnTo>
                  <a:pt x="1554" y="30"/>
                </a:lnTo>
                <a:moveTo>
                  <a:pt x="1601" y="0"/>
                </a:moveTo>
                <a:lnTo>
                  <a:pt x="1592" y="5"/>
                </a:lnTo>
                <a:lnTo>
                  <a:pt x="1595" y="5"/>
                </a:lnTo>
                <a:lnTo>
                  <a:pt x="1601" y="0"/>
                </a:lnTo>
                <a:lnTo>
                  <a:pt x="160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id="{63C2188D-4C8D-4474-9E20-A62AE4EF5398}"/>
              </a:ext>
            </a:extLst>
          </p:cNvPr>
          <p:cNvSpPr>
            <a:spLocks/>
          </p:cNvSpPr>
          <p:nvPr/>
        </p:nvSpPr>
        <p:spPr bwMode="auto">
          <a:xfrm>
            <a:off x="1106488" y="820738"/>
            <a:ext cx="4411662" cy="2079625"/>
          </a:xfrm>
          <a:custGeom>
            <a:avLst/>
            <a:gdLst>
              <a:gd name="T0" fmla="*/ 1002 w 1002"/>
              <a:gd name="T1" fmla="*/ 0 h 471"/>
              <a:gd name="T2" fmla="*/ 1002 w 1002"/>
              <a:gd name="T3" fmla="*/ 57 h 471"/>
              <a:gd name="T4" fmla="*/ 17 w 1002"/>
              <a:gd name="T5" fmla="*/ 471 h 471"/>
              <a:gd name="T6" fmla="*/ 17 w 1002"/>
              <a:gd name="T7" fmla="*/ 454 h 471"/>
              <a:gd name="T8" fmla="*/ 12 w 1002"/>
              <a:gd name="T9" fmla="*/ 425 h 471"/>
              <a:gd name="T10" fmla="*/ 0 w 1002"/>
              <a:gd name="T11" fmla="*/ 404 h 471"/>
              <a:gd name="T12" fmla="*/ 1002 w 1002"/>
              <a:gd name="T13" fmla="*/ 0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02" h="471">
                <a:moveTo>
                  <a:pt x="1002" y="0"/>
                </a:moveTo>
                <a:cubicBezTo>
                  <a:pt x="1002" y="57"/>
                  <a:pt x="1002" y="57"/>
                  <a:pt x="1002" y="57"/>
                </a:cubicBezTo>
                <a:cubicBezTo>
                  <a:pt x="17" y="471"/>
                  <a:pt x="17" y="471"/>
                  <a:pt x="17" y="471"/>
                </a:cubicBezTo>
                <a:cubicBezTo>
                  <a:pt x="17" y="454"/>
                  <a:pt x="17" y="454"/>
                  <a:pt x="17" y="454"/>
                </a:cubicBezTo>
                <a:cubicBezTo>
                  <a:pt x="17" y="444"/>
                  <a:pt x="15" y="434"/>
                  <a:pt x="12" y="425"/>
                </a:cubicBezTo>
                <a:cubicBezTo>
                  <a:pt x="9" y="418"/>
                  <a:pt x="5" y="410"/>
                  <a:pt x="0" y="404"/>
                </a:cubicBezTo>
                <a:lnTo>
                  <a:pt x="1002" y="0"/>
                </a:lnTo>
                <a:close/>
              </a:path>
            </a:pathLst>
          </a:custGeom>
          <a:solidFill>
            <a:srgbClr val="D1D2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17">
            <a:extLst>
              <a:ext uri="{FF2B5EF4-FFF2-40B4-BE49-F238E27FC236}">
                <a16:creationId xmlns:a16="http://schemas.microsoft.com/office/drawing/2014/main" id="{ECCC0ED5-7D0B-4E1A-9FAF-893F2538D11D}"/>
              </a:ext>
            </a:extLst>
          </p:cNvPr>
          <p:cNvSpPr>
            <a:spLocks/>
          </p:cNvSpPr>
          <p:nvPr/>
        </p:nvSpPr>
        <p:spPr bwMode="auto">
          <a:xfrm>
            <a:off x="1084263" y="820738"/>
            <a:ext cx="4433887" cy="1784350"/>
          </a:xfrm>
          <a:custGeom>
            <a:avLst/>
            <a:gdLst>
              <a:gd name="T0" fmla="*/ 1002 w 1007"/>
              <a:gd name="T1" fmla="*/ 0 h 404"/>
              <a:gd name="T2" fmla="*/ 1007 w 1007"/>
              <a:gd name="T3" fmla="*/ 0 h 404"/>
              <a:gd name="T4" fmla="*/ 5 w 1007"/>
              <a:gd name="T5" fmla="*/ 404 h 404"/>
              <a:gd name="T6" fmla="*/ 3 w 1007"/>
              <a:gd name="T7" fmla="*/ 402 h 404"/>
              <a:gd name="T8" fmla="*/ 0 w 1007"/>
              <a:gd name="T9" fmla="*/ 399 h 404"/>
              <a:gd name="T10" fmla="*/ 1002 w 1007"/>
              <a:gd name="T11" fmla="*/ 0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07" h="404">
                <a:moveTo>
                  <a:pt x="1002" y="0"/>
                </a:moveTo>
                <a:cubicBezTo>
                  <a:pt x="1007" y="0"/>
                  <a:pt x="1007" y="0"/>
                  <a:pt x="1007" y="0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3"/>
                  <a:pt x="4" y="403"/>
                  <a:pt x="3" y="402"/>
                </a:cubicBezTo>
                <a:cubicBezTo>
                  <a:pt x="2" y="401"/>
                  <a:pt x="1" y="400"/>
                  <a:pt x="0" y="399"/>
                </a:cubicBezTo>
                <a:lnTo>
                  <a:pt x="10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18">
            <a:extLst>
              <a:ext uri="{FF2B5EF4-FFF2-40B4-BE49-F238E27FC236}">
                <a16:creationId xmlns:a16="http://schemas.microsoft.com/office/drawing/2014/main" id="{91D34CB4-1B02-426A-A922-D81F10199FB3}"/>
              </a:ext>
            </a:extLst>
          </p:cNvPr>
          <p:cNvSpPr>
            <a:spLocks/>
          </p:cNvSpPr>
          <p:nvPr/>
        </p:nvSpPr>
        <p:spPr bwMode="auto">
          <a:xfrm>
            <a:off x="1084263" y="2697163"/>
            <a:ext cx="96837" cy="2914650"/>
          </a:xfrm>
          <a:custGeom>
            <a:avLst/>
            <a:gdLst>
              <a:gd name="T0" fmla="*/ 22 w 22"/>
              <a:gd name="T1" fmla="*/ 29 h 660"/>
              <a:gd name="T2" fmla="*/ 22 w 22"/>
              <a:gd name="T3" fmla="*/ 46 h 660"/>
              <a:gd name="T4" fmla="*/ 19 w 22"/>
              <a:gd name="T5" fmla="*/ 643 h 660"/>
              <a:gd name="T6" fmla="*/ 0 w 22"/>
              <a:gd name="T7" fmla="*/ 660 h 660"/>
              <a:gd name="T8" fmla="*/ 0 w 22"/>
              <a:gd name="T9" fmla="*/ 25 h 660"/>
              <a:gd name="T10" fmla="*/ 17 w 22"/>
              <a:gd name="T11" fmla="*/ 0 h 660"/>
              <a:gd name="T12" fmla="*/ 22 w 22"/>
              <a:gd name="T13" fmla="*/ 29 h 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" h="660">
                <a:moveTo>
                  <a:pt x="22" y="29"/>
                </a:moveTo>
                <a:cubicBezTo>
                  <a:pt x="22" y="46"/>
                  <a:pt x="22" y="46"/>
                  <a:pt x="22" y="46"/>
                </a:cubicBezTo>
                <a:cubicBezTo>
                  <a:pt x="19" y="643"/>
                  <a:pt x="19" y="643"/>
                  <a:pt x="19" y="643"/>
                </a:cubicBezTo>
                <a:cubicBezTo>
                  <a:pt x="19" y="643"/>
                  <a:pt x="16" y="652"/>
                  <a:pt x="0" y="660"/>
                </a:cubicBezTo>
                <a:cubicBezTo>
                  <a:pt x="0" y="25"/>
                  <a:pt x="0" y="25"/>
                  <a:pt x="0" y="25"/>
                </a:cubicBezTo>
                <a:cubicBezTo>
                  <a:pt x="13" y="18"/>
                  <a:pt x="18" y="11"/>
                  <a:pt x="17" y="0"/>
                </a:cubicBezTo>
                <a:cubicBezTo>
                  <a:pt x="20" y="9"/>
                  <a:pt x="22" y="19"/>
                  <a:pt x="22" y="29"/>
                </a:cubicBezTo>
                <a:close/>
              </a:path>
            </a:pathLst>
          </a:custGeom>
          <a:solidFill>
            <a:srgbClr val="B4DE8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19">
            <a:extLst>
              <a:ext uri="{FF2B5EF4-FFF2-40B4-BE49-F238E27FC236}">
                <a16:creationId xmlns:a16="http://schemas.microsoft.com/office/drawing/2014/main" id="{8BB398CB-36D6-4FF6-88A9-D3A92DAD5C00}"/>
              </a:ext>
            </a:extLst>
          </p:cNvPr>
          <p:cNvSpPr>
            <a:spLocks/>
          </p:cNvSpPr>
          <p:nvPr/>
        </p:nvSpPr>
        <p:spPr bwMode="auto">
          <a:xfrm>
            <a:off x="230188" y="2595563"/>
            <a:ext cx="933450" cy="295275"/>
          </a:xfrm>
          <a:custGeom>
            <a:avLst/>
            <a:gdLst>
              <a:gd name="T0" fmla="*/ 199 w 212"/>
              <a:gd name="T1" fmla="*/ 2 h 67"/>
              <a:gd name="T2" fmla="*/ 211 w 212"/>
              <a:gd name="T3" fmla="*/ 23 h 67"/>
              <a:gd name="T4" fmla="*/ 194 w 212"/>
              <a:gd name="T5" fmla="*/ 48 h 67"/>
              <a:gd name="T6" fmla="*/ 174 w 212"/>
              <a:gd name="T7" fmla="*/ 57 h 67"/>
              <a:gd name="T8" fmla="*/ 50 w 212"/>
              <a:gd name="T9" fmla="*/ 60 h 67"/>
              <a:gd name="T10" fmla="*/ 48 w 212"/>
              <a:gd name="T11" fmla="*/ 60 h 67"/>
              <a:gd name="T12" fmla="*/ 1 w 212"/>
              <a:gd name="T13" fmla="*/ 27 h 67"/>
              <a:gd name="T14" fmla="*/ 1 w 212"/>
              <a:gd name="T15" fmla="*/ 27 h 67"/>
              <a:gd name="T16" fmla="*/ 14 w 212"/>
              <a:gd name="T17" fmla="*/ 2 h 67"/>
              <a:gd name="T18" fmla="*/ 83 w 212"/>
              <a:gd name="T19" fmla="*/ 41 h 67"/>
              <a:gd name="T20" fmla="*/ 197 w 212"/>
              <a:gd name="T21" fmla="*/ 0 h 67"/>
              <a:gd name="T22" fmla="*/ 199 w 212"/>
              <a:gd name="T23" fmla="*/ 2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12" h="67">
                <a:moveTo>
                  <a:pt x="199" y="2"/>
                </a:moveTo>
                <a:cubicBezTo>
                  <a:pt x="204" y="8"/>
                  <a:pt x="208" y="16"/>
                  <a:pt x="211" y="23"/>
                </a:cubicBezTo>
                <a:cubicBezTo>
                  <a:pt x="212" y="34"/>
                  <a:pt x="207" y="41"/>
                  <a:pt x="194" y="48"/>
                </a:cubicBezTo>
                <a:cubicBezTo>
                  <a:pt x="189" y="51"/>
                  <a:pt x="182" y="54"/>
                  <a:pt x="174" y="57"/>
                </a:cubicBezTo>
                <a:cubicBezTo>
                  <a:pt x="147" y="67"/>
                  <a:pt x="100" y="67"/>
                  <a:pt x="50" y="60"/>
                </a:cubicBezTo>
                <a:cubicBezTo>
                  <a:pt x="49" y="60"/>
                  <a:pt x="48" y="60"/>
                  <a:pt x="48" y="60"/>
                </a:cubicBezTo>
                <a:cubicBezTo>
                  <a:pt x="0" y="53"/>
                  <a:pt x="1" y="30"/>
                  <a:pt x="1" y="27"/>
                </a:cubicBezTo>
                <a:cubicBezTo>
                  <a:pt x="1" y="27"/>
                  <a:pt x="1" y="27"/>
                  <a:pt x="1" y="27"/>
                </a:cubicBezTo>
                <a:cubicBezTo>
                  <a:pt x="3" y="19"/>
                  <a:pt x="7" y="11"/>
                  <a:pt x="14" y="2"/>
                </a:cubicBezTo>
                <a:cubicBezTo>
                  <a:pt x="13" y="3"/>
                  <a:pt x="1" y="35"/>
                  <a:pt x="83" y="41"/>
                </a:cubicBezTo>
                <a:cubicBezTo>
                  <a:pt x="166" y="48"/>
                  <a:pt x="211" y="21"/>
                  <a:pt x="197" y="0"/>
                </a:cubicBezTo>
                <a:cubicBezTo>
                  <a:pt x="198" y="1"/>
                  <a:pt x="198" y="1"/>
                  <a:pt x="199" y="2"/>
                </a:cubicBezTo>
                <a:close/>
              </a:path>
            </a:pathLst>
          </a:custGeom>
          <a:solidFill>
            <a:srgbClr val="83C93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20">
            <a:extLst>
              <a:ext uri="{FF2B5EF4-FFF2-40B4-BE49-F238E27FC236}">
                <a16:creationId xmlns:a16="http://schemas.microsoft.com/office/drawing/2014/main" id="{360AA895-27E3-437A-B07A-B9E5912EE6DF}"/>
              </a:ext>
            </a:extLst>
          </p:cNvPr>
          <p:cNvSpPr>
            <a:spLocks/>
          </p:cNvSpPr>
          <p:nvPr/>
        </p:nvSpPr>
        <p:spPr bwMode="auto">
          <a:xfrm>
            <a:off x="233363" y="2489201"/>
            <a:ext cx="925512" cy="319088"/>
          </a:xfrm>
          <a:custGeom>
            <a:avLst/>
            <a:gdLst>
              <a:gd name="T0" fmla="*/ 196 w 210"/>
              <a:gd name="T1" fmla="*/ 24 h 72"/>
              <a:gd name="T2" fmla="*/ 82 w 210"/>
              <a:gd name="T3" fmla="*/ 65 h 72"/>
              <a:gd name="T4" fmla="*/ 13 w 210"/>
              <a:gd name="T5" fmla="*/ 26 h 72"/>
              <a:gd name="T6" fmla="*/ 13 w 210"/>
              <a:gd name="T7" fmla="*/ 26 h 72"/>
              <a:gd name="T8" fmla="*/ 35 w 210"/>
              <a:gd name="T9" fmla="*/ 7 h 72"/>
              <a:gd name="T10" fmla="*/ 122 w 210"/>
              <a:gd name="T11" fmla="*/ 38 h 72"/>
              <a:gd name="T12" fmla="*/ 172 w 210"/>
              <a:gd name="T13" fmla="*/ 17 h 72"/>
              <a:gd name="T14" fmla="*/ 161 w 210"/>
              <a:gd name="T15" fmla="*/ 0 h 72"/>
              <a:gd name="T16" fmla="*/ 193 w 210"/>
              <a:gd name="T17" fmla="*/ 21 h 72"/>
              <a:gd name="T18" fmla="*/ 196 w 210"/>
              <a:gd name="T19" fmla="*/ 24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0" h="72">
                <a:moveTo>
                  <a:pt x="196" y="24"/>
                </a:moveTo>
                <a:cubicBezTo>
                  <a:pt x="210" y="45"/>
                  <a:pt x="165" y="72"/>
                  <a:pt x="82" y="65"/>
                </a:cubicBezTo>
                <a:cubicBezTo>
                  <a:pt x="0" y="59"/>
                  <a:pt x="12" y="27"/>
                  <a:pt x="13" y="26"/>
                </a:cubicBezTo>
                <a:cubicBezTo>
                  <a:pt x="13" y="26"/>
                  <a:pt x="13" y="26"/>
                  <a:pt x="13" y="26"/>
                </a:cubicBezTo>
                <a:cubicBezTo>
                  <a:pt x="18" y="19"/>
                  <a:pt x="25" y="12"/>
                  <a:pt x="35" y="7"/>
                </a:cubicBezTo>
                <a:cubicBezTo>
                  <a:pt x="24" y="18"/>
                  <a:pt x="39" y="44"/>
                  <a:pt x="122" y="38"/>
                </a:cubicBezTo>
                <a:cubicBezTo>
                  <a:pt x="156" y="35"/>
                  <a:pt x="170" y="25"/>
                  <a:pt x="172" y="17"/>
                </a:cubicBezTo>
                <a:cubicBezTo>
                  <a:pt x="175" y="7"/>
                  <a:pt x="165" y="2"/>
                  <a:pt x="161" y="0"/>
                </a:cubicBezTo>
                <a:cubicBezTo>
                  <a:pt x="174" y="5"/>
                  <a:pt x="185" y="12"/>
                  <a:pt x="193" y="21"/>
                </a:cubicBezTo>
                <a:cubicBezTo>
                  <a:pt x="194" y="22"/>
                  <a:pt x="195" y="23"/>
                  <a:pt x="196" y="24"/>
                </a:cubicBezTo>
                <a:close/>
              </a:path>
            </a:pathLst>
          </a:custGeom>
          <a:solidFill>
            <a:srgbClr val="83C93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21">
            <a:extLst>
              <a:ext uri="{FF2B5EF4-FFF2-40B4-BE49-F238E27FC236}">
                <a16:creationId xmlns:a16="http://schemas.microsoft.com/office/drawing/2014/main" id="{EE8795B1-AFFB-4DA8-93C3-56977811ECE2}"/>
              </a:ext>
            </a:extLst>
          </p:cNvPr>
          <p:cNvSpPr>
            <a:spLocks/>
          </p:cNvSpPr>
          <p:nvPr/>
        </p:nvSpPr>
        <p:spPr bwMode="auto">
          <a:xfrm>
            <a:off x="339725" y="2436813"/>
            <a:ext cx="665162" cy="247650"/>
          </a:xfrm>
          <a:custGeom>
            <a:avLst/>
            <a:gdLst>
              <a:gd name="T0" fmla="*/ 137 w 151"/>
              <a:gd name="T1" fmla="*/ 12 h 56"/>
              <a:gd name="T2" fmla="*/ 148 w 151"/>
              <a:gd name="T3" fmla="*/ 29 h 56"/>
              <a:gd name="T4" fmla="*/ 98 w 151"/>
              <a:gd name="T5" fmla="*/ 50 h 56"/>
              <a:gd name="T6" fmla="*/ 11 w 151"/>
              <a:gd name="T7" fmla="*/ 19 h 56"/>
              <a:gd name="T8" fmla="*/ 48 w 151"/>
              <a:gd name="T9" fmla="*/ 6 h 56"/>
              <a:gd name="T10" fmla="*/ 135 w 151"/>
              <a:gd name="T11" fmla="*/ 12 h 56"/>
              <a:gd name="T12" fmla="*/ 136 w 151"/>
              <a:gd name="T13" fmla="*/ 12 h 56"/>
              <a:gd name="T14" fmla="*/ 137 w 151"/>
              <a:gd name="T15" fmla="*/ 12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1" h="56">
                <a:moveTo>
                  <a:pt x="137" y="12"/>
                </a:moveTo>
                <a:cubicBezTo>
                  <a:pt x="141" y="14"/>
                  <a:pt x="151" y="19"/>
                  <a:pt x="148" y="29"/>
                </a:cubicBezTo>
                <a:cubicBezTo>
                  <a:pt x="146" y="37"/>
                  <a:pt x="132" y="47"/>
                  <a:pt x="98" y="50"/>
                </a:cubicBezTo>
                <a:cubicBezTo>
                  <a:pt x="15" y="56"/>
                  <a:pt x="0" y="30"/>
                  <a:pt x="11" y="19"/>
                </a:cubicBezTo>
                <a:cubicBezTo>
                  <a:pt x="21" y="13"/>
                  <a:pt x="33" y="9"/>
                  <a:pt x="48" y="6"/>
                </a:cubicBezTo>
                <a:cubicBezTo>
                  <a:pt x="83" y="0"/>
                  <a:pt x="113" y="3"/>
                  <a:pt x="135" y="12"/>
                </a:cubicBezTo>
                <a:cubicBezTo>
                  <a:pt x="136" y="12"/>
                  <a:pt x="136" y="12"/>
                  <a:pt x="136" y="12"/>
                </a:cubicBezTo>
                <a:cubicBezTo>
                  <a:pt x="136" y="12"/>
                  <a:pt x="137" y="12"/>
                  <a:pt x="137" y="12"/>
                </a:cubicBezTo>
                <a:close/>
              </a:path>
            </a:pathLst>
          </a:custGeom>
          <a:solidFill>
            <a:srgbClr val="B4DE8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22">
            <a:extLst>
              <a:ext uri="{FF2B5EF4-FFF2-40B4-BE49-F238E27FC236}">
                <a16:creationId xmlns:a16="http://schemas.microsoft.com/office/drawing/2014/main" id="{B3C4D079-01A8-45F3-8AF3-9637D23762D1}"/>
              </a:ext>
            </a:extLst>
          </p:cNvPr>
          <p:cNvSpPr>
            <a:spLocks/>
          </p:cNvSpPr>
          <p:nvPr/>
        </p:nvSpPr>
        <p:spPr bwMode="auto">
          <a:xfrm>
            <a:off x="933450" y="2489201"/>
            <a:ext cx="4762" cy="0"/>
          </a:xfrm>
          <a:custGeom>
            <a:avLst/>
            <a:gdLst>
              <a:gd name="T0" fmla="*/ 0 w 3"/>
              <a:gd name="T1" fmla="*/ 3 w 3"/>
              <a:gd name="T2" fmla="*/ 0 w 3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3">
                <a:moveTo>
                  <a:pt x="0" y="0"/>
                </a:move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8990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23">
            <a:extLst>
              <a:ext uri="{FF2B5EF4-FFF2-40B4-BE49-F238E27FC236}">
                <a16:creationId xmlns:a16="http://schemas.microsoft.com/office/drawing/2014/main" id="{90A8B6E8-89BA-4E8F-BB0E-5E23C7ACEBE4}"/>
              </a:ext>
            </a:extLst>
          </p:cNvPr>
          <p:cNvSpPr>
            <a:spLocks/>
          </p:cNvSpPr>
          <p:nvPr/>
        </p:nvSpPr>
        <p:spPr bwMode="auto">
          <a:xfrm>
            <a:off x="449263" y="2808288"/>
            <a:ext cx="635000" cy="2868613"/>
          </a:xfrm>
          <a:custGeom>
            <a:avLst/>
            <a:gdLst>
              <a:gd name="T0" fmla="*/ 15 w 144"/>
              <a:gd name="T1" fmla="*/ 645 h 650"/>
              <a:gd name="T2" fmla="*/ 0 w 144"/>
              <a:gd name="T3" fmla="*/ 12 h 650"/>
              <a:gd name="T4" fmla="*/ 124 w 144"/>
              <a:gd name="T5" fmla="*/ 9 h 650"/>
              <a:gd name="T6" fmla="*/ 144 w 144"/>
              <a:gd name="T7" fmla="*/ 0 h 650"/>
              <a:gd name="T8" fmla="*/ 144 w 144"/>
              <a:gd name="T9" fmla="*/ 635 h 650"/>
              <a:gd name="T10" fmla="*/ 57 w 144"/>
              <a:gd name="T11" fmla="*/ 650 h 650"/>
              <a:gd name="T12" fmla="*/ 15 w 144"/>
              <a:gd name="T13" fmla="*/ 645 h 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" h="650">
                <a:moveTo>
                  <a:pt x="15" y="645"/>
                </a:moveTo>
                <a:cubicBezTo>
                  <a:pt x="0" y="12"/>
                  <a:pt x="0" y="12"/>
                  <a:pt x="0" y="12"/>
                </a:cubicBezTo>
                <a:cubicBezTo>
                  <a:pt x="50" y="19"/>
                  <a:pt x="97" y="19"/>
                  <a:pt x="124" y="9"/>
                </a:cubicBezTo>
                <a:cubicBezTo>
                  <a:pt x="132" y="6"/>
                  <a:pt x="139" y="3"/>
                  <a:pt x="144" y="0"/>
                </a:cubicBezTo>
                <a:cubicBezTo>
                  <a:pt x="144" y="635"/>
                  <a:pt x="144" y="635"/>
                  <a:pt x="144" y="635"/>
                </a:cubicBezTo>
                <a:cubicBezTo>
                  <a:pt x="129" y="643"/>
                  <a:pt x="103" y="650"/>
                  <a:pt x="57" y="650"/>
                </a:cubicBezTo>
                <a:cubicBezTo>
                  <a:pt x="57" y="650"/>
                  <a:pt x="37" y="649"/>
                  <a:pt x="15" y="645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24">
            <a:extLst>
              <a:ext uri="{FF2B5EF4-FFF2-40B4-BE49-F238E27FC236}">
                <a16:creationId xmlns:a16="http://schemas.microsoft.com/office/drawing/2014/main" id="{571FE760-7792-428F-A829-274172B9181D}"/>
              </a:ext>
            </a:extLst>
          </p:cNvPr>
          <p:cNvSpPr>
            <a:spLocks/>
          </p:cNvSpPr>
          <p:nvPr/>
        </p:nvSpPr>
        <p:spPr bwMode="auto">
          <a:xfrm>
            <a:off x="215900" y="2714626"/>
            <a:ext cx="300037" cy="2940050"/>
          </a:xfrm>
          <a:custGeom>
            <a:avLst/>
            <a:gdLst>
              <a:gd name="T0" fmla="*/ 53 w 68"/>
              <a:gd name="T1" fmla="*/ 33 h 666"/>
              <a:gd name="T2" fmla="*/ 68 w 68"/>
              <a:gd name="T3" fmla="*/ 666 h 666"/>
              <a:gd name="T4" fmla="*/ 13 w 68"/>
              <a:gd name="T5" fmla="*/ 639 h 666"/>
              <a:gd name="T6" fmla="*/ 1 w 68"/>
              <a:gd name="T7" fmla="*/ 25 h 666"/>
              <a:gd name="T8" fmla="*/ 4 w 68"/>
              <a:gd name="T9" fmla="*/ 0 h 666"/>
              <a:gd name="T10" fmla="*/ 51 w 68"/>
              <a:gd name="T11" fmla="*/ 33 h 666"/>
              <a:gd name="T12" fmla="*/ 53 w 68"/>
              <a:gd name="T13" fmla="*/ 33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666">
                <a:moveTo>
                  <a:pt x="53" y="33"/>
                </a:moveTo>
                <a:cubicBezTo>
                  <a:pt x="68" y="666"/>
                  <a:pt x="68" y="666"/>
                  <a:pt x="68" y="666"/>
                </a:cubicBezTo>
                <a:cubicBezTo>
                  <a:pt x="42" y="662"/>
                  <a:pt x="13" y="653"/>
                  <a:pt x="13" y="639"/>
                </a:cubicBezTo>
                <a:cubicBezTo>
                  <a:pt x="13" y="613"/>
                  <a:pt x="1" y="25"/>
                  <a:pt x="1" y="25"/>
                </a:cubicBezTo>
                <a:cubicBezTo>
                  <a:pt x="1" y="25"/>
                  <a:pt x="0" y="14"/>
                  <a:pt x="4" y="0"/>
                </a:cubicBezTo>
                <a:cubicBezTo>
                  <a:pt x="4" y="3"/>
                  <a:pt x="3" y="26"/>
                  <a:pt x="51" y="33"/>
                </a:cubicBezTo>
                <a:cubicBezTo>
                  <a:pt x="51" y="33"/>
                  <a:pt x="52" y="33"/>
                  <a:pt x="53" y="33"/>
                </a:cubicBezTo>
                <a:close/>
              </a:path>
            </a:pathLst>
          </a:custGeom>
          <a:solidFill>
            <a:srgbClr val="B4DE8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9681D74F-851E-414F-8A15-21D4CFB4E6F8}"/>
              </a:ext>
            </a:extLst>
          </p:cNvPr>
          <p:cNvGrpSpPr/>
          <p:nvPr/>
        </p:nvGrpSpPr>
        <p:grpSpPr>
          <a:xfrm>
            <a:off x="155908" y="5874677"/>
            <a:ext cx="1258554" cy="729324"/>
            <a:chOff x="155908" y="5874677"/>
            <a:chExt cx="1258554" cy="729324"/>
          </a:xfrm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BCF76CB2-B53D-4345-833D-21B21AAC2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600" y="6207126"/>
              <a:ext cx="254000" cy="150813"/>
            </a:xfrm>
            <a:custGeom>
              <a:avLst/>
              <a:gdLst>
                <a:gd name="T0" fmla="*/ 10 w 58"/>
                <a:gd name="T1" fmla="*/ 0 h 34"/>
                <a:gd name="T2" fmla="*/ 9 w 58"/>
                <a:gd name="T3" fmla="*/ 1 h 34"/>
                <a:gd name="T4" fmla="*/ 53 w 58"/>
                <a:gd name="T5" fmla="*/ 33 h 34"/>
                <a:gd name="T6" fmla="*/ 58 w 58"/>
                <a:gd name="T7" fmla="*/ 34 h 34"/>
                <a:gd name="T8" fmla="*/ 40 w 58"/>
                <a:gd name="T9" fmla="*/ 2 h 34"/>
                <a:gd name="T10" fmla="*/ 40 w 58"/>
                <a:gd name="T11" fmla="*/ 2 h 34"/>
                <a:gd name="T12" fmla="*/ 27 w 58"/>
                <a:gd name="T13" fmla="*/ 4 h 34"/>
                <a:gd name="T14" fmla="*/ 10 w 58"/>
                <a:gd name="T1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34">
                  <a:moveTo>
                    <a:pt x="10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9" y="1"/>
                    <a:pt x="0" y="25"/>
                    <a:pt x="53" y="33"/>
                  </a:cubicBezTo>
                  <a:cubicBezTo>
                    <a:pt x="55" y="34"/>
                    <a:pt x="56" y="34"/>
                    <a:pt x="58" y="34"/>
                  </a:cubicBezTo>
                  <a:cubicBezTo>
                    <a:pt x="47" y="27"/>
                    <a:pt x="40" y="16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6" y="3"/>
                    <a:pt x="31" y="4"/>
                    <a:pt x="27" y="4"/>
                  </a:cubicBezTo>
                  <a:cubicBezTo>
                    <a:pt x="21" y="4"/>
                    <a:pt x="15" y="3"/>
                    <a:pt x="1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5862F0CD-F4E4-4904-99B3-D0347286310A}"/>
                </a:ext>
              </a:extLst>
            </p:cNvPr>
            <p:cNvGrpSpPr/>
            <p:nvPr/>
          </p:nvGrpSpPr>
          <p:grpSpPr>
            <a:xfrm rot="20440231">
              <a:off x="713258" y="5874677"/>
              <a:ext cx="360000" cy="360000"/>
              <a:chOff x="5673725" y="473075"/>
              <a:chExt cx="1831976" cy="1838325"/>
            </a:xfrm>
          </p:grpSpPr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2C5A6608-3137-4199-B69D-E64B0A7B7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9438" y="895350"/>
                <a:ext cx="576263" cy="990600"/>
              </a:xfrm>
              <a:custGeom>
                <a:avLst/>
                <a:gdLst>
                  <a:gd name="T0" fmla="*/ 0 w 268"/>
                  <a:gd name="T1" fmla="*/ 230 h 459"/>
                  <a:gd name="T2" fmla="*/ 201 w 268"/>
                  <a:gd name="T3" fmla="*/ 459 h 459"/>
                  <a:gd name="T4" fmla="*/ 268 w 268"/>
                  <a:gd name="T5" fmla="*/ 230 h 459"/>
                  <a:gd name="T6" fmla="*/ 201 w 268"/>
                  <a:gd name="T7" fmla="*/ 0 h 459"/>
                  <a:gd name="T8" fmla="*/ 0 w 268"/>
                  <a:gd name="T9" fmla="*/ 230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8" h="459">
                    <a:moveTo>
                      <a:pt x="0" y="230"/>
                    </a:moveTo>
                    <a:cubicBezTo>
                      <a:pt x="0" y="347"/>
                      <a:pt x="88" y="444"/>
                      <a:pt x="201" y="459"/>
                    </a:cubicBezTo>
                    <a:cubicBezTo>
                      <a:pt x="244" y="393"/>
                      <a:pt x="268" y="314"/>
                      <a:pt x="268" y="230"/>
                    </a:cubicBezTo>
                    <a:cubicBezTo>
                      <a:pt x="268" y="145"/>
                      <a:pt x="244" y="67"/>
                      <a:pt x="201" y="0"/>
                    </a:cubicBezTo>
                    <a:cubicBezTo>
                      <a:pt x="88" y="15"/>
                      <a:pt x="0" y="112"/>
                      <a:pt x="0" y="23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38">
                <a:extLst>
                  <a:ext uri="{FF2B5EF4-FFF2-40B4-BE49-F238E27FC236}">
                    <a16:creationId xmlns:a16="http://schemas.microsoft.com/office/drawing/2014/main" id="{2A44E724-A67E-4D1A-81EB-2C0F073BEF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8200" y="473075"/>
                <a:ext cx="1343025" cy="1838325"/>
              </a:xfrm>
              <a:custGeom>
                <a:avLst/>
                <a:gdLst>
                  <a:gd name="T0" fmla="*/ 402 w 624"/>
                  <a:gd name="T1" fmla="*/ 426 h 852"/>
                  <a:gd name="T2" fmla="*/ 624 w 624"/>
                  <a:gd name="T3" fmla="*/ 136 h 852"/>
                  <a:gd name="T4" fmla="*/ 615 w 624"/>
                  <a:gd name="T5" fmla="*/ 126 h 852"/>
                  <a:gd name="T6" fmla="*/ 312 w 624"/>
                  <a:gd name="T7" fmla="*/ 0 h 852"/>
                  <a:gd name="T8" fmla="*/ 0 w 624"/>
                  <a:gd name="T9" fmla="*/ 136 h 852"/>
                  <a:gd name="T10" fmla="*/ 223 w 624"/>
                  <a:gd name="T11" fmla="*/ 426 h 852"/>
                  <a:gd name="T12" fmla="*/ 0 w 624"/>
                  <a:gd name="T13" fmla="*/ 715 h 852"/>
                  <a:gd name="T14" fmla="*/ 312 w 624"/>
                  <a:gd name="T15" fmla="*/ 852 h 852"/>
                  <a:gd name="T16" fmla="*/ 615 w 624"/>
                  <a:gd name="T17" fmla="*/ 725 h 852"/>
                  <a:gd name="T18" fmla="*/ 624 w 624"/>
                  <a:gd name="T19" fmla="*/ 715 h 852"/>
                  <a:gd name="T20" fmla="*/ 402 w 624"/>
                  <a:gd name="T21" fmla="*/ 426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4" h="852">
                    <a:moveTo>
                      <a:pt x="402" y="426"/>
                    </a:moveTo>
                    <a:cubicBezTo>
                      <a:pt x="402" y="287"/>
                      <a:pt x="497" y="170"/>
                      <a:pt x="624" y="136"/>
                    </a:cubicBezTo>
                    <a:cubicBezTo>
                      <a:pt x="621" y="133"/>
                      <a:pt x="618" y="130"/>
                      <a:pt x="615" y="126"/>
                    </a:cubicBezTo>
                    <a:cubicBezTo>
                      <a:pt x="538" y="48"/>
                      <a:pt x="431" y="0"/>
                      <a:pt x="312" y="0"/>
                    </a:cubicBezTo>
                    <a:cubicBezTo>
                      <a:pt x="189" y="0"/>
                      <a:pt x="78" y="52"/>
                      <a:pt x="0" y="136"/>
                    </a:cubicBezTo>
                    <a:cubicBezTo>
                      <a:pt x="128" y="170"/>
                      <a:pt x="223" y="287"/>
                      <a:pt x="223" y="426"/>
                    </a:cubicBezTo>
                    <a:cubicBezTo>
                      <a:pt x="223" y="564"/>
                      <a:pt x="128" y="681"/>
                      <a:pt x="0" y="715"/>
                    </a:cubicBezTo>
                    <a:cubicBezTo>
                      <a:pt x="78" y="799"/>
                      <a:pt x="189" y="852"/>
                      <a:pt x="312" y="852"/>
                    </a:cubicBezTo>
                    <a:cubicBezTo>
                      <a:pt x="431" y="852"/>
                      <a:pt x="538" y="803"/>
                      <a:pt x="615" y="725"/>
                    </a:cubicBezTo>
                    <a:cubicBezTo>
                      <a:pt x="618" y="722"/>
                      <a:pt x="621" y="719"/>
                      <a:pt x="624" y="715"/>
                    </a:cubicBezTo>
                    <a:cubicBezTo>
                      <a:pt x="497" y="681"/>
                      <a:pt x="402" y="564"/>
                      <a:pt x="402" y="426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39">
                <a:extLst>
                  <a:ext uri="{FF2B5EF4-FFF2-40B4-BE49-F238E27FC236}">
                    <a16:creationId xmlns:a16="http://schemas.microsoft.com/office/drawing/2014/main" id="{87DC0EBE-E1B5-4B60-8245-567DE54E7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3725" y="895349"/>
                <a:ext cx="576262" cy="990600"/>
              </a:xfrm>
              <a:custGeom>
                <a:avLst/>
                <a:gdLst>
                  <a:gd name="T0" fmla="*/ 268 w 268"/>
                  <a:gd name="T1" fmla="*/ 230 h 459"/>
                  <a:gd name="T2" fmla="*/ 67 w 268"/>
                  <a:gd name="T3" fmla="*/ 0 h 459"/>
                  <a:gd name="T4" fmla="*/ 0 w 268"/>
                  <a:gd name="T5" fmla="*/ 230 h 459"/>
                  <a:gd name="T6" fmla="*/ 67 w 268"/>
                  <a:gd name="T7" fmla="*/ 459 h 459"/>
                  <a:gd name="T8" fmla="*/ 268 w 268"/>
                  <a:gd name="T9" fmla="*/ 230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8" h="459">
                    <a:moveTo>
                      <a:pt x="268" y="230"/>
                    </a:moveTo>
                    <a:cubicBezTo>
                      <a:pt x="268" y="112"/>
                      <a:pt x="181" y="15"/>
                      <a:pt x="67" y="0"/>
                    </a:cubicBezTo>
                    <a:cubicBezTo>
                      <a:pt x="25" y="67"/>
                      <a:pt x="0" y="145"/>
                      <a:pt x="0" y="230"/>
                    </a:cubicBezTo>
                    <a:cubicBezTo>
                      <a:pt x="0" y="314"/>
                      <a:pt x="25" y="393"/>
                      <a:pt x="67" y="459"/>
                    </a:cubicBezTo>
                    <a:cubicBezTo>
                      <a:pt x="181" y="444"/>
                      <a:pt x="268" y="347"/>
                      <a:pt x="268" y="23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40">
                <a:extLst>
                  <a:ext uri="{FF2B5EF4-FFF2-40B4-BE49-F238E27FC236}">
                    <a16:creationId xmlns:a16="http://schemas.microsoft.com/office/drawing/2014/main" id="{C747CEE0-3D17-4205-A6E5-8D2AE345B9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3388" y="766763"/>
                <a:ext cx="577850" cy="1249363"/>
              </a:xfrm>
              <a:custGeom>
                <a:avLst/>
                <a:gdLst>
                  <a:gd name="T0" fmla="*/ 269 w 269"/>
                  <a:gd name="T1" fmla="*/ 519 h 579"/>
                  <a:gd name="T2" fmla="*/ 68 w 269"/>
                  <a:gd name="T3" fmla="*/ 290 h 579"/>
                  <a:gd name="T4" fmla="*/ 269 w 269"/>
                  <a:gd name="T5" fmla="*/ 60 h 579"/>
                  <a:gd name="T6" fmla="*/ 268 w 269"/>
                  <a:gd name="T7" fmla="*/ 58 h 579"/>
                  <a:gd name="T8" fmla="*/ 222 w 269"/>
                  <a:gd name="T9" fmla="*/ 0 h 579"/>
                  <a:gd name="T10" fmla="*/ 0 w 269"/>
                  <a:gd name="T11" fmla="*/ 290 h 579"/>
                  <a:gd name="T12" fmla="*/ 222 w 269"/>
                  <a:gd name="T13" fmla="*/ 579 h 579"/>
                  <a:gd name="T14" fmla="*/ 268 w 269"/>
                  <a:gd name="T15" fmla="*/ 521 h 579"/>
                  <a:gd name="T16" fmla="*/ 269 w 269"/>
                  <a:gd name="T17" fmla="*/ 519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9" h="579">
                    <a:moveTo>
                      <a:pt x="269" y="519"/>
                    </a:moveTo>
                    <a:cubicBezTo>
                      <a:pt x="156" y="504"/>
                      <a:pt x="68" y="407"/>
                      <a:pt x="68" y="290"/>
                    </a:cubicBezTo>
                    <a:cubicBezTo>
                      <a:pt x="68" y="172"/>
                      <a:pt x="156" y="75"/>
                      <a:pt x="269" y="60"/>
                    </a:cubicBezTo>
                    <a:cubicBezTo>
                      <a:pt x="269" y="60"/>
                      <a:pt x="268" y="59"/>
                      <a:pt x="268" y="58"/>
                    </a:cubicBezTo>
                    <a:cubicBezTo>
                      <a:pt x="254" y="38"/>
                      <a:pt x="239" y="18"/>
                      <a:pt x="222" y="0"/>
                    </a:cubicBezTo>
                    <a:cubicBezTo>
                      <a:pt x="95" y="34"/>
                      <a:pt x="0" y="151"/>
                      <a:pt x="0" y="290"/>
                    </a:cubicBezTo>
                    <a:cubicBezTo>
                      <a:pt x="0" y="428"/>
                      <a:pt x="95" y="545"/>
                      <a:pt x="222" y="579"/>
                    </a:cubicBezTo>
                    <a:cubicBezTo>
                      <a:pt x="239" y="561"/>
                      <a:pt x="254" y="542"/>
                      <a:pt x="268" y="521"/>
                    </a:cubicBezTo>
                    <a:cubicBezTo>
                      <a:pt x="268" y="521"/>
                      <a:pt x="269" y="520"/>
                      <a:pt x="269" y="519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41">
                <a:extLst>
                  <a:ext uri="{FF2B5EF4-FFF2-40B4-BE49-F238E27FC236}">
                    <a16:creationId xmlns:a16="http://schemas.microsoft.com/office/drawing/2014/main" id="{67F48DDC-D6B6-4360-AEBE-7867433721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8188" y="766763"/>
                <a:ext cx="579438" cy="1249363"/>
              </a:xfrm>
              <a:custGeom>
                <a:avLst/>
                <a:gdLst>
                  <a:gd name="T0" fmla="*/ 270 w 270"/>
                  <a:gd name="T1" fmla="*/ 290 h 579"/>
                  <a:gd name="T2" fmla="*/ 47 w 270"/>
                  <a:gd name="T3" fmla="*/ 0 h 579"/>
                  <a:gd name="T4" fmla="*/ 0 w 270"/>
                  <a:gd name="T5" fmla="*/ 60 h 579"/>
                  <a:gd name="T6" fmla="*/ 201 w 270"/>
                  <a:gd name="T7" fmla="*/ 290 h 579"/>
                  <a:gd name="T8" fmla="*/ 0 w 270"/>
                  <a:gd name="T9" fmla="*/ 519 h 579"/>
                  <a:gd name="T10" fmla="*/ 47 w 270"/>
                  <a:gd name="T11" fmla="*/ 579 h 579"/>
                  <a:gd name="T12" fmla="*/ 270 w 270"/>
                  <a:gd name="T13" fmla="*/ 290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0" h="579">
                    <a:moveTo>
                      <a:pt x="270" y="290"/>
                    </a:moveTo>
                    <a:cubicBezTo>
                      <a:pt x="270" y="151"/>
                      <a:pt x="175" y="34"/>
                      <a:pt x="47" y="0"/>
                    </a:cubicBezTo>
                    <a:cubicBezTo>
                      <a:pt x="30" y="19"/>
                      <a:pt x="14" y="39"/>
                      <a:pt x="0" y="60"/>
                    </a:cubicBezTo>
                    <a:cubicBezTo>
                      <a:pt x="114" y="75"/>
                      <a:pt x="201" y="172"/>
                      <a:pt x="201" y="290"/>
                    </a:cubicBezTo>
                    <a:cubicBezTo>
                      <a:pt x="201" y="407"/>
                      <a:pt x="114" y="504"/>
                      <a:pt x="0" y="519"/>
                    </a:cubicBezTo>
                    <a:cubicBezTo>
                      <a:pt x="14" y="541"/>
                      <a:pt x="30" y="561"/>
                      <a:pt x="47" y="579"/>
                    </a:cubicBezTo>
                    <a:cubicBezTo>
                      <a:pt x="175" y="545"/>
                      <a:pt x="270" y="428"/>
                      <a:pt x="270" y="29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B813496C-9CDC-4A28-A1D3-2362D155E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675" y="6410326"/>
              <a:ext cx="458787" cy="193675"/>
            </a:xfrm>
            <a:custGeom>
              <a:avLst/>
              <a:gdLst>
                <a:gd name="T0" fmla="*/ 54 w 104"/>
                <a:gd name="T1" fmla="*/ 0 h 44"/>
                <a:gd name="T2" fmla="*/ 25 w 104"/>
                <a:gd name="T3" fmla="*/ 14 h 44"/>
                <a:gd name="T4" fmla="*/ 8 w 104"/>
                <a:gd name="T5" fmla="*/ 10 h 44"/>
                <a:gd name="T6" fmla="*/ 53 w 104"/>
                <a:gd name="T7" fmla="*/ 42 h 44"/>
                <a:gd name="T8" fmla="*/ 69 w 104"/>
                <a:gd name="T9" fmla="*/ 44 h 44"/>
                <a:gd name="T10" fmla="*/ 80 w 104"/>
                <a:gd name="T11" fmla="*/ 11 h 44"/>
                <a:gd name="T12" fmla="*/ 54 w 104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44">
                  <a:moveTo>
                    <a:pt x="54" y="0"/>
                  </a:moveTo>
                  <a:cubicBezTo>
                    <a:pt x="47" y="9"/>
                    <a:pt x="37" y="14"/>
                    <a:pt x="25" y="14"/>
                  </a:cubicBezTo>
                  <a:cubicBezTo>
                    <a:pt x="19" y="14"/>
                    <a:pt x="13" y="13"/>
                    <a:pt x="8" y="10"/>
                  </a:cubicBezTo>
                  <a:cubicBezTo>
                    <a:pt x="8" y="11"/>
                    <a:pt x="0" y="34"/>
                    <a:pt x="53" y="42"/>
                  </a:cubicBezTo>
                  <a:cubicBezTo>
                    <a:pt x="59" y="43"/>
                    <a:pt x="65" y="44"/>
                    <a:pt x="69" y="44"/>
                  </a:cubicBezTo>
                  <a:cubicBezTo>
                    <a:pt x="104" y="44"/>
                    <a:pt x="94" y="20"/>
                    <a:pt x="80" y="11"/>
                  </a:cubicBezTo>
                  <a:cubicBezTo>
                    <a:pt x="74" y="7"/>
                    <a:pt x="64" y="3"/>
                    <a:pt x="54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1A94F23-EC6A-432D-995E-ED168AEDC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900" y="6313488"/>
              <a:ext cx="436562" cy="188913"/>
            </a:xfrm>
            <a:custGeom>
              <a:avLst/>
              <a:gdLst>
                <a:gd name="T0" fmla="*/ 52 w 99"/>
                <a:gd name="T1" fmla="*/ 0 h 43"/>
                <a:gd name="T2" fmla="*/ 22 w 99"/>
                <a:gd name="T3" fmla="*/ 15 h 43"/>
                <a:gd name="T4" fmla="*/ 3 w 99"/>
                <a:gd name="T5" fmla="*/ 10 h 43"/>
                <a:gd name="T6" fmla="*/ 48 w 99"/>
                <a:gd name="T7" fmla="*/ 41 h 43"/>
                <a:gd name="T8" fmla="*/ 65 w 99"/>
                <a:gd name="T9" fmla="*/ 43 h 43"/>
                <a:gd name="T10" fmla="*/ 76 w 99"/>
                <a:gd name="T11" fmla="*/ 10 h 43"/>
                <a:gd name="T12" fmla="*/ 52 w 99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43">
                  <a:moveTo>
                    <a:pt x="52" y="0"/>
                  </a:moveTo>
                  <a:cubicBezTo>
                    <a:pt x="45" y="9"/>
                    <a:pt x="34" y="15"/>
                    <a:pt x="22" y="15"/>
                  </a:cubicBezTo>
                  <a:cubicBezTo>
                    <a:pt x="15" y="15"/>
                    <a:pt x="9" y="13"/>
                    <a:pt x="3" y="10"/>
                  </a:cubicBezTo>
                  <a:cubicBezTo>
                    <a:pt x="2" y="14"/>
                    <a:pt x="0" y="34"/>
                    <a:pt x="48" y="41"/>
                  </a:cubicBezTo>
                  <a:cubicBezTo>
                    <a:pt x="55" y="42"/>
                    <a:pt x="60" y="43"/>
                    <a:pt x="65" y="43"/>
                  </a:cubicBezTo>
                  <a:cubicBezTo>
                    <a:pt x="99" y="43"/>
                    <a:pt x="89" y="19"/>
                    <a:pt x="76" y="10"/>
                  </a:cubicBezTo>
                  <a:cubicBezTo>
                    <a:pt x="70" y="7"/>
                    <a:pt x="61" y="3"/>
                    <a:pt x="52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8CC954A8-D650-4A7E-B85B-114B5C6E23E4}"/>
                </a:ext>
              </a:extLst>
            </p:cNvPr>
            <p:cNvGrpSpPr/>
            <p:nvPr/>
          </p:nvGrpSpPr>
          <p:grpSpPr>
            <a:xfrm rot="20440231">
              <a:off x="155908" y="6140289"/>
              <a:ext cx="360000" cy="360000"/>
              <a:chOff x="5673725" y="473075"/>
              <a:chExt cx="1831976" cy="1838325"/>
            </a:xfrm>
          </p:grpSpPr>
          <p:sp>
            <p:nvSpPr>
              <p:cNvPr id="75" name="Freeform 37">
                <a:extLst>
                  <a:ext uri="{FF2B5EF4-FFF2-40B4-BE49-F238E27FC236}">
                    <a16:creationId xmlns:a16="http://schemas.microsoft.com/office/drawing/2014/main" id="{1A5FC4BA-84EC-4014-829D-ABCC15E906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9438" y="895350"/>
                <a:ext cx="576263" cy="990600"/>
              </a:xfrm>
              <a:custGeom>
                <a:avLst/>
                <a:gdLst>
                  <a:gd name="T0" fmla="*/ 0 w 268"/>
                  <a:gd name="T1" fmla="*/ 230 h 459"/>
                  <a:gd name="T2" fmla="*/ 201 w 268"/>
                  <a:gd name="T3" fmla="*/ 459 h 459"/>
                  <a:gd name="T4" fmla="*/ 268 w 268"/>
                  <a:gd name="T5" fmla="*/ 230 h 459"/>
                  <a:gd name="T6" fmla="*/ 201 w 268"/>
                  <a:gd name="T7" fmla="*/ 0 h 459"/>
                  <a:gd name="T8" fmla="*/ 0 w 268"/>
                  <a:gd name="T9" fmla="*/ 230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8" h="459">
                    <a:moveTo>
                      <a:pt x="0" y="230"/>
                    </a:moveTo>
                    <a:cubicBezTo>
                      <a:pt x="0" y="347"/>
                      <a:pt x="88" y="444"/>
                      <a:pt x="201" y="459"/>
                    </a:cubicBezTo>
                    <a:cubicBezTo>
                      <a:pt x="244" y="393"/>
                      <a:pt x="268" y="314"/>
                      <a:pt x="268" y="230"/>
                    </a:cubicBezTo>
                    <a:cubicBezTo>
                      <a:pt x="268" y="145"/>
                      <a:pt x="244" y="67"/>
                      <a:pt x="201" y="0"/>
                    </a:cubicBezTo>
                    <a:cubicBezTo>
                      <a:pt x="88" y="15"/>
                      <a:pt x="0" y="112"/>
                      <a:pt x="0" y="23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38">
                <a:extLst>
                  <a:ext uri="{FF2B5EF4-FFF2-40B4-BE49-F238E27FC236}">
                    <a16:creationId xmlns:a16="http://schemas.microsoft.com/office/drawing/2014/main" id="{BCA6884D-AC72-4D7C-98AF-E7CAF13840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8200" y="473075"/>
                <a:ext cx="1343025" cy="1838325"/>
              </a:xfrm>
              <a:custGeom>
                <a:avLst/>
                <a:gdLst>
                  <a:gd name="T0" fmla="*/ 402 w 624"/>
                  <a:gd name="T1" fmla="*/ 426 h 852"/>
                  <a:gd name="T2" fmla="*/ 624 w 624"/>
                  <a:gd name="T3" fmla="*/ 136 h 852"/>
                  <a:gd name="T4" fmla="*/ 615 w 624"/>
                  <a:gd name="T5" fmla="*/ 126 h 852"/>
                  <a:gd name="T6" fmla="*/ 312 w 624"/>
                  <a:gd name="T7" fmla="*/ 0 h 852"/>
                  <a:gd name="T8" fmla="*/ 0 w 624"/>
                  <a:gd name="T9" fmla="*/ 136 h 852"/>
                  <a:gd name="T10" fmla="*/ 223 w 624"/>
                  <a:gd name="T11" fmla="*/ 426 h 852"/>
                  <a:gd name="T12" fmla="*/ 0 w 624"/>
                  <a:gd name="T13" fmla="*/ 715 h 852"/>
                  <a:gd name="T14" fmla="*/ 312 w 624"/>
                  <a:gd name="T15" fmla="*/ 852 h 852"/>
                  <a:gd name="T16" fmla="*/ 615 w 624"/>
                  <a:gd name="T17" fmla="*/ 725 h 852"/>
                  <a:gd name="T18" fmla="*/ 624 w 624"/>
                  <a:gd name="T19" fmla="*/ 715 h 852"/>
                  <a:gd name="T20" fmla="*/ 402 w 624"/>
                  <a:gd name="T21" fmla="*/ 426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4" h="852">
                    <a:moveTo>
                      <a:pt x="402" y="426"/>
                    </a:moveTo>
                    <a:cubicBezTo>
                      <a:pt x="402" y="287"/>
                      <a:pt x="497" y="170"/>
                      <a:pt x="624" y="136"/>
                    </a:cubicBezTo>
                    <a:cubicBezTo>
                      <a:pt x="621" y="133"/>
                      <a:pt x="618" y="130"/>
                      <a:pt x="615" y="126"/>
                    </a:cubicBezTo>
                    <a:cubicBezTo>
                      <a:pt x="538" y="48"/>
                      <a:pt x="431" y="0"/>
                      <a:pt x="312" y="0"/>
                    </a:cubicBezTo>
                    <a:cubicBezTo>
                      <a:pt x="189" y="0"/>
                      <a:pt x="78" y="52"/>
                      <a:pt x="0" y="136"/>
                    </a:cubicBezTo>
                    <a:cubicBezTo>
                      <a:pt x="128" y="170"/>
                      <a:pt x="223" y="287"/>
                      <a:pt x="223" y="426"/>
                    </a:cubicBezTo>
                    <a:cubicBezTo>
                      <a:pt x="223" y="564"/>
                      <a:pt x="128" y="681"/>
                      <a:pt x="0" y="715"/>
                    </a:cubicBezTo>
                    <a:cubicBezTo>
                      <a:pt x="78" y="799"/>
                      <a:pt x="189" y="852"/>
                      <a:pt x="312" y="852"/>
                    </a:cubicBezTo>
                    <a:cubicBezTo>
                      <a:pt x="431" y="852"/>
                      <a:pt x="538" y="803"/>
                      <a:pt x="615" y="725"/>
                    </a:cubicBezTo>
                    <a:cubicBezTo>
                      <a:pt x="618" y="722"/>
                      <a:pt x="621" y="719"/>
                      <a:pt x="624" y="715"/>
                    </a:cubicBezTo>
                    <a:cubicBezTo>
                      <a:pt x="497" y="681"/>
                      <a:pt x="402" y="564"/>
                      <a:pt x="402" y="426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39">
                <a:extLst>
                  <a:ext uri="{FF2B5EF4-FFF2-40B4-BE49-F238E27FC236}">
                    <a16:creationId xmlns:a16="http://schemas.microsoft.com/office/drawing/2014/main" id="{6D8838B3-03A8-4F44-9218-4C5F6F8684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3725" y="895349"/>
                <a:ext cx="576262" cy="990600"/>
              </a:xfrm>
              <a:custGeom>
                <a:avLst/>
                <a:gdLst>
                  <a:gd name="T0" fmla="*/ 268 w 268"/>
                  <a:gd name="T1" fmla="*/ 230 h 459"/>
                  <a:gd name="T2" fmla="*/ 67 w 268"/>
                  <a:gd name="T3" fmla="*/ 0 h 459"/>
                  <a:gd name="T4" fmla="*/ 0 w 268"/>
                  <a:gd name="T5" fmla="*/ 230 h 459"/>
                  <a:gd name="T6" fmla="*/ 67 w 268"/>
                  <a:gd name="T7" fmla="*/ 459 h 459"/>
                  <a:gd name="T8" fmla="*/ 268 w 268"/>
                  <a:gd name="T9" fmla="*/ 230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8" h="459">
                    <a:moveTo>
                      <a:pt x="268" y="230"/>
                    </a:moveTo>
                    <a:cubicBezTo>
                      <a:pt x="268" y="112"/>
                      <a:pt x="181" y="15"/>
                      <a:pt x="67" y="0"/>
                    </a:cubicBezTo>
                    <a:cubicBezTo>
                      <a:pt x="25" y="67"/>
                      <a:pt x="0" y="145"/>
                      <a:pt x="0" y="230"/>
                    </a:cubicBezTo>
                    <a:cubicBezTo>
                      <a:pt x="0" y="314"/>
                      <a:pt x="25" y="393"/>
                      <a:pt x="67" y="459"/>
                    </a:cubicBezTo>
                    <a:cubicBezTo>
                      <a:pt x="181" y="444"/>
                      <a:pt x="268" y="347"/>
                      <a:pt x="268" y="23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40">
                <a:extLst>
                  <a:ext uri="{FF2B5EF4-FFF2-40B4-BE49-F238E27FC236}">
                    <a16:creationId xmlns:a16="http://schemas.microsoft.com/office/drawing/2014/main" id="{4BEBD49B-B46D-47D0-A507-CE2BDFA457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3388" y="766763"/>
                <a:ext cx="577850" cy="1249363"/>
              </a:xfrm>
              <a:custGeom>
                <a:avLst/>
                <a:gdLst>
                  <a:gd name="T0" fmla="*/ 269 w 269"/>
                  <a:gd name="T1" fmla="*/ 519 h 579"/>
                  <a:gd name="T2" fmla="*/ 68 w 269"/>
                  <a:gd name="T3" fmla="*/ 290 h 579"/>
                  <a:gd name="T4" fmla="*/ 269 w 269"/>
                  <a:gd name="T5" fmla="*/ 60 h 579"/>
                  <a:gd name="T6" fmla="*/ 268 w 269"/>
                  <a:gd name="T7" fmla="*/ 58 h 579"/>
                  <a:gd name="T8" fmla="*/ 222 w 269"/>
                  <a:gd name="T9" fmla="*/ 0 h 579"/>
                  <a:gd name="T10" fmla="*/ 0 w 269"/>
                  <a:gd name="T11" fmla="*/ 290 h 579"/>
                  <a:gd name="T12" fmla="*/ 222 w 269"/>
                  <a:gd name="T13" fmla="*/ 579 h 579"/>
                  <a:gd name="T14" fmla="*/ 268 w 269"/>
                  <a:gd name="T15" fmla="*/ 521 h 579"/>
                  <a:gd name="T16" fmla="*/ 269 w 269"/>
                  <a:gd name="T17" fmla="*/ 519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9" h="579">
                    <a:moveTo>
                      <a:pt x="269" y="519"/>
                    </a:moveTo>
                    <a:cubicBezTo>
                      <a:pt x="156" y="504"/>
                      <a:pt x="68" y="407"/>
                      <a:pt x="68" y="290"/>
                    </a:cubicBezTo>
                    <a:cubicBezTo>
                      <a:pt x="68" y="172"/>
                      <a:pt x="156" y="75"/>
                      <a:pt x="269" y="60"/>
                    </a:cubicBezTo>
                    <a:cubicBezTo>
                      <a:pt x="269" y="60"/>
                      <a:pt x="268" y="59"/>
                      <a:pt x="268" y="58"/>
                    </a:cubicBezTo>
                    <a:cubicBezTo>
                      <a:pt x="254" y="38"/>
                      <a:pt x="239" y="18"/>
                      <a:pt x="222" y="0"/>
                    </a:cubicBezTo>
                    <a:cubicBezTo>
                      <a:pt x="95" y="34"/>
                      <a:pt x="0" y="151"/>
                      <a:pt x="0" y="290"/>
                    </a:cubicBezTo>
                    <a:cubicBezTo>
                      <a:pt x="0" y="428"/>
                      <a:pt x="95" y="545"/>
                      <a:pt x="222" y="579"/>
                    </a:cubicBezTo>
                    <a:cubicBezTo>
                      <a:pt x="239" y="561"/>
                      <a:pt x="254" y="542"/>
                      <a:pt x="268" y="521"/>
                    </a:cubicBezTo>
                    <a:cubicBezTo>
                      <a:pt x="268" y="521"/>
                      <a:pt x="269" y="520"/>
                      <a:pt x="269" y="519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41">
                <a:extLst>
                  <a:ext uri="{FF2B5EF4-FFF2-40B4-BE49-F238E27FC236}">
                    <a16:creationId xmlns:a16="http://schemas.microsoft.com/office/drawing/2014/main" id="{1C93CA48-F255-4597-A369-00980A9F5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8188" y="766763"/>
                <a:ext cx="579438" cy="1249363"/>
              </a:xfrm>
              <a:custGeom>
                <a:avLst/>
                <a:gdLst>
                  <a:gd name="T0" fmla="*/ 270 w 270"/>
                  <a:gd name="T1" fmla="*/ 290 h 579"/>
                  <a:gd name="T2" fmla="*/ 47 w 270"/>
                  <a:gd name="T3" fmla="*/ 0 h 579"/>
                  <a:gd name="T4" fmla="*/ 0 w 270"/>
                  <a:gd name="T5" fmla="*/ 60 h 579"/>
                  <a:gd name="T6" fmla="*/ 201 w 270"/>
                  <a:gd name="T7" fmla="*/ 290 h 579"/>
                  <a:gd name="T8" fmla="*/ 0 w 270"/>
                  <a:gd name="T9" fmla="*/ 519 h 579"/>
                  <a:gd name="T10" fmla="*/ 47 w 270"/>
                  <a:gd name="T11" fmla="*/ 579 h 579"/>
                  <a:gd name="T12" fmla="*/ 270 w 270"/>
                  <a:gd name="T13" fmla="*/ 290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0" h="579">
                    <a:moveTo>
                      <a:pt x="270" y="290"/>
                    </a:moveTo>
                    <a:cubicBezTo>
                      <a:pt x="270" y="151"/>
                      <a:pt x="175" y="34"/>
                      <a:pt x="47" y="0"/>
                    </a:cubicBezTo>
                    <a:cubicBezTo>
                      <a:pt x="30" y="19"/>
                      <a:pt x="14" y="39"/>
                      <a:pt x="0" y="60"/>
                    </a:cubicBezTo>
                    <a:cubicBezTo>
                      <a:pt x="114" y="75"/>
                      <a:pt x="201" y="172"/>
                      <a:pt x="201" y="290"/>
                    </a:cubicBezTo>
                    <a:cubicBezTo>
                      <a:pt x="201" y="407"/>
                      <a:pt x="114" y="504"/>
                      <a:pt x="0" y="519"/>
                    </a:cubicBezTo>
                    <a:cubicBezTo>
                      <a:pt x="14" y="541"/>
                      <a:pt x="30" y="561"/>
                      <a:pt x="47" y="579"/>
                    </a:cubicBezTo>
                    <a:cubicBezTo>
                      <a:pt x="175" y="545"/>
                      <a:pt x="270" y="428"/>
                      <a:pt x="270" y="29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E7E05923-F50D-4639-A09E-C02FE9F0EA98}"/>
                </a:ext>
              </a:extLst>
            </p:cNvPr>
            <p:cNvGrpSpPr/>
            <p:nvPr/>
          </p:nvGrpSpPr>
          <p:grpSpPr>
            <a:xfrm rot="20440231">
              <a:off x="900491" y="6022722"/>
              <a:ext cx="360000" cy="360000"/>
              <a:chOff x="5673725" y="473075"/>
              <a:chExt cx="1831976" cy="1838325"/>
            </a:xfrm>
          </p:grpSpPr>
          <p:sp>
            <p:nvSpPr>
              <p:cNvPr id="81" name="Freeform 37">
                <a:extLst>
                  <a:ext uri="{FF2B5EF4-FFF2-40B4-BE49-F238E27FC236}">
                    <a16:creationId xmlns:a16="http://schemas.microsoft.com/office/drawing/2014/main" id="{A03D6363-CD78-48EE-BE20-3DFDE98FEF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9438" y="895350"/>
                <a:ext cx="576263" cy="990600"/>
              </a:xfrm>
              <a:custGeom>
                <a:avLst/>
                <a:gdLst>
                  <a:gd name="T0" fmla="*/ 0 w 268"/>
                  <a:gd name="T1" fmla="*/ 230 h 459"/>
                  <a:gd name="T2" fmla="*/ 201 w 268"/>
                  <a:gd name="T3" fmla="*/ 459 h 459"/>
                  <a:gd name="T4" fmla="*/ 268 w 268"/>
                  <a:gd name="T5" fmla="*/ 230 h 459"/>
                  <a:gd name="T6" fmla="*/ 201 w 268"/>
                  <a:gd name="T7" fmla="*/ 0 h 459"/>
                  <a:gd name="T8" fmla="*/ 0 w 268"/>
                  <a:gd name="T9" fmla="*/ 230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8" h="459">
                    <a:moveTo>
                      <a:pt x="0" y="230"/>
                    </a:moveTo>
                    <a:cubicBezTo>
                      <a:pt x="0" y="347"/>
                      <a:pt x="88" y="444"/>
                      <a:pt x="201" y="459"/>
                    </a:cubicBezTo>
                    <a:cubicBezTo>
                      <a:pt x="244" y="393"/>
                      <a:pt x="268" y="314"/>
                      <a:pt x="268" y="230"/>
                    </a:cubicBezTo>
                    <a:cubicBezTo>
                      <a:pt x="268" y="145"/>
                      <a:pt x="244" y="67"/>
                      <a:pt x="201" y="0"/>
                    </a:cubicBezTo>
                    <a:cubicBezTo>
                      <a:pt x="88" y="15"/>
                      <a:pt x="0" y="112"/>
                      <a:pt x="0" y="23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38">
                <a:extLst>
                  <a:ext uri="{FF2B5EF4-FFF2-40B4-BE49-F238E27FC236}">
                    <a16:creationId xmlns:a16="http://schemas.microsoft.com/office/drawing/2014/main" id="{A0E0AACD-0069-490A-9C8B-84B47F4E42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8200" y="473075"/>
                <a:ext cx="1343025" cy="1838325"/>
              </a:xfrm>
              <a:custGeom>
                <a:avLst/>
                <a:gdLst>
                  <a:gd name="T0" fmla="*/ 402 w 624"/>
                  <a:gd name="T1" fmla="*/ 426 h 852"/>
                  <a:gd name="T2" fmla="*/ 624 w 624"/>
                  <a:gd name="T3" fmla="*/ 136 h 852"/>
                  <a:gd name="T4" fmla="*/ 615 w 624"/>
                  <a:gd name="T5" fmla="*/ 126 h 852"/>
                  <a:gd name="T6" fmla="*/ 312 w 624"/>
                  <a:gd name="T7" fmla="*/ 0 h 852"/>
                  <a:gd name="T8" fmla="*/ 0 w 624"/>
                  <a:gd name="T9" fmla="*/ 136 h 852"/>
                  <a:gd name="T10" fmla="*/ 223 w 624"/>
                  <a:gd name="T11" fmla="*/ 426 h 852"/>
                  <a:gd name="T12" fmla="*/ 0 w 624"/>
                  <a:gd name="T13" fmla="*/ 715 h 852"/>
                  <a:gd name="T14" fmla="*/ 312 w 624"/>
                  <a:gd name="T15" fmla="*/ 852 h 852"/>
                  <a:gd name="T16" fmla="*/ 615 w 624"/>
                  <a:gd name="T17" fmla="*/ 725 h 852"/>
                  <a:gd name="T18" fmla="*/ 624 w 624"/>
                  <a:gd name="T19" fmla="*/ 715 h 852"/>
                  <a:gd name="T20" fmla="*/ 402 w 624"/>
                  <a:gd name="T21" fmla="*/ 426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4" h="852">
                    <a:moveTo>
                      <a:pt x="402" y="426"/>
                    </a:moveTo>
                    <a:cubicBezTo>
                      <a:pt x="402" y="287"/>
                      <a:pt x="497" y="170"/>
                      <a:pt x="624" y="136"/>
                    </a:cubicBezTo>
                    <a:cubicBezTo>
                      <a:pt x="621" y="133"/>
                      <a:pt x="618" y="130"/>
                      <a:pt x="615" y="126"/>
                    </a:cubicBezTo>
                    <a:cubicBezTo>
                      <a:pt x="538" y="48"/>
                      <a:pt x="431" y="0"/>
                      <a:pt x="312" y="0"/>
                    </a:cubicBezTo>
                    <a:cubicBezTo>
                      <a:pt x="189" y="0"/>
                      <a:pt x="78" y="52"/>
                      <a:pt x="0" y="136"/>
                    </a:cubicBezTo>
                    <a:cubicBezTo>
                      <a:pt x="128" y="170"/>
                      <a:pt x="223" y="287"/>
                      <a:pt x="223" y="426"/>
                    </a:cubicBezTo>
                    <a:cubicBezTo>
                      <a:pt x="223" y="564"/>
                      <a:pt x="128" y="681"/>
                      <a:pt x="0" y="715"/>
                    </a:cubicBezTo>
                    <a:cubicBezTo>
                      <a:pt x="78" y="799"/>
                      <a:pt x="189" y="852"/>
                      <a:pt x="312" y="852"/>
                    </a:cubicBezTo>
                    <a:cubicBezTo>
                      <a:pt x="431" y="852"/>
                      <a:pt x="538" y="803"/>
                      <a:pt x="615" y="725"/>
                    </a:cubicBezTo>
                    <a:cubicBezTo>
                      <a:pt x="618" y="722"/>
                      <a:pt x="621" y="719"/>
                      <a:pt x="624" y="715"/>
                    </a:cubicBezTo>
                    <a:cubicBezTo>
                      <a:pt x="497" y="681"/>
                      <a:pt x="402" y="564"/>
                      <a:pt x="402" y="426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39">
                <a:extLst>
                  <a:ext uri="{FF2B5EF4-FFF2-40B4-BE49-F238E27FC236}">
                    <a16:creationId xmlns:a16="http://schemas.microsoft.com/office/drawing/2014/main" id="{E09EBF4F-808C-4BF7-869F-F7B576C510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3725" y="895349"/>
                <a:ext cx="576262" cy="990600"/>
              </a:xfrm>
              <a:custGeom>
                <a:avLst/>
                <a:gdLst>
                  <a:gd name="T0" fmla="*/ 268 w 268"/>
                  <a:gd name="T1" fmla="*/ 230 h 459"/>
                  <a:gd name="T2" fmla="*/ 67 w 268"/>
                  <a:gd name="T3" fmla="*/ 0 h 459"/>
                  <a:gd name="T4" fmla="*/ 0 w 268"/>
                  <a:gd name="T5" fmla="*/ 230 h 459"/>
                  <a:gd name="T6" fmla="*/ 67 w 268"/>
                  <a:gd name="T7" fmla="*/ 459 h 459"/>
                  <a:gd name="T8" fmla="*/ 268 w 268"/>
                  <a:gd name="T9" fmla="*/ 230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8" h="459">
                    <a:moveTo>
                      <a:pt x="268" y="230"/>
                    </a:moveTo>
                    <a:cubicBezTo>
                      <a:pt x="268" y="112"/>
                      <a:pt x="181" y="15"/>
                      <a:pt x="67" y="0"/>
                    </a:cubicBezTo>
                    <a:cubicBezTo>
                      <a:pt x="25" y="67"/>
                      <a:pt x="0" y="145"/>
                      <a:pt x="0" y="230"/>
                    </a:cubicBezTo>
                    <a:cubicBezTo>
                      <a:pt x="0" y="314"/>
                      <a:pt x="25" y="393"/>
                      <a:pt x="67" y="459"/>
                    </a:cubicBezTo>
                    <a:cubicBezTo>
                      <a:pt x="181" y="444"/>
                      <a:pt x="268" y="347"/>
                      <a:pt x="268" y="23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40">
                <a:extLst>
                  <a:ext uri="{FF2B5EF4-FFF2-40B4-BE49-F238E27FC236}">
                    <a16:creationId xmlns:a16="http://schemas.microsoft.com/office/drawing/2014/main" id="{C513C305-6B1B-4C5E-B3F6-BDD3EA9FF2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3388" y="766763"/>
                <a:ext cx="577850" cy="1249363"/>
              </a:xfrm>
              <a:custGeom>
                <a:avLst/>
                <a:gdLst>
                  <a:gd name="T0" fmla="*/ 269 w 269"/>
                  <a:gd name="T1" fmla="*/ 519 h 579"/>
                  <a:gd name="T2" fmla="*/ 68 w 269"/>
                  <a:gd name="T3" fmla="*/ 290 h 579"/>
                  <a:gd name="T4" fmla="*/ 269 w 269"/>
                  <a:gd name="T5" fmla="*/ 60 h 579"/>
                  <a:gd name="T6" fmla="*/ 268 w 269"/>
                  <a:gd name="T7" fmla="*/ 58 h 579"/>
                  <a:gd name="T8" fmla="*/ 222 w 269"/>
                  <a:gd name="T9" fmla="*/ 0 h 579"/>
                  <a:gd name="T10" fmla="*/ 0 w 269"/>
                  <a:gd name="T11" fmla="*/ 290 h 579"/>
                  <a:gd name="T12" fmla="*/ 222 w 269"/>
                  <a:gd name="T13" fmla="*/ 579 h 579"/>
                  <a:gd name="T14" fmla="*/ 268 w 269"/>
                  <a:gd name="T15" fmla="*/ 521 h 579"/>
                  <a:gd name="T16" fmla="*/ 269 w 269"/>
                  <a:gd name="T17" fmla="*/ 519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9" h="579">
                    <a:moveTo>
                      <a:pt x="269" y="519"/>
                    </a:moveTo>
                    <a:cubicBezTo>
                      <a:pt x="156" y="504"/>
                      <a:pt x="68" y="407"/>
                      <a:pt x="68" y="290"/>
                    </a:cubicBezTo>
                    <a:cubicBezTo>
                      <a:pt x="68" y="172"/>
                      <a:pt x="156" y="75"/>
                      <a:pt x="269" y="60"/>
                    </a:cubicBezTo>
                    <a:cubicBezTo>
                      <a:pt x="269" y="60"/>
                      <a:pt x="268" y="59"/>
                      <a:pt x="268" y="58"/>
                    </a:cubicBezTo>
                    <a:cubicBezTo>
                      <a:pt x="254" y="38"/>
                      <a:pt x="239" y="18"/>
                      <a:pt x="222" y="0"/>
                    </a:cubicBezTo>
                    <a:cubicBezTo>
                      <a:pt x="95" y="34"/>
                      <a:pt x="0" y="151"/>
                      <a:pt x="0" y="290"/>
                    </a:cubicBezTo>
                    <a:cubicBezTo>
                      <a:pt x="0" y="428"/>
                      <a:pt x="95" y="545"/>
                      <a:pt x="222" y="579"/>
                    </a:cubicBezTo>
                    <a:cubicBezTo>
                      <a:pt x="239" y="561"/>
                      <a:pt x="254" y="542"/>
                      <a:pt x="268" y="521"/>
                    </a:cubicBezTo>
                    <a:cubicBezTo>
                      <a:pt x="268" y="521"/>
                      <a:pt x="269" y="520"/>
                      <a:pt x="269" y="519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41">
                <a:extLst>
                  <a:ext uri="{FF2B5EF4-FFF2-40B4-BE49-F238E27FC236}">
                    <a16:creationId xmlns:a16="http://schemas.microsoft.com/office/drawing/2014/main" id="{CF089630-1A7F-4264-8C2E-C6D758F791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8188" y="766763"/>
                <a:ext cx="579438" cy="1249363"/>
              </a:xfrm>
              <a:custGeom>
                <a:avLst/>
                <a:gdLst>
                  <a:gd name="T0" fmla="*/ 270 w 270"/>
                  <a:gd name="T1" fmla="*/ 290 h 579"/>
                  <a:gd name="T2" fmla="*/ 47 w 270"/>
                  <a:gd name="T3" fmla="*/ 0 h 579"/>
                  <a:gd name="T4" fmla="*/ 0 w 270"/>
                  <a:gd name="T5" fmla="*/ 60 h 579"/>
                  <a:gd name="T6" fmla="*/ 201 w 270"/>
                  <a:gd name="T7" fmla="*/ 290 h 579"/>
                  <a:gd name="T8" fmla="*/ 0 w 270"/>
                  <a:gd name="T9" fmla="*/ 519 h 579"/>
                  <a:gd name="T10" fmla="*/ 47 w 270"/>
                  <a:gd name="T11" fmla="*/ 579 h 579"/>
                  <a:gd name="T12" fmla="*/ 270 w 270"/>
                  <a:gd name="T13" fmla="*/ 290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0" h="579">
                    <a:moveTo>
                      <a:pt x="270" y="290"/>
                    </a:moveTo>
                    <a:cubicBezTo>
                      <a:pt x="270" y="151"/>
                      <a:pt x="175" y="34"/>
                      <a:pt x="47" y="0"/>
                    </a:cubicBezTo>
                    <a:cubicBezTo>
                      <a:pt x="30" y="19"/>
                      <a:pt x="14" y="39"/>
                      <a:pt x="0" y="60"/>
                    </a:cubicBezTo>
                    <a:cubicBezTo>
                      <a:pt x="114" y="75"/>
                      <a:pt x="201" y="172"/>
                      <a:pt x="201" y="290"/>
                    </a:cubicBezTo>
                    <a:cubicBezTo>
                      <a:pt x="201" y="407"/>
                      <a:pt x="114" y="504"/>
                      <a:pt x="0" y="519"/>
                    </a:cubicBezTo>
                    <a:cubicBezTo>
                      <a:pt x="14" y="541"/>
                      <a:pt x="30" y="561"/>
                      <a:pt x="47" y="579"/>
                    </a:cubicBezTo>
                    <a:cubicBezTo>
                      <a:pt x="175" y="545"/>
                      <a:pt x="270" y="428"/>
                      <a:pt x="270" y="29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0446667C-4A7C-4955-9152-EAD5E22E10F6}"/>
              </a:ext>
            </a:extLst>
          </p:cNvPr>
          <p:cNvGrpSpPr/>
          <p:nvPr/>
        </p:nvGrpSpPr>
        <p:grpSpPr>
          <a:xfrm rot="9625706" flipH="1">
            <a:off x="925372" y="3483923"/>
            <a:ext cx="1243570" cy="2729748"/>
            <a:chOff x="550863" y="442913"/>
            <a:chExt cx="2657475" cy="597058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5" name="Rectangle 5">
              <a:extLst>
                <a:ext uri="{FF2B5EF4-FFF2-40B4-BE49-F238E27FC236}">
                  <a16:creationId xmlns:a16="http://schemas.microsoft.com/office/drawing/2014/main" id="{B0AFC297-3DC1-4782-87F0-21F64D6B6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1300" y="4673600"/>
              <a:ext cx="739775" cy="1778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6">
              <a:extLst>
                <a:ext uri="{FF2B5EF4-FFF2-40B4-BE49-F238E27FC236}">
                  <a16:creationId xmlns:a16="http://schemas.microsoft.com/office/drawing/2014/main" id="{FA046FA5-2697-4C53-9D66-DFA7FAAA3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988" y="6237288"/>
              <a:ext cx="657225" cy="176213"/>
            </a:xfrm>
            <a:custGeom>
              <a:avLst/>
              <a:gdLst>
                <a:gd name="T0" fmla="*/ 264 w 305"/>
                <a:gd name="T1" fmla="*/ 0 h 82"/>
                <a:gd name="T2" fmla="*/ 41 w 305"/>
                <a:gd name="T3" fmla="*/ 0 h 82"/>
                <a:gd name="T4" fmla="*/ 0 w 305"/>
                <a:gd name="T5" fmla="*/ 41 h 82"/>
                <a:gd name="T6" fmla="*/ 0 w 305"/>
                <a:gd name="T7" fmla="*/ 41 h 82"/>
                <a:gd name="T8" fmla="*/ 41 w 305"/>
                <a:gd name="T9" fmla="*/ 82 h 82"/>
                <a:gd name="T10" fmla="*/ 264 w 305"/>
                <a:gd name="T11" fmla="*/ 82 h 82"/>
                <a:gd name="T12" fmla="*/ 305 w 305"/>
                <a:gd name="T13" fmla="*/ 41 h 82"/>
                <a:gd name="T14" fmla="*/ 305 w 305"/>
                <a:gd name="T15" fmla="*/ 41 h 82"/>
                <a:gd name="T16" fmla="*/ 264 w 305"/>
                <a:gd name="T1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5" h="82">
                  <a:moveTo>
                    <a:pt x="264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64"/>
                    <a:pt x="18" y="82"/>
                    <a:pt x="41" y="82"/>
                  </a:cubicBezTo>
                  <a:cubicBezTo>
                    <a:pt x="264" y="82"/>
                    <a:pt x="264" y="82"/>
                    <a:pt x="264" y="82"/>
                  </a:cubicBezTo>
                  <a:cubicBezTo>
                    <a:pt x="287" y="82"/>
                    <a:pt x="305" y="64"/>
                    <a:pt x="305" y="41"/>
                  </a:cubicBezTo>
                  <a:cubicBezTo>
                    <a:pt x="305" y="41"/>
                    <a:pt x="305" y="41"/>
                    <a:pt x="305" y="41"/>
                  </a:cubicBezTo>
                  <a:cubicBezTo>
                    <a:pt x="305" y="18"/>
                    <a:pt x="287" y="0"/>
                    <a:pt x="264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Rectangle 7">
              <a:extLst>
                <a:ext uri="{FF2B5EF4-FFF2-40B4-BE49-F238E27FC236}">
                  <a16:creationId xmlns:a16="http://schemas.microsoft.com/office/drawing/2014/main" id="{AC5EE32C-8A2E-4DE1-8357-ADD6370FB8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1475" y="4851400"/>
              <a:ext cx="476250" cy="1385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Rectangle 8">
              <a:extLst>
                <a:ext uri="{FF2B5EF4-FFF2-40B4-BE49-F238E27FC236}">
                  <a16:creationId xmlns:a16="http://schemas.microsoft.com/office/drawing/2014/main" id="{DB4AC46F-76AD-4EC1-A502-0908FAAD5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1475" y="4956175"/>
              <a:ext cx="476250" cy="22225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Rectangle 9">
              <a:extLst>
                <a:ext uri="{FF2B5EF4-FFF2-40B4-BE49-F238E27FC236}">
                  <a16:creationId xmlns:a16="http://schemas.microsoft.com/office/drawing/2014/main" id="{CD74F52E-1EAA-46C5-9FA7-3EB7E72F74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1475" y="5273675"/>
              <a:ext cx="476250" cy="22225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Rectangle 10">
              <a:extLst>
                <a:ext uri="{FF2B5EF4-FFF2-40B4-BE49-F238E27FC236}">
                  <a16:creationId xmlns:a16="http://schemas.microsoft.com/office/drawing/2014/main" id="{11FFC91A-0D20-4A48-AB51-E035A72174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1475" y="5591175"/>
              <a:ext cx="476250" cy="22225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Rectangle 11">
              <a:extLst>
                <a:ext uri="{FF2B5EF4-FFF2-40B4-BE49-F238E27FC236}">
                  <a16:creationId xmlns:a16="http://schemas.microsoft.com/office/drawing/2014/main" id="{37499244-DD3D-45F2-B4DB-6D3B9E082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1475" y="5908675"/>
              <a:ext cx="476250" cy="22225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Rectangle 12">
              <a:extLst>
                <a:ext uri="{FF2B5EF4-FFF2-40B4-BE49-F238E27FC236}">
                  <a16:creationId xmlns:a16="http://schemas.microsoft.com/office/drawing/2014/main" id="{3BC50926-53AC-481E-87B2-9E497E1EA7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7850" y="601663"/>
              <a:ext cx="65088" cy="2892425"/>
            </a:xfrm>
            <a:prstGeom prst="rect">
              <a:avLst/>
            </a:prstGeom>
            <a:solidFill>
              <a:srgbClr val="D9E2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Rectangle 13">
              <a:extLst>
                <a:ext uri="{FF2B5EF4-FFF2-40B4-BE49-F238E27FC236}">
                  <a16:creationId xmlns:a16="http://schemas.microsoft.com/office/drawing/2014/main" id="{3BD1FE45-91D8-4B20-872D-DB98DD203F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7663" y="601663"/>
              <a:ext cx="65088" cy="2892425"/>
            </a:xfrm>
            <a:prstGeom prst="rect">
              <a:avLst/>
            </a:prstGeom>
            <a:solidFill>
              <a:srgbClr val="D9E2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Rectangle 14">
              <a:extLst>
                <a:ext uri="{FF2B5EF4-FFF2-40B4-BE49-F238E27FC236}">
                  <a16:creationId xmlns:a16="http://schemas.microsoft.com/office/drawing/2014/main" id="{95F749E1-3695-4619-9CDA-EF4A78C35A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0650" y="601663"/>
              <a:ext cx="63500" cy="2892425"/>
            </a:xfrm>
            <a:prstGeom prst="rect">
              <a:avLst/>
            </a:prstGeom>
            <a:solidFill>
              <a:srgbClr val="D9E2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Rectangle 15">
              <a:extLst>
                <a:ext uri="{FF2B5EF4-FFF2-40B4-BE49-F238E27FC236}">
                  <a16:creationId xmlns:a16="http://schemas.microsoft.com/office/drawing/2014/main" id="{13FB501F-CA9A-4589-9989-D80F70AC08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0463" y="779463"/>
              <a:ext cx="65088" cy="2540000"/>
            </a:xfrm>
            <a:prstGeom prst="rect">
              <a:avLst/>
            </a:prstGeom>
            <a:solidFill>
              <a:srgbClr val="D9E2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Rectangle 16">
              <a:extLst>
                <a:ext uri="{FF2B5EF4-FFF2-40B4-BE49-F238E27FC236}">
                  <a16:creationId xmlns:a16="http://schemas.microsoft.com/office/drawing/2014/main" id="{40FD2680-304E-4F69-8458-D935AE93FB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1863" y="985838"/>
              <a:ext cx="65088" cy="2124075"/>
            </a:xfrm>
            <a:prstGeom prst="rect">
              <a:avLst/>
            </a:prstGeom>
            <a:solidFill>
              <a:srgbClr val="D9E2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Rectangle 17">
              <a:extLst>
                <a:ext uri="{FF2B5EF4-FFF2-40B4-BE49-F238E27FC236}">
                  <a16:creationId xmlns:a16="http://schemas.microsoft.com/office/drawing/2014/main" id="{AED059DF-CD70-4B1A-A965-1E87923A91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6450" y="601663"/>
              <a:ext cx="65088" cy="2892425"/>
            </a:xfrm>
            <a:prstGeom prst="rect">
              <a:avLst/>
            </a:prstGeom>
            <a:solidFill>
              <a:srgbClr val="D9E2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Rectangle 18">
              <a:extLst>
                <a:ext uri="{FF2B5EF4-FFF2-40B4-BE49-F238E27FC236}">
                  <a16:creationId xmlns:a16="http://schemas.microsoft.com/office/drawing/2014/main" id="{BF92B2C9-025B-40F2-8404-1A0CB5D64E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6638" y="601663"/>
              <a:ext cx="61913" cy="2892425"/>
            </a:xfrm>
            <a:prstGeom prst="rect">
              <a:avLst/>
            </a:prstGeom>
            <a:solidFill>
              <a:srgbClr val="D9E2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Rectangle 19">
              <a:extLst>
                <a:ext uri="{FF2B5EF4-FFF2-40B4-BE49-F238E27FC236}">
                  <a16:creationId xmlns:a16="http://schemas.microsoft.com/office/drawing/2014/main" id="{A570E5A8-A471-4996-B74E-8151E2AC8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5238" y="779463"/>
              <a:ext cx="63500" cy="2540000"/>
            </a:xfrm>
            <a:prstGeom prst="rect">
              <a:avLst/>
            </a:prstGeom>
            <a:solidFill>
              <a:srgbClr val="D9E2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Rectangle 20">
              <a:extLst>
                <a:ext uri="{FF2B5EF4-FFF2-40B4-BE49-F238E27FC236}">
                  <a16:creationId xmlns:a16="http://schemas.microsoft.com/office/drawing/2014/main" id="{A4C16CAA-4DBE-4D25-B06E-1A131824A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2250" y="985838"/>
              <a:ext cx="65088" cy="2124075"/>
            </a:xfrm>
            <a:prstGeom prst="rect">
              <a:avLst/>
            </a:prstGeom>
            <a:solidFill>
              <a:srgbClr val="D9E2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Rectangle 21">
              <a:extLst>
                <a:ext uri="{FF2B5EF4-FFF2-40B4-BE49-F238E27FC236}">
                  <a16:creationId xmlns:a16="http://schemas.microsoft.com/office/drawing/2014/main" id="{A08129AE-BAB2-40CE-995B-E161C87336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500" y="2016125"/>
              <a:ext cx="2363788" cy="63500"/>
            </a:xfrm>
            <a:prstGeom prst="rect">
              <a:avLst/>
            </a:prstGeom>
            <a:solidFill>
              <a:srgbClr val="F4F7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Rectangle 22">
              <a:extLst>
                <a:ext uri="{FF2B5EF4-FFF2-40B4-BE49-F238E27FC236}">
                  <a16:creationId xmlns:a16="http://schemas.microsoft.com/office/drawing/2014/main" id="{BFE22DA9-55A4-40E6-BDEF-F6E5A67134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500" y="1787525"/>
              <a:ext cx="2363788" cy="63500"/>
            </a:xfrm>
            <a:prstGeom prst="rect">
              <a:avLst/>
            </a:prstGeom>
            <a:solidFill>
              <a:srgbClr val="F4F7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Rectangle 23">
              <a:extLst>
                <a:ext uri="{FF2B5EF4-FFF2-40B4-BE49-F238E27FC236}">
                  <a16:creationId xmlns:a16="http://schemas.microsoft.com/office/drawing/2014/main" id="{D870C330-1F5D-43FD-8E36-6BD33D5C35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500" y="1555750"/>
              <a:ext cx="2363788" cy="65088"/>
            </a:xfrm>
            <a:prstGeom prst="rect">
              <a:avLst/>
            </a:prstGeom>
            <a:solidFill>
              <a:srgbClr val="F4F7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Rectangle 24">
              <a:extLst>
                <a:ext uri="{FF2B5EF4-FFF2-40B4-BE49-F238E27FC236}">
                  <a16:creationId xmlns:a16="http://schemas.microsoft.com/office/drawing/2014/main" id="{C52F0F8D-A26E-4944-B041-35B9B5EB6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375" y="1327150"/>
              <a:ext cx="2076450" cy="65088"/>
            </a:xfrm>
            <a:prstGeom prst="rect">
              <a:avLst/>
            </a:prstGeom>
            <a:solidFill>
              <a:srgbClr val="F4F7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Rectangle 25">
              <a:extLst>
                <a:ext uri="{FF2B5EF4-FFF2-40B4-BE49-F238E27FC236}">
                  <a16:creationId xmlns:a16="http://schemas.microsoft.com/office/drawing/2014/main" id="{49558E14-46D0-489D-B2F6-8987B78B6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1238" y="1098550"/>
              <a:ext cx="1736725" cy="61913"/>
            </a:xfrm>
            <a:prstGeom prst="rect">
              <a:avLst/>
            </a:prstGeom>
            <a:solidFill>
              <a:srgbClr val="F4F7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Rectangle 26">
              <a:extLst>
                <a:ext uri="{FF2B5EF4-FFF2-40B4-BE49-F238E27FC236}">
                  <a16:creationId xmlns:a16="http://schemas.microsoft.com/office/drawing/2014/main" id="{E400D030-F9EC-44F2-94A3-E7B8874D22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1238" y="884238"/>
              <a:ext cx="1736725" cy="63500"/>
            </a:xfrm>
            <a:prstGeom prst="rect">
              <a:avLst/>
            </a:prstGeom>
            <a:solidFill>
              <a:srgbClr val="F4F7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Rectangle 27">
              <a:extLst>
                <a:ext uri="{FF2B5EF4-FFF2-40B4-BE49-F238E27FC236}">
                  <a16:creationId xmlns:a16="http://schemas.microsoft.com/office/drawing/2014/main" id="{3A1E9D88-842B-4329-AB0D-79438E463B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500" y="2246313"/>
              <a:ext cx="2363788" cy="65088"/>
            </a:xfrm>
            <a:prstGeom prst="rect">
              <a:avLst/>
            </a:prstGeom>
            <a:solidFill>
              <a:srgbClr val="F4F7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Rectangle 28">
              <a:extLst>
                <a:ext uri="{FF2B5EF4-FFF2-40B4-BE49-F238E27FC236}">
                  <a16:creationId xmlns:a16="http://schemas.microsoft.com/office/drawing/2014/main" id="{F17FFC19-6760-460E-A653-321CA65671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500" y="2474913"/>
              <a:ext cx="2363788" cy="65088"/>
            </a:xfrm>
            <a:prstGeom prst="rect">
              <a:avLst/>
            </a:prstGeom>
            <a:solidFill>
              <a:srgbClr val="F4F7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Rectangle 29">
              <a:extLst>
                <a:ext uri="{FF2B5EF4-FFF2-40B4-BE49-F238E27FC236}">
                  <a16:creationId xmlns:a16="http://schemas.microsoft.com/office/drawing/2014/main" id="{3555E1AC-27D3-4F7C-B6CB-EA9CEA42C9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375" y="2706688"/>
              <a:ext cx="2076450" cy="61913"/>
            </a:xfrm>
            <a:prstGeom prst="rect">
              <a:avLst/>
            </a:prstGeom>
            <a:solidFill>
              <a:srgbClr val="F4F7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Rectangle 30">
              <a:extLst>
                <a:ext uri="{FF2B5EF4-FFF2-40B4-BE49-F238E27FC236}">
                  <a16:creationId xmlns:a16="http://schemas.microsoft.com/office/drawing/2014/main" id="{704C7673-97EB-48F0-B242-736D001E8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1238" y="2935288"/>
              <a:ext cx="1736725" cy="65088"/>
            </a:xfrm>
            <a:prstGeom prst="rect">
              <a:avLst/>
            </a:prstGeom>
            <a:solidFill>
              <a:srgbClr val="F4F7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Rectangle 31">
              <a:extLst>
                <a:ext uri="{FF2B5EF4-FFF2-40B4-BE49-F238E27FC236}">
                  <a16:creationId xmlns:a16="http://schemas.microsoft.com/office/drawing/2014/main" id="{C9C281F6-53B8-46DB-AD8F-30044AADA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1238" y="3159125"/>
              <a:ext cx="1736725" cy="65088"/>
            </a:xfrm>
            <a:prstGeom prst="rect">
              <a:avLst/>
            </a:prstGeom>
            <a:solidFill>
              <a:srgbClr val="F4F7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32">
              <a:extLst>
                <a:ext uri="{FF2B5EF4-FFF2-40B4-BE49-F238E27FC236}">
                  <a16:creationId xmlns:a16="http://schemas.microsoft.com/office/drawing/2014/main" id="{BDA75254-ED30-4FC3-9C82-54B3CCFD3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863" y="442913"/>
              <a:ext cx="2657475" cy="1587500"/>
            </a:xfrm>
            <a:custGeom>
              <a:avLst/>
              <a:gdLst>
                <a:gd name="T0" fmla="*/ 618 w 1235"/>
                <a:gd name="T1" fmla="*/ 0 h 736"/>
                <a:gd name="T2" fmla="*/ 177 w 1235"/>
                <a:gd name="T3" fmla="*/ 219 h 736"/>
                <a:gd name="T4" fmla="*/ 0 w 1235"/>
                <a:gd name="T5" fmla="*/ 736 h 736"/>
                <a:gd name="T6" fmla="*/ 115 w 1235"/>
                <a:gd name="T7" fmla="*/ 736 h 736"/>
                <a:gd name="T8" fmla="*/ 618 w 1235"/>
                <a:gd name="T9" fmla="*/ 115 h 736"/>
                <a:gd name="T10" fmla="*/ 1120 w 1235"/>
                <a:gd name="T11" fmla="*/ 736 h 736"/>
                <a:gd name="T12" fmla="*/ 1235 w 1235"/>
                <a:gd name="T13" fmla="*/ 736 h 736"/>
                <a:gd name="T14" fmla="*/ 1058 w 1235"/>
                <a:gd name="T15" fmla="*/ 219 h 736"/>
                <a:gd name="T16" fmla="*/ 618 w 1235"/>
                <a:gd name="T17" fmla="*/ 0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5" h="736">
                  <a:moveTo>
                    <a:pt x="618" y="0"/>
                  </a:moveTo>
                  <a:cubicBezTo>
                    <a:pt x="451" y="0"/>
                    <a:pt x="294" y="78"/>
                    <a:pt x="177" y="219"/>
                  </a:cubicBezTo>
                  <a:cubicBezTo>
                    <a:pt x="63" y="358"/>
                    <a:pt x="0" y="542"/>
                    <a:pt x="0" y="736"/>
                  </a:cubicBezTo>
                  <a:cubicBezTo>
                    <a:pt x="115" y="736"/>
                    <a:pt x="115" y="736"/>
                    <a:pt x="115" y="736"/>
                  </a:cubicBezTo>
                  <a:cubicBezTo>
                    <a:pt x="115" y="393"/>
                    <a:pt x="341" y="115"/>
                    <a:pt x="618" y="115"/>
                  </a:cubicBezTo>
                  <a:cubicBezTo>
                    <a:pt x="895" y="115"/>
                    <a:pt x="1120" y="393"/>
                    <a:pt x="1120" y="736"/>
                  </a:cubicBezTo>
                  <a:cubicBezTo>
                    <a:pt x="1235" y="736"/>
                    <a:pt x="1235" y="736"/>
                    <a:pt x="1235" y="736"/>
                  </a:cubicBezTo>
                  <a:cubicBezTo>
                    <a:pt x="1235" y="542"/>
                    <a:pt x="1172" y="358"/>
                    <a:pt x="1058" y="219"/>
                  </a:cubicBezTo>
                  <a:cubicBezTo>
                    <a:pt x="941" y="78"/>
                    <a:pt x="785" y="0"/>
                    <a:pt x="618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23" name="Freeform 33">
              <a:extLst>
                <a:ext uri="{FF2B5EF4-FFF2-40B4-BE49-F238E27FC236}">
                  <a16:creationId xmlns:a16="http://schemas.microsoft.com/office/drawing/2014/main" id="{C9DD086F-4C08-4605-834F-7B7E52C832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863" y="2030413"/>
              <a:ext cx="2657475" cy="2643188"/>
            </a:xfrm>
            <a:custGeom>
              <a:avLst/>
              <a:gdLst>
                <a:gd name="T0" fmla="*/ 618 w 1235"/>
                <a:gd name="T1" fmla="*/ 622 h 1225"/>
                <a:gd name="T2" fmla="*/ 115 w 1235"/>
                <a:gd name="T3" fmla="*/ 0 h 1225"/>
                <a:gd name="T4" fmla="*/ 0 w 1235"/>
                <a:gd name="T5" fmla="*/ 0 h 1225"/>
                <a:gd name="T6" fmla="*/ 177 w 1235"/>
                <a:gd name="T7" fmla="*/ 517 h 1225"/>
                <a:gd name="T8" fmla="*/ 206 w 1235"/>
                <a:gd name="T9" fmla="*/ 549 h 1225"/>
                <a:gd name="T10" fmla="*/ 451 w 1235"/>
                <a:gd name="T11" fmla="*/ 1225 h 1225"/>
                <a:gd name="T12" fmla="*/ 618 w 1235"/>
                <a:gd name="T13" fmla="*/ 1225 h 1225"/>
                <a:gd name="T14" fmla="*/ 784 w 1235"/>
                <a:gd name="T15" fmla="*/ 1225 h 1225"/>
                <a:gd name="T16" fmla="*/ 1030 w 1235"/>
                <a:gd name="T17" fmla="*/ 549 h 1225"/>
                <a:gd name="T18" fmla="*/ 1058 w 1235"/>
                <a:gd name="T19" fmla="*/ 517 h 1225"/>
                <a:gd name="T20" fmla="*/ 1235 w 1235"/>
                <a:gd name="T21" fmla="*/ 0 h 1225"/>
                <a:gd name="T22" fmla="*/ 1120 w 1235"/>
                <a:gd name="T23" fmla="*/ 0 h 1225"/>
                <a:gd name="T24" fmla="*/ 618 w 1235"/>
                <a:gd name="T25" fmla="*/ 622 h 1225"/>
                <a:gd name="T26" fmla="*/ 751 w 1235"/>
                <a:gd name="T27" fmla="*/ 981 h 1225"/>
                <a:gd name="T28" fmla="*/ 485 w 1235"/>
                <a:gd name="T29" fmla="*/ 981 h 1225"/>
                <a:gd name="T30" fmla="*/ 375 w 1235"/>
                <a:gd name="T31" fmla="*/ 678 h 1225"/>
                <a:gd name="T32" fmla="*/ 618 w 1235"/>
                <a:gd name="T33" fmla="*/ 737 h 1225"/>
                <a:gd name="T34" fmla="*/ 860 w 1235"/>
                <a:gd name="T35" fmla="*/ 678 h 1225"/>
                <a:gd name="T36" fmla="*/ 751 w 1235"/>
                <a:gd name="T37" fmla="*/ 981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35" h="1225">
                  <a:moveTo>
                    <a:pt x="618" y="622"/>
                  </a:moveTo>
                  <a:cubicBezTo>
                    <a:pt x="341" y="622"/>
                    <a:pt x="115" y="343"/>
                    <a:pt x="1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5"/>
                    <a:pt x="63" y="379"/>
                    <a:pt x="177" y="517"/>
                  </a:cubicBezTo>
                  <a:cubicBezTo>
                    <a:pt x="187" y="528"/>
                    <a:pt x="196" y="539"/>
                    <a:pt x="206" y="549"/>
                  </a:cubicBezTo>
                  <a:cubicBezTo>
                    <a:pt x="451" y="1225"/>
                    <a:pt x="451" y="1225"/>
                    <a:pt x="451" y="1225"/>
                  </a:cubicBezTo>
                  <a:cubicBezTo>
                    <a:pt x="618" y="1225"/>
                    <a:pt x="618" y="1225"/>
                    <a:pt x="618" y="1225"/>
                  </a:cubicBezTo>
                  <a:cubicBezTo>
                    <a:pt x="784" y="1225"/>
                    <a:pt x="784" y="1225"/>
                    <a:pt x="784" y="1225"/>
                  </a:cubicBezTo>
                  <a:cubicBezTo>
                    <a:pt x="1030" y="549"/>
                    <a:pt x="1030" y="549"/>
                    <a:pt x="1030" y="549"/>
                  </a:cubicBezTo>
                  <a:cubicBezTo>
                    <a:pt x="1039" y="539"/>
                    <a:pt x="1049" y="528"/>
                    <a:pt x="1058" y="517"/>
                  </a:cubicBezTo>
                  <a:cubicBezTo>
                    <a:pt x="1172" y="379"/>
                    <a:pt x="1235" y="195"/>
                    <a:pt x="1235" y="0"/>
                  </a:cubicBezTo>
                  <a:cubicBezTo>
                    <a:pt x="1120" y="0"/>
                    <a:pt x="1120" y="0"/>
                    <a:pt x="1120" y="0"/>
                  </a:cubicBezTo>
                  <a:cubicBezTo>
                    <a:pt x="1120" y="343"/>
                    <a:pt x="895" y="622"/>
                    <a:pt x="618" y="622"/>
                  </a:cubicBezTo>
                  <a:close/>
                  <a:moveTo>
                    <a:pt x="751" y="981"/>
                  </a:moveTo>
                  <a:cubicBezTo>
                    <a:pt x="485" y="981"/>
                    <a:pt x="485" y="981"/>
                    <a:pt x="485" y="981"/>
                  </a:cubicBezTo>
                  <a:cubicBezTo>
                    <a:pt x="375" y="678"/>
                    <a:pt x="375" y="678"/>
                    <a:pt x="375" y="678"/>
                  </a:cubicBezTo>
                  <a:cubicBezTo>
                    <a:pt x="450" y="717"/>
                    <a:pt x="533" y="737"/>
                    <a:pt x="618" y="737"/>
                  </a:cubicBezTo>
                  <a:cubicBezTo>
                    <a:pt x="703" y="737"/>
                    <a:pt x="785" y="717"/>
                    <a:pt x="860" y="678"/>
                  </a:cubicBezTo>
                  <a:lnTo>
                    <a:pt x="751" y="9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65" name="文本框 164">
            <a:extLst>
              <a:ext uri="{FF2B5EF4-FFF2-40B4-BE49-F238E27FC236}">
                <a16:creationId xmlns:a16="http://schemas.microsoft.com/office/drawing/2014/main" id="{7C1F45D8-505C-4F56-A5C1-6EBF82D8B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6540" y="3249955"/>
            <a:ext cx="657415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4000" b="1" u="sng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网球运动及规则</a:t>
            </a:r>
          </a:p>
        </p:txBody>
      </p:sp>
      <p:cxnSp>
        <p:nvCxnSpPr>
          <p:cNvPr id="166" name="直接连接符 165">
            <a:extLst>
              <a:ext uri="{FF2B5EF4-FFF2-40B4-BE49-F238E27FC236}">
                <a16:creationId xmlns:a16="http://schemas.microsoft.com/office/drawing/2014/main" id="{A7643B23-7E43-4086-8F5C-9583C0716649}"/>
              </a:ext>
            </a:extLst>
          </p:cNvPr>
          <p:cNvCxnSpPr>
            <a:cxnSpLocks/>
          </p:cNvCxnSpPr>
          <p:nvPr/>
        </p:nvCxnSpPr>
        <p:spPr>
          <a:xfrm>
            <a:off x="6180303" y="156754"/>
            <a:ext cx="0" cy="6701246"/>
          </a:xfrm>
          <a:prstGeom prst="line">
            <a:avLst/>
          </a:prstGeom>
          <a:ln w="38100">
            <a:solidFill>
              <a:srgbClr val="92D050"/>
            </a:solidFill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DA97E608-0CF8-4048-A420-1C0CBCD4B542}"/>
              </a:ext>
            </a:extLst>
          </p:cNvPr>
          <p:cNvGrpSpPr/>
          <p:nvPr/>
        </p:nvGrpSpPr>
        <p:grpSpPr>
          <a:xfrm>
            <a:off x="8213249" y="1109598"/>
            <a:ext cx="1800000" cy="1800000"/>
            <a:chOff x="8213249" y="1109598"/>
            <a:chExt cx="1800000" cy="1800000"/>
          </a:xfrm>
        </p:grpSpPr>
        <p:grpSp>
          <p:nvGrpSpPr>
            <p:cNvPr id="175" name="组合 174">
              <a:extLst>
                <a:ext uri="{FF2B5EF4-FFF2-40B4-BE49-F238E27FC236}">
                  <a16:creationId xmlns:a16="http://schemas.microsoft.com/office/drawing/2014/main" id="{544E81E4-4592-4630-AC9B-D7CF4F2DBF5D}"/>
                </a:ext>
              </a:extLst>
            </p:cNvPr>
            <p:cNvGrpSpPr/>
            <p:nvPr/>
          </p:nvGrpSpPr>
          <p:grpSpPr>
            <a:xfrm rot="5400000">
              <a:off x="8213249" y="1109598"/>
              <a:ext cx="1800000" cy="1800000"/>
              <a:chOff x="8548688" y="2682875"/>
              <a:chExt cx="1833563" cy="1838325"/>
            </a:xfrm>
          </p:grpSpPr>
          <p:sp>
            <p:nvSpPr>
              <p:cNvPr id="177" name="Freeform 34">
                <a:extLst>
                  <a:ext uri="{FF2B5EF4-FFF2-40B4-BE49-F238E27FC236}">
                    <a16:creationId xmlns:a16="http://schemas.microsoft.com/office/drawing/2014/main" id="{EFF785A9-BA28-4662-A938-D3916D3AC5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48688" y="2682875"/>
                <a:ext cx="1568450" cy="1838325"/>
              </a:xfrm>
              <a:custGeom>
                <a:avLst/>
                <a:gdLst>
                  <a:gd name="T0" fmla="*/ 112 w 729"/>
                  <a:gd name="T1" fmla="*/ 426 h 852"/>
                  <a:gd name="T2" fmla="*/ 411 w 729"/>
                  <a:gd name="T3" fmla="*/ 126 h 852"/>
                  <a:gd name="T4" fmla="*/ 729 w 729"/>
                  <a:gd name="T5" fmla="*/ 126 h 852"/>
                  <a:gd name="T6" fmla="*/ 426 w 729"/>
                  <a:gd name="T7" fmla="*/ 0 h 852"/>
                  <a:gd name="T8" fmla="*/ 0 w 729"/>
                  <a:gd name="T9" fmla="*/ 426 h 852"/>
                  <a:gd name="T10" fmla="*/ 426 w 729"/>
                  <a:gd name="T11" fmla="*/ 852 h 852"/>
                  <a:gd name="T12" fmla="*/ 729 w 729"/>
                  <a:gd name="T13" fmla="*/ 725 h 852"/>
                  <a:gd name="T14" fmla="*/ 411 w 729"/>
                  <a:gd name="T15" fmla="*/ 725 h 852"/>
                  <a:gd name="T16" fmla="*/ 112 w 729"/>
                  <a:gd name="T17" fmla="*/ 426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9" h="852">
                    <a:moveTo>
                      <a:pt x="112" y="426"/>
                    </a:moveTo>
                    <a:cubicBezTo>
                      <a:pt x="112" y="261"/>
                      <a:pt x="246" y="126"/>
                      <a:pt x="411" y="126"/>
                    </a:cubicBezTo>
                    <a:cubicBezTo>
                      <a:pt x="729" y="126"/>
                      <a:pt x="729" y="126"/>
                      <a:pt x="729" y="126"/>
                    </a:cubicBezTo>
                    <a:cubicBezTo>
                      <a:pt x="652" y="48"/>
                      <a:pt x="545" y="0"/>
                      <a:pt x="426" y="0"/>
                    </a:cubicBezTo>
                    <a:cubicBezTo>
                      <a:pt x="191" y="0"/>
                      <a:pt x="0" y="191"/>
                      <a:pt x="0" y="426"/>
                    </a:cubicBezTo>
                    <a:cubicBezTo>
                      <a:pt x="0" y="661"/>
                      <a:pt x="191" y="852"/>
                      <a:pt x="426" y="852"/>
                    </a:cubicBezTo>
                    <a:cubicBezTo>
                      <a:pt x="545" y="852"/>
                      <a:pt x="652" y="803"/>
                      <a:pt x="729" y="725"/>
                    </a:cubicBezTo>
                    <a:cubicBezTo>
                      <a:pt x="411" y="725"/>
                      <a:pt x="411" y="725"/>
                      <a:pt x="411" y="725"/>
                    </a:cubicBezTo>
                    <a:cubicBezTo>
                      <a:pt x="246" y="725"/>
                      <a:pt x="112" y="591"/>
                      <a:pt x="112" y="426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35">
                <a:extLst>
                  <a:ext uri="{FF2B5EF4-FFF2-40B4-BE49-F238E27FC236}">
                    <a16:creationId xmlns:a16="http://schemas.microsoft.com/office/drawing/2014/main" id="{DE5B72FB-FB24-450D-B362-5068E7F4E8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36038" y="3100388"/>
                <a:ext cx="1446213" cy="1000125"/>
              </a:xfrm>
              <a:custGeom>
                <a:avLst/>
                <a:gdLst>
                  <a:gd name="T0" fmla="*/ 0 w 672"/>
                  <a:gd name="T1" fmla="*/ 232 h 463"/>
                  <a:gd name="T2" fmla="*/ 231 w 672"/>
                  <a:gd name="T3" fmla="*/ 463 h 463"/>
                  <a:gd name="T4" fmla="*/ 604 w 672"/>
                  <a:gd name="T5" fmla="*/ 463 h 463"/>
                  <a:gd name="T6" fmla="*/ 672 w 672"/>
                  <a:gd name="T7" fmla="*/ 232 h 463"/>
                  <a:gd name="T8" fmla="*/ 604 w 672"/>
                  <a:gd name="T9" fmla="*/ 0 h 463"/>
                  <a:gd name="T10" fmla="*/ 231 w 672"/>
                  <a:gd name="T11" fmla="*/ 0 h 463"/>
                  <a:gd name="T12" fmla="*/ 0 w 672"/>
                  <a:gd name="T13" fmla="*/ 232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2" h="463">
                    <a:moveTo>
                      <a:pt x="0" y="232"/>
                    </a:moveTo>
                    <a:cubicBezTo>
                      <a:pt x="0" y="359"/>
                      <a:pt x="104" y="463"/>
                      <a:pt x="231" y="463"/>
                    </a:cubicBezTo>
                    <a:cubicBezTo>
                      <a:pt x="604" y="463"/>
                      <a:pt x="604" y="463"/>
                      <a:pt x="604" y="463"/>
                    </a:cubicBezTo>
                    <a:cubicBezTo>
                      <a:pt x="647" y="397"/>
                      <a:pt x="672" y="317"/>
                      <a:pt x="672" y="232"/>
                    </a:cubicBezTo>
                    <a:cubicBezTo>
                      <a:pt x="672" y="146"/>
                      <a:pt x="647" y="67"/>
                      <a:pt x="604" y="0"/>
                    </a:cubicBezTo>
                    <a:cubicBezTo>
                      <a:pt x="231" y="0"/>
                      <a:pt x="231" y="0"/>
                      <a:pt x="231" y="0"/>
                    </a:cubicBezTo>
                    <a:cubicBezTo>
                      <a:pt x="104" y="0"/>
                      <a:pt x="0" y="104"/>
                      <a:pt x="0" y="232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79" name="Freeform 36">
                <a:extLst>
                  <a:ext uri="{FF2B5EF4-FFF2-40B4-BE49-F238E27FC236}">
                    <a16:creationId xmlns:a16="http://schemas.microsoft.com/office/drawing/2014/main" id="{619E24F6-D956-4DEE-83D4-2626B4FEBC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89988" y="2954338"/>
                <a:ext cx="1446213" cy="1292225"/>
              </a:xfrm>
              <a:custGeom>
                <a:avLst/>
                <a:gdLst>
                  <a:gd name="T0" fmla="*/ 299 w 672"/>
                  <a:gd name="T1" fmla="*/ 0 h 599"/>
                  <a:gd name="T2" fmla="*/ 0 w 672"/>
                  <a:gd name="T3" fmla="*/ 300 h 599"/>
                  <a:gd name="T4" fmla="*/ 299 w 672"/>
                  <a:gd name="T5" fmla="*/ 599 h 599"/>
                  <a:gd name="T6" fmla="*/ 617 w 672"/>
                  <a:gd name="T7" fmla="*/ 599 h 599"/>
                  <a:gd name="T8" fmla="*/ 672 w 672"/>
                  <a:gd name="T9" fmla="*/ 531 h 599"/>
                  <a:gd name="T10" fmla="*/ 299 w 672"/>
                  <a:gd name="T11" fmla="*/ 531 h 599"/>
                  <a:gd name="T12" fmla="*/ 68 w 672"/>
                  <a:gd name="T13" fmla="*/ 300 h 599"/>
                  <a:gd name="T14" fmla="*/ 299 w 672"/>
                  <a:gd name="T15" fmla="*/ 68 h 599"/>
                  <a:gd name="T16" fmla="*/ 672 w 672"/>
                  <a:gd name="T17" fmla="*/ 68 h 599"/>
                  <a:gd name="T18" fmla="*/ 617 w 672"/>
                  <a:gd name="T19" fmla="*/ 0 h 599"/>
                  <a:gd name="T20" fmla="*/ 299 w 672"/>
                  <a:gd name="T21" fmla="*/ 0 h 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2" h="599">
                    <a:moveTo>
                      <a:pt x="299" y="0"/>
                    </a:moveTo>
                    <a:cubicBezTo>
                      <a:pt x="134" y="0"/>
                      <a:pt x="0" y="135"/>
                      <a:pt x="0" y="300"/>
                    </a:cubicBezTo>
                    <a:cubicBezTo>
                      <a:pt x="0" y="465"/>
                      <a:pt x="134" y="599"/>
                      <a:pt x="299" y="599"/>
                    </a:cubicBezTo>
                    <a:cubicBezTo>
                      <a:pt x="617" y="599"/>
                      <a:pt x="617" y="599"/>
                      <a:pt x="617" y="599"/>
                    </a:cubicBezTo>
                    <a:cubicBezTo>
                      <a:pt x="638" y="579"/>
                      <a:pt x="656" y="556"/>
                      <a:pt x="672" y="531"/>
                    </a:cubicBezTo>
                    <a:cubicBezTo>
                      <a:pt x="299" y="531"/>
                      <a:pt x="299" y="531"/>
                      <a:pt x="299" y="531"/>
                    </a:cubicBezTo>
                    <a:cubicBezTo>
                      <a:pt x="172" y="531"/>
                      <a:pt x="68" y="427"/>
                      <a:pt x="68" y="300"/>
                    </a:cubicBezTo>
                    <a:cubicBezTo>
                      <a:pt x="68" y="172"/>
                      <a:pt x="172" y="68"/>
                      <a:pt x="299" y="68"/>
                    </a:cubicBezTo>
                    <a:cubicBezTo>
                      <a:pt x="672" y="68"/>
                      <a:pt x="672" y="68"/>
                      <a:pt x="672" y="68"/>
                    </a:cubicBezTo>
                    <a:cubicBezTo>
                      <a:pt x="656" y="44"/>
                      <a:pt x="638" y="21"/>
                      <a:pt x="617" y="0"/>
                    </a:cubicBezTo>
                    <a:lnTo>
                      <a:pt x="299" y="0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6" name="文本框 175">
              <a:extLst>
                <a:ext uri="{FF2B5EF4-FFF2-40B4-BE49-F238E27FC236}">
                  <a16:creationId xmlns:a16="http://schemas.microsoft.com/office/drawing/2014/main" id="{D8A7714D-050B-4F17-B960-13DF6D975F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36958" y="1603420"/>
              <a:ext cx="1539875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7200" b="1" dirty="0">
                  <a:solidFill>
                    <a:schemeClr val="bg1"/>
                  </a:solidFill>
                  <a:latin typeface="方正黑体简体" panose="02010601030101010101" pitchFamily="2" charset="-122"/>
                  <a:ea typeface="方正黑体简体" panose="02010601030101010101" pitchFamily="2" charset="-122"/>
                </a:rPr>
                <a:t>1</a:t>
              </a:r>
              <a:endParaRPr lang="zh-CN" altLang="en-US" sz="7200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412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14:prism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roup 8">
            <a:extLst>
              <a:ext uri="{FF2B5EF4-FFF2-40B4-BE49-F238E27FC236}">
                <a16:creationId xmlns:a16="http://schemas.microsoft.com/office/drawing/2014/main" id="{B73A8CC4-C742-467E-B627-C38363816E86}"/>
              </a:ext>
            </a:extLst>
          </p:cNvPr>
          <p:cNvGrpSpPr/>
          <p:nvPr/>
        </p:nvGrpSpPr>
        <p:grpSpPr>
          <a:xfrm>
            <a:off x="3789693" y="2854459"/>
            <a:ext cx="4430595" cy="2542775"/>
            <a:chOff x="3963493" y="2602038"/>
            <a:chExt cx="4201091" cy="2411060"/>
          </a:xfrm>
        </p:grpSpPr>
        <p:sp>
          <p:nvSpPr>
            <p:cNvPr id="330" name="Freeform 5">
              <a:extLst>
                <a:ext uri="{FF2B5EF4-FFF2-40B4-BE49-F238E27FC236}">
                  <a16:creationId xmlns:a16="http://schemas.microsoft.com/office/drawing/2014/main" id="{FBF6CF4E-FE88-4ADF-9C07-23C110F6E66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5096321" y="1894844"/>
              <a:ext cx="1935434" cy="3799287"/>
            </a:xfrm>
            <a:custGeom>
              <a:avLst/>
              <a:gdLst>
                <a:gd name="T0" fmla="*/ 0 w 1594"/>
                <a:gd name="T1" fmla="*/ 3017 h 3017"/>
                <a:gd name="T2" fmla="*/ 1594 w 1594"/>
                <a:gd name="T3" fmla="*/ 1509 h 3017"/>
                <a:gd name="T4" fmla="*/ 0 w 1594"/>
                <a:gd name="T5" fmla="*/ 0 h 3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94" h="3017">
                  <a:moveTo>
                    <a:pt x="0" y="3017"/>
                  </a:moveTo>
                  <a:cubicBezTo>
                    <a:pt x="880" y="3017"/>
                    <a:pt x="1594" y="2342"/>
                    <a:pt x="1594" y="1509"/>
                  </a:cubicBezTo>
                  <a:cubicBezTo>
                    <a:pt x="1594" y="676"/>
                    <a:pt x="880" y="0"/>
                    <a:pt x="0" y="0"/>
                  </a:cubicBezTo>
                </a:path>
              </a:pathLst>
            </a:custGeom>
            <a:noFill/>
            <a:ln w="571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31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331" name="Oval 2">
              <a:extLst>
                <a:ext uri="{FF2B5EF4-FFF2-40B4-BE49-F238E27FC236}">
                  <a16:creationId xmlns:a16="http://schemas.microsoft.com/office/drawing/2014/main" id="{92E2E4B1-B5BC-49C8-A9FF-BB70FD2D43CB}"/>
                </a:ext>
              </a:extLst>
            </p:cNvPr>
            <p:cNvSpPr/>
            <p:nvPr/>
          </p:nvSpPr>
          <p:spPr>
            <a:xfrm>
              <a:off x="5847783" y="2602038"/>
              <a:ext cx="401804" cy="404326"/>
            </a:xfrm>
            <a:prstGeom prst="ellipse">
              <a:avLst/>
            </a:prstGeom>
            <a:solidFill>
              <a:sysClr val="window" lastClr="FFFFFF"/>
            </a:solidFill>
            <a:ln w="76200" cap="flat" cmpd="sng" algn="ctr">
              <a:solidFill>
                <a:srgbClr val="50B34C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374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332" name="Oval 3">
              <a:extLst>
                <a:ext uri="{FF2B5EF4-FFF2-40B4-BE49-F238E27FC236}">
                  <a16:creationId xmlns:a16="http://schemas.microsoft.com/office/drawing/2014/main" id="{7DDA2404-2A79-432F-86AC-63805FAB5AE6}"/>
                </a:ext>
              </a:extLst>
            </p:cNvPr>
            <p:cNvSpPr/>
            <p:nvPr/>
          </p:nvSpPr>
          <p:spPr>
            <a:xfrm>
              <a:off x="7365310" y="3327150"/>
              <a:ext cx="401804" cy="404326"/>
            </a:xfrm>
            <a:prstGeom prst="ellipse">
              <a:avLst/>
            </a:prstGeom>
            <a:solidFill>
              <a:sysClr val="window" lastClr="FFFFFF"/>
            </a:solidFill>
            <a:ln w="76200" cap="flat" cmpd="sng" algn="ctr">
              <a:solidFill>
                <a:srgbClr val="8BC24A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374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333" name="Oval 4">
              <a:extLst>
                <a:ext uri="{FF2B5EF4-FFF2-40B4-BE49-F238E27FC236}">
                  <a16:creationId xmlns:a16="http://schemas.microsoft.com/office/drawing/2014/main" id="{41F4FE43-D440-45AA-8625-866A0FDD2C5C}"/>
                </a:ext>
              </a:extLst>
            </p:cNvPr>
            <p:cNvSpPr/>
            <p:nvPr/>
          </p:nvSpPr>
          <p:spPr>
            <a:xfrm>
              <a:off x="3963493" y="4608772"/>
              <a:ext cx="401804" cy="404326"/>
            </a:xfrm>
            <a:prstGeom prst="ellipse">
              <a:avLst/>
            </a:prstGeom>
            <a:solidFill>
              <a:sysClr val="window" lastClr="FFFFFF"/>
            </a:solidFill>
            <a:ln w="76200" cap="flat" cmpd="sng" algn="ctr">
              <a:solidFill>
                <a:srgbClr val="50B34C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374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334" name="Oval 5">
              <a:extLst>
                <a:ext uri="{FF2B5EF4-FFF2-40B4-BE49-F238E27FC236}">
                  <a16:creationId xmlns:a16="http://schemas.microsoft.com/office/drawing/2014/main" id="{13F26FD3-086E-479C-96B8-1D268C5F95AB}"/>
                </a:ext>
              </a:extLst>
            </p:cNvPr>
            <p:cNvSpPr/>
            <p:nvPr/>
          </p:nvSpPr>
          <p:spPr>
            <a:xfrm>
              <a:off x="7762780" y="4608772"/>
              <a:ext cx="401804" cy="404326"/>
            </a:xfrm>
            <a:prstGeom prst="ellipse">
              <a:avLst/>
            </a:prstGeom>
            <a:solidFill>
              <a:sysClr val="window" lastClr="FFFFFF"/>
            </a:solidFill>
            <a:ln w="76200" cap="flat" cmpd="sng" algn="ctr">
              <a:solidFill>
                <a:srgbClr val="50B34C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374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335" name="Oval 6">
              <a:extLst>
                <a:ext uri="{FF2B5EF4-FFF2-40B4-BE49-F238E27FC236}">
                  <a16:creationId xmlns:a16="http://schemas.microsoft.com/office/drawing/2014/main" id="{72000854-6CBA-4D60-BD9E-33FFC5699D6D}"/>
                </a:ext>
              </a:extLst>
            </p:cNvPr>
            <p:cNvSpPr/>
            <p:nvPr/>
          </p:nvSpPr>
          <p:spPr>
            <a:xfrm>
              <a:off x="4365297" y="3327150"/>
              <a:ext cx="401804" cy="404326"/>
            </a:xfrm>
            <a:prstGeom prst="ellipse">
              <a:avLst/>
            </a:prstGeom>
            <a:solidFill>
              <a:sysClr val="window" lastClr="FFFFFF"/>
            </a:solidFill>
            <a:ln w="76200" cap="flat" cmpd="sng" algn="ctr">
              <a:solidFill>
                <a:srgbClr val="8BC24A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374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336" name="Group 73">
            <a:extLst>
              <a:ext uri="{FF2B5EF4-FFF2-40B4-BE49-F238E27FC236}">
                <a16:creationId xmlns:a16="http://schemas.microsoft.com/office/drawing/2014/main" id="{4476FD62-CDB3-40C5-BC60-C8B920AE4BB2}"/>
              </a:ext>
            </a:extLst>
          </p:cNvPr>
          <p:cNvGrpSpPr/>
          <p:nvPr/>
        </p:nvGrpSpPr>
        <p:grpSpPr>
          <a:xfrm flipH="1">
            <a:off x="2598412" y="4814137"/>
            <a:ext cx="1052264" cy="280480"/>
            <a:chOff x="7244862" y="2564012"/>
            <a:chExt cx="1005315" cy="299674"/>
          </a:xfrm>
        </p:grpSpPr>
        <p:cxnSp>
          <p:nvCxnSpPr>
            <p:cNvPr id="337" name="Straight Connector 74">
              <a:extLst>
                <a:ext uri="{FF2B5EF4-FFF2-40B4-BE49-F238E27FC236}">
                  <a16:creationId xmlns:a16="http://schemas.microsoft.com/office/drawing/2014/main" id="{A4BD0651-0800-4E6F-AA78-D12AADB8284E}"/>
                </a:ext>
              </a:extLst>
            </p:cNvPr>
            <p:cNvCxnSpPr/>
            <p:nvPr/>
          </p:nvCxnSpPr>
          <p:spPr>
            <a:xfrm flipV="1">
              <a:off x="7244862" y="2564012"/>
              <a:ext cx="393895" cy="299674"/>
            </a:xfrm>
            <a:prstGeom prst="lin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miter lim="800000"/>
              <a:headEnd type="oval" w="sm" len="sm"/>
              <a:tailEnd type="none"/>
            </a:ln>
            <a:effectLst/>
          </p:spPr>
        </p:cxnSp>
        <p:cxnSp>
          <p:nvCxnSpPr>
            <p:cNvPr id="338" name="Straight Connector 75">
              <a:extLst>
                <a:ext uri="{FF2B5EF4-FFF2-40B4-BE49-F238E27FC236}">
                  <a16:creationId xmlns:a16="http://schemas.microsoft.com/office/drawing/2014/main" id="{33679ECE-944F-475A-8CD1-389AF780E4CC}"/>
                </a:ext>
              </a:extLst>
            </p:cNvPr>
            <p:cNvCxnSpPr/>
            <p:nvPr/>
          </p:nvCxnSpPr>
          <p:spPr>
            <a:xfrm>
              <a:off x="7643056" y="2564012"/>
              <a:ext cx="607121" cy="0"/>
            </a:xfrm>
            <a:prstGeom prst="lin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miter lim="800000"/>
              <a:headEnd type="none"/>
              <a:tailEnd type="oval" w="sm" len="sm"/>
            </a:ln>
            <a:effectLst/>
          </p:spPr>
        </p:cxnSp>
      </p:grpSp>
      <p:grpSp>
        <p:nvGrpSpPr>
          <p:cNvPr id="339" name="Group 76">
            <a:extLst>
              <a:ext uri="{FF2B5EF4-FFF2-40B4-BE49-F238E27FC236}">
                <a16:creationId xmlns:a16="http://schemas.microsoft.com/office/drawing/2014/main" id="{7298979E-31F3-4C47-81C8-A78D4A9F2670}"/>
              </a:ext>
            </a:extLst>
          </p:cNvPr>
          <p:cNvGrpSpPr/>
          <p:nvPr/>
        </p:nvGrpSpPr>
        <p:grpSpPr>
          <a:xfrm flipH="1">
            <a:off x="3039748" y="3400947"/>
            <a:ext cx="1052264" cy="280480"/>
            <a:chOff x="7244862" y="2564012"/>
            <a:chExt cx="1005315" cy="299674"/>
          </a:xfrm>
        </p:grpSpPr>
        <p:cxnSp>
          <p:nvCxnSpPr>
            <p:cNvPr id="340" name="Straight Connector 77">
              <a:extLst>
                <a:ext uri="{FF2B5EF4-FFF2-40B4-BE49-F238E27FC236}">
                  <a16:creationId xmlns:a16="http://schemas.microsoft.com/office/drawing/2014/main" id="{F3D5BCE9-2FB3-4CF0-9AE4-2BA9DC9222B3}"/>
                </a:ext>
              </a:extLst>
            </p:cNvPr>
            <p:cNvCxnSpPr/>
            <p:nvPr/>
          </p:nvCxnSpPr>
          <p:spPr>
            <a:xfrm flipV="1">
              <a:off x="7244862" y="2564012"/>
              <a:ext cx="393895" cy="299674"/>
            </a:xfrm>
            <a:prstGeom prst="lin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miter lim="800000"/>
              <a:headEnd type="oval" w="sm" len="sm"/>
              <a:tailEnd type="none"/>
            </a:ln>
            <a:effectLst/>
          </p:spPr>
        </p:cxnSp>
        <p:cxnSp>
          <p:nvCxnSpPr>
            <p:cNvPr id="341" name="Straight Connector 78">
              <a:extLst>
                <a:ext uri="{FF2B5EF4-FFF2-40B4-BE49-F238E27FC236}">
                  <a16:creationId xmlns:a16="http://schemas.microsoft.com/office/drawing/2014/main" id="{09AC6971-6E99-4906-97F0-327286F3E2B3}"/>
                </a:ext>
              </a:extLst>
            </p:cNvPr>
            <p:cNvCxnSpPr/>
            <p:nvPr/>
          </p:nvCxnSpPr>
          <p:spPr>
            <a:xfrm>
              <a:off x="7643056" y="2564012"/>
              <a:ext cx="607121" cy="0"/>
            </a:xfrm>
            <a:prstGeom prst="lin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miter lim="800000"/>
              <a:headEnd type="none"/>
              <a:tailEnd type="oval" w="sm" len="sm"/>
            </a:ln>
            <a:effectLst/>
          </p:spPr>
        </p:cxnSp>
      </p:grpSp>
      <p:grpSp>
        <p:nvGrpSpPr>
          <p:cNvPr id="342" name="Group 79">
            <a:extLst>
              <a:ext uri="{FF2B5EF4-FFF2-40B4-BE49-F238E27FC236}">
                <a16:creationId xmlns:a16="http://schemas.microsoft.com/office/drawing/2014/main" id="{D4B72424-E5FA-4241-AE1E-38AC54A786E4}"/>
              </a:ext>
            </a:extLst>
          </p:cNvPr>
          <p:cNvGrpSpPr/>
          <p:nvPr/>
        </p:nvGrpSpPr>
        <p:grpSpPr>
          <a:xfrm>
            <a:off x="7905740" y="3400947"/>
            <a:ext cx="1052264" cy="280480"/>
            <a:chOff x="7244862" y="2564012"/>
            <a:chExt cx="1005315" cy="299674"/>
          </a:xfrm>
        </p:grpSpPr>
        <p:cxnSp>
          <p:nvCxnSpPr>
            <p:cNvPr id="343" name="Straight Connector 80">
              <a:extLst>
                <a:ext uri="{FF2B5EF4-FFF2-40B4-BE49-F238E27FC236}">
                  <a16:creationId xmlns:a16="http://schemas.microsoft.com/office/drawing/2014/main" id="{A0855370-5275-4E3C-8F5D-972DA23F71E1}"/>
                </a:ext>
              </a:extLst>
            </p:cNvPr>
            <p:cNvCxnSpPr/>
            <p:nvPr/>
          </p:nvCxnSpPr>
          <p:spPr>
            <a:xfrm flipV="1">
              <a:off x="7244862" y="2564012"/>
              <a:ext cx="393895" cy="299674"/>
            </a:xfrm>
            <a:prstGeom prst="lin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miter lim="800000"/>
              <a:headEnd type="oval" w="sm" len="sm"/>
              <a:tailEnd type="none"/>
            </a:ln>
            <a:effectLst/>
          </p:spPr>
        </p:cxnSp>
        <p:cxnSp>
          <p:nvCxnSpPr>
            <p:cNvPr id="344" name="Straight Connector 81">
              <a:extLst>
                <a:ext uri="{FF2B5EF4-FFF2-40B4-BE49-F238E27FC236}">
                  <a16:creationId xmlns:a16="http://schemas.microsoft.com/office/drawing/2014/main" id="{6D2913E2-B9C6-49B2-9D67-20B48E7B89B4}"/>
                </a:ext>
              </a:extLst>
            </p:cNvPr>
            <p:cNvCxnSpPr/>
            <p:nvPr/>
          </p:nvCxnSpPr>
          <p:spPr>
            <a:xfrm>
              <a:off x="7643056" y="2564012"/>
              <a:ext cx="607121" cy="0"/>
            </a:xfrm>
            <a:prstGeom prst="lin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miter lim="800000"/>
              <a:headEnd type="none"/>
              <a:tailEnd type="oval" w="sm" len="sm"/>
            </a:ln>
            <a:effectLst/>
          </p:spPr>
        </p:cxnSp>
      </p:grpSp>
      <p:grpSp>
        <p:nvGrpSpPr>
          <p:cNvPr id="345" name="Group 82">
            <a:extLst>
              <a:ext uri="{FF2B5EF4-FFF2-40B4-BE49-F238E27FC236}">
                <a16:creationId xmlns:a16="http://schemas.microsoft.com/office/drawing/2014/main" id="{662F889A-CEE8-490F-9863-E210933A5E03}"/>
              </a:ext>
            </a:extLst>
          </p:cNvPr>
          <p:cNvGrpSpPr/>
          <p:nvPr/>
        </p:nvGrpSpPr>
        <p:grpSpPr>
          <a:xfrm>
            <a:off x="8342453" y="4814137"/>
            <a:ext cx="1052264" cy="280480"/>
            <a:chOff x="7244862" y="2564012"/>
            <a:chExt cx="1005315" cy="299674"/>
          </a:xfrm>
        </p:grpSpPr>
        <p:cxnSp>
          <p:nvCxnSpPr>
            <p:cNvPr id="346" name="Straight Connector 83">
              <a:extLst>
                <a:ext uri="{FF2B5EF4-FFF2-40B4-BE49-F238E27FC236}">
                  <a16:creationId xmlns:a16="http://schemas.microsoft.com/office/drawing/2014/main" id="{8450E0AA-D8BA-40F9-B72B-5254B491B21A}"/>
                </a:ext>
              </a:extLst>
            </p:cNvPr>
            <p:cNvCxnSpPr/>
            <p:nvPr/>
          </p:nvCxnSpPr>
          <p:spPr>
            <a:xfrm flipV="1">
              <a:off x="7244862" y="2564012"/>
              <a:ext cx="393895" cy="299674"/>
            </a:xfrm>
            <a:prstGeom prst="lin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miter lim="800000"/>
              <a:headEnd type="oval" w="sm" len="sm"/>
              <a:tailEnd type="none"/>
            </a:ln>
            <a:effectLst/>
          </p:spPr>
        </p:cxnSp>
        <p:cxnSp>
          <p:nvCxnSpPr>
            <p:cNvPr id="347" name="Straight Connector 84">
              <a:extLst>
                <a:ext uri="{FF2B5EF4-FFF2-40B4-BE49-F238E27FC236}">
                  <a16:creationId xmlns:a16="http://schemas.microsoft.com/office/drawing/2014/main" id="{1624DCDF-2BEC-43E3-ABE3-4DC1BF0FABDC}"/>
                </a:ext>
              </a:extLst>
            </p:cNvPr>
            <p:cNvCxnSpPr/>
            <p:nvPr/>
          </p:nvCxnSpPr>
          <p:spPr>
            <a:xfrm>
              <a:off x="7643056" y="2564012"/>
              <a:ext cx="607121" cy="0"/>
            </a:xfrm>
            <a:prstGeom prst="line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miter lim="800000"/>
              <a:headEnd type="none"/>
              <a:tailEnd type="oval" w="sm" len="sm"/>
            </a:ln>
            <a:effectLst/>
          </p:spPr>
        </p:cxnSp>
      </p:grpSp>
      <p:grpSp>
        <p:nvGrpSpPr>
          <p:cNvPr id="70" name="Group 7">
            <a:extLst>
              <a:ext uri="{FF2B5EF4-FFF2-40B4-BE49-F238E27FC236}">
                <a16:creationId xmlns:a16="http://schemas.microsoft.com/office/drawing/2014/main" id="{D91EC4D3-CE0F-43EE-8B78-4C78925021AB}"/>
              </a:ext>
            </a:extLst>
          </p:cNvPr>
          <p:cNvGrpSpPr/>
          <p:nvPr/>
        </p:nvGrpSpPr>
        <p:grpSpPr>
          <a:xfrm>
            <a:off x="4672093" y="3599914"/>
            <a:ext cx="2773805" cy="2791212"/>
            <a:chOff x="4772216" y="3355494"/>
            <a:chExt cx="2630122" cy="2646628"/>
          </a:xfrm>
        </p:grpSpPr>
        <p:sp>
          <p:nvSpPr>
            <p:cNvPr id="71" name="Oval 54">
              <a:extLst>
                <a:ext uri="{FF2B5EF4-FFF2-40B4-BE49-F238E27FC236}">
                  <a16:creationId xmlns:a16="http://schemas.microsoft.com/office/drawing/2014/main" id="{974CA36F-210A-44CE-A3F9-07E92754C951}"/>
                </a:ext>
              </a:extLst>
            </p:cNvPr>
            <p:cNvSpPr/>
            <p:nvPr/>
          </p:nvSpPr>
          <p:spPr>
            <a:xfrm>
              <a:off x="4772216" y="3355494"/>
              <a:ext cx="2630122" cy="2646628"/>
            </a:xfrm>
            <a:prstGeom prst="ellipse">
              <a:avLst/>
            </a:prstGeom>
            <a:solidFill>
              <a:srgbClr val="92D050"/>
            </a:solidFill>
            <a:ln w="5715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374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72" name="Freeform 61">
              <a:extLst>
                <a:ext uri="{FF2B5EF4-FFF2-40B4-BE49-F238E27FC236}">
                  <a16:creationId xmlns:a16="http://schemas.microsoft.com/office/drawing/2014/main" id="{2CE28015-CC60-435A-83C0-4D159DF433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1548" y="3969569"/>
              <a:ext cx="1585298" cy="1324660"/>
            </a:xfrm>
            <a:custGeom>
              <a:avLst/>
              <a:gdLst>
                <a:gd name="T0" fmla="*/ 3404 w 6200"/>
                <a:gd name="T1" fmla="*/ 2778 h 5484"/>
                <a:gd name="T2" fmla="*/ 3092 w 6200"/>
                <a:gd name="T3" fmla="*/ 3700 h 5484"/>
                <a:gd name="T4" fmla="*/ 2619 w 6200"/>
                <a:gd name="T5" fmla="*/ 1034 h 5484"/>
                <a:gd name="T6" fmla="*/ 1438 w 6200"/>
                <a:gd name="T7" fmla="*/ 3206 h 5484"/>
                <a:gd name="T8" fmla="*/ 2743 w 6200"/>
                <a:gd name="T9" fmla="*/ 3906 h 5484"/>
                <a:gd name="T10" fmla="*/ 2218 w 6200"/>
                <a:gd name="T11" fmla="*/ 4960 h 5484"/>
                <a:gd name="T12" fmla="*/ 2193 w 6200"/>
                <a:gd name="T13" fmla="*/ 5358 h 5484"/>
                <a:gd name="T14" fmla="*/ 2635 w 6200"/>
                <a:gd name="T15" fmla="*/ 5235 h 5484"/>
                <a:gd name="T16" fmla="*/ 3436 w 6200"/>
                <a:gd name="T17" fmla="*/ 5034 h 5484"/>
                <a:gd name="T18" fmla="*/ 3598 w 6200"/>
                <a:gd name="T19" fmla="*/ 5364 h 5484"/>
                <a:gd name="T20" fmla="*/ 4125 w 6200"/>
                <a:gd name="T21" fmla="*/ 5173 h 5484"/>
                <a:gd name="T22" fmla="*/ 3349 w 6200"/>
                <a:gd name="T23" fmla="*/ 4067 h 5484"/>
                <a:gd name="T24" fmla="*/ 3834 w 6200"/>
                <a:gd name="T25" fmla="*/ 3577 h 5484"/>
                <a:gd name="T26" fmla="*/ 6172 w 6200"/>
                <a:gd name="T27" fmla="*/ 1361 h 5484"/>
                <a:gd name="T28" fmla="*/ 5425 w 6200"/>
                <a:gd name="T29" fmla="*/ 690 h 5484"/>
                <a:gd name="T30" fmla="*/ 3947 w 6200"/>
                <a:gd name="T31" fmla="*/ 2643 h 5484"/>
                <a:gd name="T32" fmla="*/ 3859 w 6200"/>
                <a:gd name="T33" fmla="*/ 2776 h 5484"/>
                <a:gd name="T34" fmla="*/ 3907 w 6200"/>
                <a:gd name="T35" fmla="*/ 1885 h 5484"/>
                <a:gd name="T36" fmla="*/ 4243 w 6200"/>
                <a:gd name="T37" fmla="*/ 1374 h 5484"/>
                <a:gd name="T38" fmla="*/ 4665 w 6200"/>
                <a:gd name="T39" fmla="*/ 1844 h 5484"/>
                <a:gd name="T40" fmla="*/ 4753 w 6200"/>
                <a:gd name="T41" fmla="*/ 1710 h 5484"/>
                <a:gd name="T42" fmla="*/ 5089 w 6200"/>
                <a:gd name="T43" fmla="*/ 1200 h 5484"/>
                <a:gd name="T44" fmla="*/ 4940 w 6200"/>
                <a:gd name="T45" fmla="*/ 317 h 5484"/>
                <a:gd name="T46" fmla="*/ 4827 w 6200"/>
                <a:gd name="T47" fmla="*/ 488 h 5484"/>
                <a:gd name="T48" fmla="*/ 4193 w 6200"/>
                <a:gd name="T49" fmla="*/ 610 h 5484"/>
                <a:gd name="T50" fmla="*/ 3816 w 6200"/>
                <a:gd name="T51" fmla="*/ 1093 h 5484"/>
                <a:gd name="T52" fmla="*/ 3542 w 6200"/>
                <a:gd name="T53" fmla="*/ 1644 h 5484"/>
                <a:gd name="T54" fmla="*/ 3499 w 6200"/>
                <a:gd name="T55" fmla="*/ 1808 h 5484"/>
                <a:gd name="T56" fmla="*/ 1198 w 6200"/>
                <a:gd name="T57" fmla="*/ 1334 h 5484"/>
                <a:gd name="T58" fmla="*/ 734 w 6200"/>
                <a:gd name="T59" fmla="*/ 1448 h 5484"/>
                <a:gd name="T60" fmla="*/ 1332 w 6200"/>
                <a:gd name="T61" fmla="*/ 1246 h 5484"/>
                <a:gd name="T62" fmla="*/ 1535 w 6200"/>
                <a:gd name="T63" fmla="*/ 1844 h 5484"/>
                <a:gd name="T64" fmla="*/ 1668 w 6200"/>
                <a:gd name="T65" fmla="*/ 1756 h 5484"/>
                <a:gd name="T66" fmla="*/ 2381 w 6200"/>
                <a:gd name="T67" fmla="*/ 2018 h 5484"/>
                <a:gd name="T68" fmla="*/ 2640 w 6200"/>
                <a:gd name="T69" fmla="*/ 2579 h 5484"/>
                <a:gd name="T70" fmla="*/ 2426 w 6200"/>
                <a:gd name="T71" fmla="*/ 1796 h 5484"/>
                <a:gd name="T72" fmla="*/ 2090 w 6200"/>
                <a:gd name="T73" fmla="*/ 1286 h 5484"/>
                <a:gd name="T74" fmla="*/ 1715 w 6200"/>
                <a:gd name="T75" fmla="*/ 384 h 5484"/>
                <a:gd name="T76" fmla="*/ 1620 w 6200"/>
                <a:gd name="T77" fmla="*/ 864 h 5484"/>
                <a:gd name="T78" fmla="*/ 1260 w 6200"/>
                <a:gd name="T79" fmla="*/ 317 h 5484"/>
                <a:gd name="T80" fmla="*/ 701 w 6200"/>
                <a:gd name="T81" fmla="*/ 579 h 5484"/>
                <a:gd name="T82" fmla="*/ 256 w 6200"/>
                <a:gd name="T83" fmla="*/ 1345 h 5484"/>
                <a:gd name="T84" fmla="*/ 256 w 6200"/>
                <a:gd name="T85" fmla="*/ 1345 h 5484"/>
                <a:gd name="T86" fmla="*/ 415 w 6200"/>
                <a:gd name="T87" fmla="*/ 1850 h 5484"/>
                <a:gd name="T88" fmla="*/ 732 w 6200"/>
                <a:gd name="T89" fmla="*/ 2373 h 5484"/>
                <a:gd name="T90" fmla="*/ 1742 w 6200"/>
                <a:gd name="T91" fmla="*/ 2979 h 5484"/>
                <a:gd name="T92" fmla="*/ 1907 w 6200"/>
                <a:gd name="T93" fmla="*/ 3062 h 5484"/>
                <a:gd name="T94" fmla="*/ 2368 w 6200"/>
                <a:gd name="T95" fmla="*/ 3276 h 5484"/>
                <a:gd name="T96" fmla="*/ 2850 w 6200"/>
                <a:gd name="T97" fmla="*/ 3696 h 5484"/>
                <a:gd name="T98" fmla="*/ 3374 w 6200"/>
                <a:gd name="T99" fmla="*/ 3619 h 5484"/>
                <a:gd name="T100" fmla="*/ 3922 w 6200"/>
                <a:gd name="T101" fmla="*/ 2973 h 5484"/>
                <a:gd name="T102" fmla="*/ 4329 w 6200"/>
                <a:gd name="T103" fmla="*/ 2354 h 5484"/>
                <a:gd name="T104" fmla="*/ 4839 w 6200"/>
                <a:gd name="T105" fmla="*/ 2691 h 5484"/>
                <a:gd name="T106" fmla="*/ 5175 w 6200"/>
                <a:gd name="T107" fmla="*/ 2180 h 5484"/>
                <a:gd name="T108" fmla="*/ 5511 w 6200"/>
                <a:gd name="T109" fmla="*/ 1670 h 5484"/>
                <a:gd name="T110" fmla="*/ 5600 w 6200"/>
                <a:gd name="T111" fmla="*/ 1536 h 5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200" h="5484">
                  <a:moveTo>
                    <a:pt x="5558" y="343"/>
                  </a:moveTo>
                  <a:cubicBezTo>
                    <a:pt x="5117" y="53"/>
                    <a:pt x="4731" y="0"/>
                    <a:pt x="4380" y="181"/>
                  </a:cubicBezTo>
                  <a:cubicBezTo>
                    <a:pt x="4082" y="335"/>
                    <a:pt x="3845" y="633"/>
                    <a:pt x="3581" y="1034"/>
                  </a:cubicBezTo>
                  <a:cubicBezTo>
                    <a:pt x="3340" y="1400"/>
                    <a:pt x="3220" y="1816"/>
                    <a:pt x="3242" y="2205"/>
                  </a:cubicBezTo>
                  <a:cubicBezTo>
                    <a:pt x="3255" y="2421"/>
                    <a:pt x="3311" y="2615"/>
                    <a:pt x="3404" y="2778"/>
                  </a:cubicBezTo>
                  <a:cubicBezTo>
                    <a:pt x="3373" y="2874"/>
                    <a:pt x="3342" y="2970"/>
                    <a:pt x="3311" y="3066"/>
                  </a:cubicBezTo>
                  <a:cubicBezTo>
                    <a:pt x="3269" y="3197"/>
                    <a:pt x="3227" y="3328"/>
                    <a:pt x="3185" y="3459"/>
                  </a:cubicBezTo>
                  <a:lnTo>
                    <a:pt x="3108" y="3700"/>
                  </a:lnTo>
                  <a:cubicBezTo>
                    <a:pt x="3106" y="3707"/>
                    <a:pt x="3104" y="3711"/>
                    <a:pt x="3100" y="3717"/>
                  </a:cubicBezTo>
                  <a:cubicBezTo>
                    <a:pt x="3096" y="3711"/>
                    <a:pt x="3094" y="3707"/>
                    <a:pt x="3092" y="3700"/>
                  </a:cubicBezTo>
                  <a:lnTo>
                    <a:pt x="3015" y="3459"/>
                  </a:lnTo>
                  <a:cubicBezTo>
                    <a:pt x="2972" y="3328"/>
                    <a:pt x="2930" y="3197"/>
                    <a:pt x="2888" y="3066"/>
                  </a:cubicBezTo>
                  <a:cubicBezTo>
                    <a:pt x="2857" y="2970"/>
                    <a:pt x="2826" y="2874"/>
                    <a:pt x="2796" y="2778"/>
                  </a:cubicBezTo>
                  <a:cubicBezTo>
                    <a:pt x="2889" y="2615"/>
                    <a:pt x="2945" y="2421"/>
                    <a:pt x="2957" y="2205"/>
                  </a:cubicBezTo>
                  <a:cubicBezTo>
                    <a:pt x="2980" y="1816"/>
                    <a:pt x="2860" y="1400"/>
                    <a:pt x="2619" y="1034"/>
                  </a:cubicBezTo>
                  <a:cubicBezTo>
                    <a:pt x="2355" y="633"/>
                    <a:pt x="2118" y="335"/>
                    <a:pt x="1820" y="181"/>
                  </a:cubicBezTo>
                  <a:cubicBezTo>
                    <a:pt x="1468" y="0"/>
                    <a:pt x="1083" y="53"/>
                    <a:pt x="642" y="343"/>
                  </a:cubicBezTo>
                  <a:cubicBezTo>
                    <a:pt x="200" y="634"/>
                    <a:pt x="0" y="967"/>
                    <a:pt x="28" y="1361"/>
                  </a:cubicBezTo>
                  <a:cubicBezTo>
                    <a:pt x="51" y="1696"/>
                    <a:pt x="232" y="2032"/>
                    <a:pt x="496" y="2432"/>
                  </a:cubicBezTo>
                  <a:cubicBezTo>
                    <a:pt x="737" y="2799"/>
                    <a:pt x="1072" y="3073"/>
                    <a:pt x="1438" y="3206"/>
                  </a:cubicBezTo>
                  <a:cubicBezTo>
                    <a:pt x="1642" y="3280"/>
                    <a:pt x="1842" y="3305"/>
                    <a:pt x="2028" y="3283"/>
                  </a:cubicBezTo>
                  <a:cubicBezTo>
                    <a:pt x="2041" y="3295"/>
                    <a:pt x="2054" y="3306"/>
                    <a:pt x="2067" y="3317"/>
                  </a:cubicBezTo>
                  <a:cubicBezTo>
                    <a:pt x="2167" y="3404"/>
                    <a:pt x="2266" y="3491"/>
                    <a:pt x="2365" y="3577"/>
                  </a:cubicBezTo>
                  <a:cubicBezTo>
                    <a:pt x="2462" y="3661"/>
                    <a:pt x="2558" y="3745"/>
                    <a:pt x="2655" y="3829"/>
                  </a:cubicBezTo>
                  <a:cubicBezTo>
                    <a:pt x="2684" y="3855"/>
                    <a:pt x="2713" y="3880"/>
                    <a:pt x="2743" y="3906"/>
                  </a:cubicBezTo>
                  <a:cubicBezTo>
                    <a:pt x="2750" y="3912"/>
                    <a:pt x="2757" y="3918"/>
                    <a:pt x="2763" y="3924"/>
                  </a:cubicBezTo>
                  <a:lnTo>
                    <a:pt x="2767" y="3927"/>
                  </a:lnTo>
                  <a:lnTo>
                    <a:pt x="2851" y="4067"/>
                  </a:lnTo>
                  <a:lnTo>
                    <a:pt x="2244" y="4920"/>
                  </a:lnTo>
                  <a:cubicBezTo>
                    <a:pt x="2235" y="4934"/>
                    <a:pt x="2227" y="4947"/>
                    <a:pt x="2218" y="4960"/>
                  </a:cubicBezTo>
                  <a:cubicBezTo>
                    <a:pt x="2205" y="4965"/>
                    <a:pt x="2193" y="4971"/>
                    <a:pt x="2181" y="4978"/>
                  </a:cubicBezTo>
                  <a:cubicBezTo>
                    <a:pt x="2156" y="4992"/>
                    <a:pt x="2134" y="5012"/>
                    <a:pt x="2117" y="5036"/>
                  </a:cubicBezTo>
                  <a:cubicBezTo>
                    <a:pt x="2088" y="5075"/>
                    <a:pt x="2073" y="5124"/>
                    <a:pt x="2075" y="5173"/>
                  </a:cubicBezTo>
                  <a:cubicBezTo>
                    <a:pt x="2077" y="5219"/>
                    <a:pt x="2095" y="5265"/>
                    <a:pt x="2124" y="5301"/>
                  </a:cubicBezTo>
                  <a:cubicBezTo>
                    <a:pt x="2144" y="5325"/>
                    <a:pt x="2168" y="5342"/>
                    <a:pt x="2193" y="5358"/>
                  </a:cubicBezTo>
                  <a:lnTo>
                    <a:pt x="2276" y="5413"/>
                  </a:lnTo>
                  <a:cubicBezTo>
                    <a:pt x="2300" y="5429"/>
                    <a:pt x="2324" y="5445"/>
                    <a:pt x="2353" y="5454"/>
                  </a:cubicBezTo>
                  <a:cubicBezTo>
                    <a:pt x="2445" y="5484"/>
                    <a:pt x="2549" y="5446"/>
                    <a:pt x="2602" y="5364"/>
                  </a:cubicBezTo>
                  <a:cubicBezTo>
                    <a:pt x="2617" y="5339"/>
                    <a:pt x="2627" y="5311"/>
                    <a:pt x="2632" y="5282"/>
                  </a:cubicBezTo>
                  <a:cubicBezTo>
                    <a:pt x="2635" y="5265"/>
                    <a:pt x="2635" y="5235"/>
                    <a:pt x="2635" y="5235"/>
                  </a:cubicBezTo>
                  <a:cubicBezTo>
                    <a:pt x="2635" y="5235"/>
                    <a:pt x="2641" y="5225"/>
                    <a:pt x="2645" y="5220"/>
                  </a:cubicBezTo>
                  <a:cubicBezTo>
                    <a:pt x="2649" y="5214"/>
                    <a:pt x="2653" y="5208"/>
                    <a:pt x="2657" y="5201"/>
                  </a:cubicBezTo>
                  <a:cubicBezTo>
                    <a:pt x="2694" y="5146"/>
                    <a:pt x="2729" y="5090"/>
                    <a:pt x="2764" y="5034"/>
                  </a:cubicBezTo>
                  <a:lnTo>
                    <a:pt x="3100" y="4478"/>
                  </a:lnTo>
                  <a:lnTo>
                    <a:pt x="3436" y="5034"/>
                  </a:lnTo>
                  <a:cubicBezTo>
                    <a:pt x="3471" y="5090"/>
                    <a:pt x="3506" y="5146"/>
                    <a:pt x="3543" y="5201"/>
                  </a:cubicBezTo>
                  <a:cubicBezTo>
                    <a:pt x="3547" y="5208"/>
                    <a:pt x="3551" y="5214"/>
                    <a:pt x="3555" y="5220"/>
                  </a:cubicBezTo>
                  <a:cubicBezTo>
                    <a:pt x="3559" y="5225"/>
                    <a:pt x="3565" y="5235"/>
                    <a:pt x="3565" y="5235"/>
                  </a:cubicBezTo>
                  <a:cubicBezTo>
                    <a:pt x="3565" y="5235"/>
                    <a:pt x="3564" y="5265"/>
                    <a:pt x="3567" y="5282"/>
                  </a:cubicBezTo>
                  <a:cubicBezTo>
                    <a:pt x="3573" y="5311"/>
                    <a:pt x="3583" y="5339"/>
                    <a:pt x="3598" y="5364"/>
                  </a:cubicBezTo>
                  <a:cubicBezTo>
                    <a:pt x="3650" y="5446"/>
                    <a:pt x="3754" y="5484"/>
                    <a:pt x="3847" y="5454"/>
                  </a:cubicBezTo>
                  <a:cubicBezTo>
                    <a:pt x="3875" y="5445"/>
                    <a:pt x="3899" y="5429"/>
                    <a:pt x="3924" y="5413"/>
                  </a:cubicBezTo>
                  <a:lnTo>
                    <a:pt x="4006" y="5358"/>
                  </a:lnTo>
                  <a:cubicBezTo>
                    <a:pt x="4031" y="5342"/>
                    <a:pt x="4056" y="5325"/>
                    <a:pt x="4075" y="5301"/>
                  </a:cubicBezTo>
                  <a:cubicBezTo>
                    <a:pt x="4105" y="5265"/>
                    <a:pt x="4123" y="5219"/>
                    <a:pt x="4125" y="5173"/>
                  </a:cubicBezTo>
                  <a:cubicBezTo>
                    <a:pt x="4127" y="5124"/>
                    <a:pt x="4112" y="5075"/>
                    <a:pt x="4083" y="5036"/>
                  </a:cubicBezTo>
                  <a:cubicBezTo>
                    <a:pt x="4066" y="5012"/>
                    <a:pt x="4044" y="4992"/>
                    <a:pt x="4019" y="4978"/>
                  </a:cubicBezTo>
                  <a:cubicBezTo>
                    <a:pt x="4007" y="4971"/>
                    <a:pt x="3994" y="4965"/>
                    <a:pt x="3982" y="4960"/>
                  </a:cubicBezTo>
                  <a:cubicBezTo>
                    <a:pt x="3973" y="4947"/>
                    <a:pt x="3964" y="4934"/>
                    <a:pt x="3956" y="4920"/>
                  </a:cubicBezTo>
                  <a:lnTo>
                    <a:pt x="3349" y="4067"/>
                  </a:lnTo>
                  <a:lnTo>
                    <a:pt x="3433" y="3927"/>
                  </a:lnTo>
                  <a:lnTo>
                    <a:pt x="3436" y="3924"/>
                  </a:lnTo>
                  <a:cubicBezTo>
                    <a:pt x="3443" y="3918"/>
                    <a:pt x="3450" y="3912"/>
                    <a:pt x="3457" y="3906"/>
                  </a:cubicBezTo>
                  <a:cubicBezTo>
                    <a:pt x="3486" y="3880"/>
                    <a:pt x="3516" y="3855"/>
                    <a:pt x="3545" y="3829"/>
                  </a:cubicBezTo>
                  <a:cubicBezTo>
                    <a:pt x="3642" y="3745"/>
                    <a:pt x="3738" y="3661"/>
                    <a:pt x="3834" y="3577"/>
                  </a:cubicBezTo>
                  <a:cubicBezTo>
                    <a:pt x="3934" y="3491"/>
                    <a:pt x="4033" y="3404"/>
                    <a:pt x="4133" y="3317"/>
                  </a:cubicBezTo>
                  <a:cubicBezTo>
                    <a:pt x="4146" y="3306"/>
                    <a:pt x="4159" y="3295"/>
                    <a:pt x="4172" y="3283"/>
                  </a:cubicBezTo>
                  <a:cubicBezTo>
                    <a:pt x="4358" y="3305"/>
                    <a:pt x="4558" y="3280"/>
                    <a:pt x="4761" y="3206"/>
                  </a:cubicBezTo>
                  <a:cubicBezTo>
                    <a:pt x="5128" y="3073"/>
                    <a:pt x="5462" y="2799"/>
                    <a:pt x="5704" y="2432"/>
                  </a:cubicBezTo>
                  <a:cubicBezTo>
                    <a:pt x="5968" y="2032"/>
                    <a:pt x="6148" y="1696"/>
                    <a:pt x="6172" y="1361"/>
                  </a:cubicBezTo>
                  <a:cubicBezTo>
                    <a:pt x="6200" y="967"/>
                    <a:pt x="5999" y="634"/>
                    <a:pt x="5558" y="343"/>
                  </a:cubicBezTo>
                  <a:close/>
                  <a:moveTo>
                    <a:pt x="5498" y="579"/>
                  </a:moveTo>
                  <a:cubicBezTo>
                    <a:pt x="5644" y="683"/>
                    <a:pt x="5752" y="789"/>
                    <a:pt x="5826" y="901"/>
                  </a:cubicBezTo>
                  <a:lnTo>
                    <a:pt x="5802" y="938"/>
                  </a:lnTo>
                  <a:lnTo>
                    <a:pt x="5425" y="690"/>
                  </a:lnTo>
                  <a:lnTo>
                    <a:pt x="5498" y="579"/>
                  </a:lnTo>
                  <a:close/>
                  <a:moveTo>
                    <a:pt x="3571" y="2395"/>
                  </a:moveTo>
                  <a:lnTo>
                    <a:pt x="3819" y="2018"/>
                  </a:lnTo>
                  <a:lnTo>
                    <a:pt x="4195" y="2266"/>
                  </a:lnTo>
                  <a:lnTo>
                    <a:pt x="3947" y="2643"/>
                  </a:lnTo>
                  <a:lnTo>
                    <a:pt x="3571" y="2395"/>
                  </a:lnTo>
                  <a:close/>
                  <a:moveTo>
                    <a:pt x="3859" y="2776"/>
                  </a:moveTo>
                  <a:lnTo>
                    <a:pt x="3788" y="2885"/>
                  </a:lnTo>
                  <a:cubicBezTo>
                    <a:pt x="3689" y="2803"/>
                    <a:pt x="3613" y="2699"/>
                    <a:pt x="3559" y="2579"/>
                  </a:cubicBezTo>
                  <a:lnTo>
                    <a:pt x="3859" y="2776"/>
                  </a:lnTo>
                  <a:close/>
                  <a:moveTo>
                    <a:pt x="3907" y="1885"/>
                  </a:moveTo>
                  <a:lnTo>
                    <a:pt x="4155" y="1508"/>
                  </a:lnTo>
                  <a:lnTo>
                    <a:pt x="4531" y="1756"/>
                  </a:lnTo>
                  <a:lnTo>
                    <a:pt x="4283" y="2132"/>
                  </a:lnTo>
                  <a:lnTo>
                    <a:pt x="3907" y="1885"/>
                  </a:lnTo>
                  <a:close/>
                  <a:moveTo>
                    <a:pt x="4243" y="1374"/>
                  </a:moveTo>
                  <a:lnTo>
                    <a:pt x="4491" y="998"/>
                  </a:lnTo>
                  <a:lnTo>
                    <a:pt x="4867" y="1246"/>
                  </a:lnTo>
                  <a:lnTo>
                    <a:pt x="4620" y="1622"/>
                  </a:lnTo>
                  <a:lnTo>
                    <a:pt x="4243" y="1374"/>
                  </a:lnTo>
                  <a:close/>
                  <a:moveTo>
                    <a:pt x="4665" y="1844"/>
                  </a:moveTo>
                  <a:lnTo>
                    <a:pt x="5041" y="2092"/>
                  </a:lnTo>
                  <a:lnTo>
                    <a:pt x="4794" y="2468"/>
                  </a:lnTo>
                  <a:lnTo>
                    <a:pt x="4417" y="2221"/>
                  </a:lnTo>
                  <a:lnTo>
                    <a:pt x="4665" y="1844"/>
                  </a:lnTo>
                  <a:close/>
                  <a:moveTo>
                    <a:pt x="4753" y="1710"/>
                  </a:moveTo>
                  <a:lnTo>
                    <a:pt x="5001" y="1334"/>
                  </a:lnTo>
                  <a:lnTo>
                    <a:pt x="5377" y="1582"/>
                  </a:lnTo>
                  <a:lnTo>
                    <a:pt x="5130" y="1958"/>
                  </a:lnTo>
                  <a:lnTo>
                    <a:pt x="4753" y="1710"/>
                  </a:lnTo>
                  <a:close/>
                  <a:moveTo>
                    <a:pt x="5089" y="1200"/>
                  </a:moveTo>
                  <a:lnTo>
                    <a:pt x="5337" y="824"/>
                  </a:lnTo>
                  <a:lnTo>
                    <a:pt x="5714" y="1072"/>
                  </a:lnTo>
                  <a:lnTo>
                    <a:pt x="5466" y="1448"/>
                  </a:lnTo>
                  <a:lnTo>
                    <a:pt x="5089" y="1200"/>
                  </a:lnTo>
                  <a:close/>
                  <a:moveTo>
                    <a:pt x="4940" y="317"/>
                  </a:moveTo>
                  <a:cubicBezTo>
                    <a:pt x="5072" y="341"/>
                    <a:pt x="5212" y="399"/>
                    <a:pt x="5364" y="491"/>
                  </a:cubicBezTo>
                  <a:lnTo>
                    <a:pt x="5292" y="602"/>
                  </a:lnTo>
                  <a:lnTo>
                    <a:pt x="4915" y="354"/>
                  </a:lnTo>
                  <a:lnTo>
                    <a:pt x="4940" y="317"/>
                  </a:lnTo>
                  <a:close/>
                  <a:moveTo>
                    <a:pt x="4827" y="488"/>
                  </a:moveTo>
                  <a:lnTo>
                    <a:pt x="5203" y="736"/>
                  </a:lnTo>
                  <a:lnTo>
                    <a:pt x="4956" y="1112"/>
                  </a:lnTo>
                  <a:lnTo>
                    <a:pt x="4579" y="864"/>
                  </a:lnTo>
                  <a:lnTo>
                    <a:pt x="4827" y="488"/>
                  </a:lnTo>
                  <a:close/>
                  <a:moveTo>
                    <a:pt x="4485" y="384"/>
                  </a:moveTo>
                  <a:cubicBezTo>
                    <a:pt x="4522" y="365"/>
                    <a:pt x="4560" y="349"/>
                    <a:pt x="4598" y="337"/>
                  </a:cubicBezTo>
                  <a:lnTo>
                    <a:pt x="4693" y="400"/>
                  </a:lnTo>
                  <a:lnTo>
                    <a:pt x="4445" y="776"/>
                  </a:lnTo>
                  <a:lnTo>
                    <a:pt x="4193" y="610"/>
                  </a:lnTo>
                  <a:cubicBezTo>
                    <a:pt x="4286" y="515"/>
                    <a:pt x="4383" y="437"/>
                    <a:pt x="4485" y="384"/>
                  </a:cubicBezTo>
                  <a:close/>
                  <a:moveTo>
                    <a:pt x="4084" y="730"/>
                  </a:moveTo>
                  <a:lnTo>
                    <a:pt x="4357" y="910"/>
                  </a:lnTo>
                  <a:lnTo>
                    <a:pt x="4109" y="1286"/>
                  </a:lnTo>
                  <a:lnTo>
                    <a:pt x="3816" y="1093"/>
                  </a:lnTo>
                  <a:cubicBezTo>
                    <a:pt x="3902" y="966"/>
                    <a:pt x="3991" y="841"/>
                    <a:pt x="4084" y="730"/>
                  </a:cubicBezTo>
                  <a:close/>
                  <a:moveTo>
                    <a:pt x="3729" y="1228"/>
                  </a:moveTo>
                  <a:lnTo>
                    <a:pt x="4021" y="1420"/>
                  </a:lnTo>
                  <a:lnTo>
                    <a:pt x="3773" y="1796"/>
                  </a:lnTo>
                  <a:lnTo>
                    <a:pt x="3542" y="1644"/>
                  </a:lnTo>
                  <a:cubicBezTo>
                    <a:pt x="3585" y="1504"/>
                    <a:pt x="3647" y="1363"/>
                    <a:pt x="3729" y="1228"/>
                  </a:cubicBezTo>
                  <a:close/>
                  <a:moveTo>
                    <a:pt x="3499" y="1808"/>
                  </a:moveTo>
                  <a:lnTo>
                    <a:pt x="3685" y="1930"/>
                  </a:lnTo>
                  <a:lnTo>
                    <a:pt x="3474" y="2250"/>
                  </a:lnTo>
                  <a:cubicBezTo>
                    <a:pt x="3460" y="2110"/>
                    <a:pt x="3468" y="1961"/>
                    <a:pt x="3499" y="1808"/>
                  </a:cubicBezTo>
                  <a:close/>
                  <a:moveTo>
                    <a:pt x="2725" y="2250"/>
                  </a:moveTo>
                  <a:lnTo>
                    <a:pt x="2515" y="1930"/>
                  </a:lnTo>
                  <a:lnTo>
                    <a:pt x="2700" y="1808"/>
                  </a:lnTo>
                  <a:cubicBezTo>
                    <a:pt x="2732" y="1961"/>
                    <a:pt x="2740" y="2110"/>
                    <a:pt x="2725" y="2250"/>
                  </a:cubicBezTo>
                  <a:close/>
                  <a:moveTo>
                    <a:pt x="1198" y="1334"/>
                  </a:moveTo>
                  <a:lnTo>
                    <a:pt x="1446" y="1710"/>
                  </a:lnTo>
                  <a:lnTo>
                    <a:pt x="1070" y="1958"/>
                  </a:lnTo>
                  <a:lnTo>
                    <a:pt x="822" y="1582"/>
                  </a:lnTo>
                  <a:lnTo>
                    <a:pt x="1198" y="1334"/>
                  </a:lnTo>
                  <a:close/>
                  <a:moveTo>
                    <a:pt x="734" y="1448"/>
                  </a:moveTo>
                  <a:lnTo>
                    <a:pt x="486" y="1072"/>
                  </a:lnTo>
                  <a:lnTo>
                    <a:pt x="862" y="824"/>
                  </a:lnTo>
                  <a:lnTo>
                    <a:pt x="1110" y="1200"/>
                  </a:lnTo>
                  <a:lnTo>
                    <a:pt x="734" y="1448"/>
                  </a:lnTo>
                  <a:close/>
                  <a:moveTo>
                    <a:pt x="1332" y="1246"/>
                  </a:moveTo>
                  <a:lnTo>
                    <a:pt x="1709" y="998"/>
                  </a:lnTo>
                  <a:lnTo>
                    <a:pt x="1956" y="1374"/>
                  </a:lnTo>
                  <a:lnTo>
                    <a:pt x="1580" y="1622"/>
                  </a:lnTo>
                  <a:lnTo>
                    <a:pt x="1332" y="1246"/>
                  </a:lnTo>
                  <a:close/>
                  <a:moveTo>
                    <a:pt x="1535" y="1844"/>
                  </a:moveTo>
                  <a:lnTo>
                    <a:pt x="1782" y="2221"/>
                  </a:lnTo>
                  <a:lnTo>
                    <a:pt x="1406" y="2468"/>
                  </a:lnTo>
                  <a:lnTo>
                    <a:pt x="1158" y="2092"/>
                  </a:lnTo>
                  <a:lnTo>
                    <a:pt x="1535" y="1844"/>
                  </a:lnTo>
                  <a:close/>
                  <a:moveTo>
                    <a:pt x="1668" y="1756"/>
                  </a:moveTo>
                  <a:lnTo>
                    <a:pt x="2045" y="1508"/>
                  </a:lnTo>
                  <a:lnTo>
                    <a:pt x="2293" y="1885"/>
                  </a:lnTo>
                  <a:lnTo>
                    <a:pt x="1916" y="2132"/>
                  </a:lnTo>
                  <a:lnTo>
                    <a:pt x="1668" y="1756"/>
                  </a:lnTo>
                  <a:close/>
                  <a:moveTo>
                    <a:pt x="2381" y="2018"/>
                  </a:moveTo>
                  <a:lnTo>
                    <a:pt x="2629" y="2395"/>
                  </a:lnTo>
                  <a:lnTo>
                    <a:pt x="2252" y="2643"/>
                  </a:lnTo>
                  <a:lnTo>
                    <a:pt x="2004" y="2266"/>
                  </a:lnTo>
                  <a:lnTo>
                    <a:pt x="2381" y="2018"/>
                  </a:lnTo>
                  <a:close/>
                  <a:moveTo>
                    <a:pt x="2640" y="2579"/>
                  </a:moveTo>
                  <a:cubicBezTo>
                    <a:pt x="2587" y="2699"/>
                    <a:pt x="2511" y="2803"/>
                    <a:pt x="2412" y="2885"/>
                  </a:cubicBezTo>
                  <a:lnTo>
                    <a:pt x="2341" y="2776"/>
                  </a:lnTo>
                  <a:lnTo>
                    <a:pt x="2640" y="2579"/>
                  </a:lnTo>
                  <a:close/>
                  <a:moveTo>
                    <a:pt x="2658" y="1644"/>
                  </a:moveTo>
                  <a:lnTo>
                    <a:pt x="2426" y="1796"/>
                  </a:lnTo>
                  <a:lnTo>
                    <a:pt x="2179" y="1420"/>
                  </a:lnTo>
                  <a:lnTo>
                    <a:pt x="2471" y="1228"/>
                  </a:lnTo>
                  <a:cubicBezTo>
                    <a:pt x="2552" y="1363"/>
                    <a:pt x="2615" y="1504"/>
                    <a:pt x="2658" y="1644"/>
                  </a:cubicBezTo>
                  <a:close/>
                  <a:moveTo>
                    <a:pt x="2383" y="1093"/>
                  </a:moveTo>
                  <a:lnTo>
                    <a:pt x="2090" y="1286"/>
                  </a:lnTo>
                  <a:lnTo>
                    <a:pt x="1843" y="910"/>
                  </a:lnTo>
                  <a:lnTo>
                    <a:pt x="2116" y="730"/>
                  </a:lnTo>
                  <a:cubicBezTo>
                    <a:pt x="2209" y="841"/>
                    <a:pt x="2298" y="966"/>
                    <a:pt x="2383" y="1093"/>
                  </a:cubicBezTo>
                  <a:close/>
                  <a:moveTo>
                    <a:pt x="1602" y="337"/>
                  </a:moveTo>
                  <a:cubicBezTo>
                    <a:pt x="1640" y="349"/>
                    <a:pt x="1678" y="365"/>
                    <a:pt x="1715" y="384"/>
                  </a:cubicBezTo>
                  <a:cubicBezTo>
                    <a:pt x="1817" y="437"/>
                    <a:pt x="1914" y="515"/>
                    <a:pt x="2007" y="610"/>
                  </a:cubicBezTo>
                  <a:lnTo>
                    <a:pt x="1754" y="776"/>
                  </a:lnTo>
                  <a:lnTo>
                    <a:pt x="1507" y="400"/>
                  </a:lnTo>
                  <a:lnTo>
                    <a:pt x="1602" y="337"/>
                  </a:lnTo>
                  <a:close/>
                  <a:moveTo>
                    <a:pt x="1620" y="864"/>
                  </a:moveTo>
                  <a:lnTo>
                    <a:pt x="1244" y="1112"/>
                  </a:lnTo>
                  <a:lnTo>
                    <a:pt x="996" y="736"/>
                  </a:lnTo>
                  <a:lnTo>
                    <a:pt x="1373" y="488"/>
                  </a:lnTo>
                  <a:lnTo>
                    <a:pt x="1620" y="864"/>
                  </a:lnTo>
                  <a:close/>
                  <a:moveTo>
                    <a:pt x="1260" y="317"/>
                  </a:moveTo>
                  <a:lnTo>
                    <a:pt x="1284" y="354"/>
                  </a:lnTo>
                  <a:lnTo>
                    <a:pt x="908" y="602"/>
                  </a:lnTo>
                  <a:lnTo>
                    <a:pt x="835" y="491"/>
                  </a:lnTo>
                  <a:cubicBezTo>
                    <a:pt x="988" y="399"/>
                    <a:pt x="1128" y="341"/>
                    <a:pt x="1260" y="317"/>
                  </a:cubicBezTo>
                  <a:close/>
                  <a:moveTo>
                    <a:pt x="701" y="579"/>
                  </a:moveTo>
                  <a:lnTo>
                    <a:pt x="774" y="690"/>
                  </a:lnTo>
                  <a:lnTo>
                    <a:pt x="398" y="938"/>
                  </a:lnTo>
                  <a:lnTo>
                    <a:pt x="374" y="901"/>
                  </a:lnTo>
                  <a:cubicBezTo>
                    <a:pt x="448" y="789"/>
                    <a:pt x="556" y="683"/>
                    <a:pt x="701" y="579"/>
                  </a:cubicBezTo>
                  <a:close/>
                  <a:moveTo>
                    <a:pt x="256" y="1345"/>
                  </a:moveTo>
                  <a:cubicBezTo>
                    <a:pt x="253" y="1304"/>
                    <a:pt x="253" y="1263"/>
                    <a:pt x="257" y="1223"/>
                  </a:cubicBezTo>
                  <a:lnTo>
                    <a:pt x="352" y="1160"/>
                  </a:lnTo>
                  <a:lnTo>
                    <a:pt x="600" y="1536"/>
                  </a:lnTo>
                  <a:lnTo>
                    <a:pt x="348" y="1703"/>
                  </a:lnTo>
                  <a:cubicBezTo>
                    <a:pt x="297" y="1580"/>
                    <a:pt x="264" y="1460"/>
                    <a:pt x="256" y="1345"/>
                  </a:cubicBezTo>
                  <a:close/>
                  <a:moveTo>
                    <a:pt x="415" y="1850"/>
                  </a:moveTo>
                  <a:lnTo>
                    <a:pt x="688" y="1670"/>
                  </a:lnTo>
                  <a:lnTo>
                    <a:pt x="936" y="2046"/>
                  </a:lnTo>
                  <a:lnTo>
                    <a:pt x="643" y="2240"/>
                  </a:lnTo>
                  <a:cubicBezTo>
                    <a:pt x="560" y="2111"/>
                    <a:pt x="480" y="1980"/>
                    <a:pt x="415" y="1850"/>
                  </a:cubicBezTo>
                  <a:close/>
                  <a:moveTo>
                    <a:pt x="732" y="2373"/>
                  </a:moveTo>
                  <a:lnTo>
                    <a:pt x="1024" y="2180"/>
                  </a:lnTo>
                  <a:lnTo>
                    <a:pt x="1272" y="2557"/>
                  </a:lnTo>
                  <a:lnTo>
                    <a:pt x="1041" y="2709"/>
                  </a:lnTo>
                  <a:cubicBezTo>
                    <a:pt x="929" y="2614"/>
                    <a:pt x="825" y="2501"/>
                    <a:pt x="732" y="2373"/>
                  </a:cubicBezTo>
                  <a:close/>
                  <a:moveTo>
                    <a:pt x="1175" y="2813"/>
                  </a:moveTo>
                  <a:lnTo>
                    <a:pt x="1360" y="2691"/>
                  </a:lnTo>
                  <a:lnTo>
                    <a:pt x="1571" y="3010"/>
                  </a:lnTo>
                  <a:cubicBezTo>
                    <a:pt x="1437" y="2968"/>
                    <a:pt x="1303" y="2902"/>
                    <a:pt x="1175" y="2813"/>
                  </a:cubicBezTo>
                  <a:close/>
                  <a:moveTo>
                    <a:pt x="1742" y="2979"/>
                  </a:moveTo>
                  <a:lnTo>
                    <a:pt x="1494" y="2602"/>
                  </a:lnTo>
                  <a:lnTo>
                    <a:pt x="1871" y="2354"/>
                  </a:lnTo>
                  <a:lnTo>
                    <a:pt x="2118" y="2731"/>
                  </a:lnTo>
                  <a:lnTo>
                    <a:pt x="1742" y="2979"/>
                  </a:lnTo>
                  <a:close/>
                  <a:moveTo>
                    <a:pt x="1907" y="3062"/>
                  </a:moveTo>
                  <a:lnTo>
                    <a:pt x="2207" y="2865"/>
                  </a:lnTo>
                  <a:lnTo>
                    <a:pt x="2278" y="2973"/>
                  </a:lnTo>
                  <a:cubicBezTo>
                    <a:pt x="2164" y="3032"/>
                    <a:pt x="2038" y="3061"/>
                    <a:pt x="1907" y="3062"/>
                  </a:cubicBezTo>
                  <a:close/>
                  <a:moveTo>
                    <a:pt x="2662" y="3532"/>
                  </a:moveTo>
                  <a:cubicBezTo>
                    <a:pt x="2564" y="3447"/>
                    <a:pt x="2466" y="3361"/>
                    <a:pt x="2368" y="3276"/>
                  </a:cubicBezTo>
                  <a:cubicBezTo>
                    <a:pt x="2348" y="3258"/>
                    <a:pt x="2328" y="3241"/>
                    <a:pt x="2308" y="3223"/>
                  </a:cubicBezTo>
                  <a:lnTo>
                    <a:pt x="2630" y="3011"/>
                  </a:lnTo>
                  <a:cubicBezTo>
                    <a:pt x="2655" y="3090"/>
                    <a:pt x="2681" y="3169"/>
                    <a:pt x="2706" y="3248"/>
                  </a:cubicBezTo>
                  <a:cubicBezTo>
                    <a:pt x="2746" y="3372"/>
                    <a:pt x="2786" y="3495"/>
                    <a:pt x="2825" y="3619"/>
                  </a:cubicBezTo>
                  <a:cubicBezTo>
                    <a:pt x="2834" y="3645"/>
                    <a:pt x="2842" y="3670"/>
                    <a:pt x="2850" y="3696"/>
                  </a:cubicBezTo>
                  <a:cubicBezTo>
                    <a:pt x="2787" y="3641"/>
                    <a:pt x="2725" y="3587"/>
                    <a:pt x="2662" y="3532"/>
                  </a:cubicBezTo>
                  <a:close/>
                  <a:moveTo>
                    <a:pt x="3831" y="3276"/>
                  </a:moveTo>
                  <a:cubicBezTo>
                    <a:pt x="3733" y="3361"/>
                    <a:pt x="3635" y="3447"/>
                    <a:pt x="3538" y="3532"/>
                  </a:cubicBezTo>
                  <a:cubicBezTo>
                    <a:pt x="3475" y="3587"/>
                    <a:pt x="3412" y="3641"/>
                    <a:pt x="3350" y="3696"/>
                  </a:cubicBezTo>
                  <a:cubicBezTo>
                    <a:pt x="3358" y="3670"/>
                    <a:pt x="3366" y="3645"/>
                    <a:pt x="3374" y="3619"/>
                  </a:cubicBezTo>
                  <a:cubicBezTo>
                    <a:pt x="3414" y="3495"/>
                    <a:pt x="3454" y="3372"/>
                    <a:pt x="3494" y="3248"/>
                  </a:cubicBezTo>
                  <a:cubicBezTo>
                    <a:pt x="3519" y="3169"/>
                    <a:pt x="3544" y="3090"/>
                    <a:pt x="3570" y="3011"/>
                  </a:cubicBezTo>
                  <a:lnTo>
                    <a:pt x="3892" y="3223"/>
                  </a:lnTo>
                  <a:cubicBezTo>
                    <a:pt x="3872" y="3241"/>
                    <a:pt x="3852" y="3258"/>
                    <a:pt x="3831" y="3276"/>
                  </a:cubicBezTo>
                  <a:close/>
                  <a:moveTo>
                    <a:pt x="3922" y="2973"/>
                  </a:moveTo>
                  <a:lnTo>
                    <a:pt x="3993" y="2865"/>
                  </a:lnTo>
                  <a:lnTo>
                    <a:pt x="4293" y="3062"/>
                  </a:lnTo>
                  <a:cubicBezTo>
                    <a:pt x="4162" y="3061"/>
                    <a:pt x="4036" y="3032"/>
                    <a:pt x="3922" y="2973"/>
                  </a:cubicBezTo>
                  <a:close/>
                  <a:moveTo>
                    <a:pt x="4081" y="2731"/>
                  </a:moveTo>
                  <a:lnTo>
                    <a:pt x="4329" y="2354"/>
                  </a:lnTo>
                  <a:lnTo>
                    <a:pt x="4705" y="2602"/>
                  </a:lnTo>
                  <a:lnTo>
                    <a:pt x="4458" y="2979"/>
                  </a:lnTo>
                  <a:lnTo>
                    <a:pt x="4081" y="2731"/>
                  </a:lnTo>
                  <a:close/>
                  <a:moveTo>
                    <a:pt x="4629" y="3010"/>
                  </a:moveTo>
                  <a:lnTo>
                    <a:pt x="4839" y="2691"/>
                  </a:lnTo>
                  <a:lnTo>
                    <a:pt x="5025" y="2813"/>
                  </a:lnTo>
                  <a:cubicBezTo>
                    <a:pt x="4897" y="2902"/>
                    <a:pt x="4763" y="2968"/>
                    <a:pt x="4629" y="3010"/>
                  </a:cubicBezTo>
                  <a:close/>
                  <a:moveTo>
                    <a:pt x="5159" y="2709"/>
                  </a:moveTo>
                  <a:lnTo>
                    <a:pt x="4928" y="2557"/>
                  </a:lnTo>
                  <a:lnTo>
                    <a:pt x="5175" y="2180"/>
                  </a:lnTo>
                  <a:lnTo>
                    <a:pt x="5467" y="2373"/>
                  </a:lnTo>
                  <a:cubicBezTo>
                    <a:pt x="5375" y="2501"/>
                    <a:pt x="5271" y="2614"/>
                    <a:pt x="5159" y="2709"/>
                  </a:cubicBezTo>
                  <a:close/>
                  <a:moveTo>
                    <a:pt x="5557" y="2240"/>
                  </a:moveTo>
                  <a:lnTo>
                    <a:pt x="5264" y="2046"/>
                  </a:lnTo>
                  <a:lnTo>
                    <a:pt x="5511" y="1670"/>
                  </a:lnTo>
                  <a:lnTo>
                    <a:pt x="5784" y="1850"/>
                  </a:lnTo>
                  <a:cubicBezTo>
                    <a:pt x="5719" y="1980"/>
                    <a:pt x="5640" y="2111"/>
                    <a:pt x="5557" y="2240"/>
                  </a:cubicBezTo>
                  <a:close/>
                  <a:moveTo>
                    <a:pt x="5944" y="1345"/>
                  </a:moveTo>
                  <a:cubicBezTo>
                    <a:pt x="5936" y="1460"/>
                    <a:pt x="5902" y="1580"/>
                    <a:pt x="5852" y="1703"/>
                  </a:cubicBezTo>
                  <a:lnTo>
                    <a:pt x="5600" y="1536"/>
                  </a:lnTo>
                  <a:lnTo>
                    <a:pt x="5847" y="1160"/>
                  </a:lnTo>
                  <a:lnTo>
                    <a:pt x="5943" y="1223"/>
                  </a:lnTo>
                  <a:cubicBezTo>
                    <a:pt x="5947" y="1263"/>
                    <a:pt x="5947" y="1304"/>
                    <a:pt x="5944" y="134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F44BCE22-B0D9-4535-8807-D9DC1D690E25}"/>
              </a:ext>
            </a:extLst>
          </p:cNvPr>
          <p:cNvSpPr txBox="1">
            <a:spLocks/>
          </p:cNvSpPr>
          <p:nvPr/>
        </p:nvSpPr>
        <p:spPr>
          <a:xfrm>
            <a:off x="194230" y="4098436"/>
            <a:ext cx="3043658" cy="664121"/>
          </a:xfrm>
          <a:prstGeom prst="rect">
            <a:avLst/>
          </a:prstGeom>
          <a:noFill/>
        </p:spPr>
        <p:txBody>
          <a:bodyPr vert="horz" lIns="96435" tIns="48218" rIns="96435" bIns="48218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Clear Sans" panose="020B0503030202020304" pitchFamily="34" charset="0"/>
                <a:sym typeface="Times New Roman" panose="02020603050405020304" pitchFamily="18" charset="0"/>
              </a:rPr>
              <a:t>普及和发展在美国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685CD133-69DA-4DC8-92C5-6415A538A46C}"/>
              </a:ext>
            </a:extLst>
          </p:cNvPr>
          <p:cNvSpPr txBox="1">
            <a:spLocks/>
          </p:cNvSpPr>
          <p:nvPr/>
        </p:nvSpPr>
        <p:spPr>
          <a:xfrm>
            <a:off x="364335" y="2347140"/>
            <a:ext cx="2298041" cy="584775"/>
          </a:xfrm>
          <a:prstGeom prst="rect">
            <a:avLst/>
          </a:prstGeom>
          <a:noFill/>
        </p:spPr>
        <p:txBody>
          <a:bodyPr vert="horz" lIns="96435" tIns="48218" rIns="96435" bIns="48218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Clear Sans" panose="020B0503030202020304" pitchFamily="34" charset="0"/>
                <a:sym typeface="Times New Roman" panose="02020603050405020304" pitchFamily="18" charset="0"/>
              </a:rPr>
              <a:t>诞生于英国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28C97DC0-4CAB-4B1B-A3B1-BD36E6D1C689}"/>
              </a:ext>
            </a:extLst>
          </p:cNvPr>
          <p:cNvSpPr txBox="1">
            <a:spLocks/>
          </p:cNvSpPr>
          <p:nvPr/>
        </p:nvSpPr>
        <p:spPr>
          <a:xfrm>
            <a:off x="4868687" y="1339108"/>
            <a:ext cx="2033557" cy="638192"/>
          </a:xfrm>
          <a:prstGeom prst="rect">
            <a:avLst/>
          </a:prstGeom>
          <a:noFill/>
        </p:spPr>
        <p:txBody>
          <a:bodyPr vert="horz" lIns="96435" tIns="48218" rIns="96435" bIns="48218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Clear Sans" panose="020B0503030202020304" pitchFamily="34" charset="0"/>
                <a:sym typeface="Times New Roman" panose="02020603050405020304" pitchFamily="18" charset="0"/>
              </a:rPr>
              <a:t>孕育在法国</a:t>
            </a:r>
            <a:endParaRPr lang="zh-CN" altLang="en-US" sz="2800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Clear Sans" panose="020B0503030202020304" pitchFamily="34" charset="0"/>
              <a:sym typeface="Times New Roman" panose="02020603050405020304" pitchFamily="18" charset="0"/>
            </a:endParaRP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B4950FD3-44DD-4210-A447-A794203810CA}"/>
              </a:ext>
            </a:extLst>
          </p:cNvPr>
          <p:cNvSpPr txBox="1">
            <a:spLocks/>
          </p:cNvSpPr>
          <p:nvPr/>
        </p:nvSpPr>
        <p:spPr>
          <a:xfrm>
            <a:off x="8551232" y="2358118"/>
            <a:ext cx="2932844" cy="351282"/>
          </a:xfrm>
          <a:prstGeom prst="rect">
            <a:avLst/>
          </a:prstGeom>
          <a:noFill/>
        </p:spPr>
        <p:txBody>
          <a:bodyPr vert="horz" lIns="96435" tIns="48218" rIns="96435" bIns="48218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Clear Sans" panose="020B0503030202020304" pitchFamily="34" charset="0"/>
                <a:sym typeface="Times New Roman" panose="02020603050405020304" pitchFamily="18" charset="0"/>
              </a:rPr>
              <a:t>现在盛行全世界</a:t>
            </a:r>
            <a:endParaRPr lang="zh-CN" altLang="en-US" sz="2800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Clear Sans" panose="020B0503030202020304" pitchFamily="34" charset="0"/>
              <a:sym typeface="Times New Roman" panose="02020603050405020304" pitchFamily="18" charset="0"/>
            </a:endParaRP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463682D7-048B-4692-9AEA-997AC00633C8}"/>
              </a:ext>
            </a:extLst>
          </p:cNvPr>
          <p:cNvSpPr txBox="1">
            <a:spLocks/>
          </p:cNvSpPr>
          <p:nvPr/>
        </p:nvSpPr>
        <p:spPr>
          <a:xfrm>
            <a:off x="8318030" y="3936521"/>
            <a:ext cx="4493364" cy="774294"/>
          </a:xfrm>
          <a:prstGeom prst="rect">
            <a:avLst/>
          </a:prstGeom>
          <a:noFill/>
        </p:spPr>
        <p:txBody>
          <a:bodyPr vert="horz" lIns="96435" tIns="48218" rIns="96435" bIns="48218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Clear Sans" panose="020B0503030202020304" pitchFamily="34" charset="0"/>
                <a:sym typeface="Times New Roman" panose="02020603050405020304" pitchFamily="18" charset="0"/>
              </a:rPr>
              <a:t>被称为世界第二大球类运动</a:t>
            </a: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8822F361-32A1-4F1F-8926-60B27982C27F}"/>
              </a:ext>
            </a:extLst>
          </p:cNvPr>
          <p:cNvGrpSpPr/>
          <p:nvPr/>
        </p:nvGrpSpPr>
        <p:grpSpPr>
          <a:xfrm flipH="1">
            <a:off x="555137" y="233680"/>
            <a:ext cx="4037182" cy="447040"/>
            <a:chOff x="1812079" y="281940"/>
            <a:chExt cx="4179419" cy="162088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89486EA5-212B-4BF3-9C32-9AFDF92D9CB9}"/>
                </a:ext>
              </a:extLst>
            </p:cNvPr>
            <p:cNvCxnSpPr>
              <a:cxnSpLocks/>
            </p:cNvCxnSpPr>
            <p:nvPr/>
          </p:nvCxnSpPr>
          <p:spPr>
            <a:xfrm>
              <a:off x="1812079" y="287383"/>
              <a:ext cx="4170709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0B4FA7B1-FD9A-4F13-B536-B1C68C090968}"/>
                </a:ext>
              </a:extLst>
            </p:cNvPr>
            <p:cNvCxnSpPr>
              <a:cxnSpLocks/>
            </p:cNvCxnSpPr>
            <p:nvPr/>
          </p:nvCxnSpPr>
          <p:spPr>
            <a:xfrm>
              <a:off x="1817159" y="1902823"/>
              <a:ext cx="4174339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60FAF69F-80D9-4277-ABAE-EBAE1EDD4C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1319" y="281940"/>
              <a:ext cx="0" cy="161925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520382D2-DED4-4D06-A196-5857A0E6195C}"/>
              </a:ext>
            </a:extLst>
          </p:cNvPr>
          <p:cNvGrpSpPr/>
          <p:nvPr/>
        </p:nvGrpSpPr>
        <p:grpSpPr>
          <a:xfrm>
            <a:off x="79058" y="101600"/>
            <a:ext cx="720000" cy="720000"/>
            <a:chOff x="8548688" y="2682875"/>
            <a:chExt cx="1833563" cy="1838325"/>
          </a:xfrm>
        </p:grpSpPr>
        <p:sp>
          <p:nvSpPr>
            <p:cNvPr id="62" name="Freeform 34">
              <a:extLst>
                <a:ext uri="{FF2B5EF4-FFF2-40B4-BE49-F238E27FC236}">
                  <a16:creationId xmlns:a16="http://schemas.microsoft.com/office/drawing/2014/main" id="{A108D6D2-C3B7-40AF-B7FE-B4A59381D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8688" y="2682875"/>
              <a:ext cx="1568450" cy="1838325"/>
            </a:xfrm>
            <a:custGeom>
              <a:avLst/>
              <a:gdLst>
                <a:gd name="T0" fmla="*/ 112 w 729"/>
                <a:gd name="T1" fmla="*/ 426 h 852"/>
                <a:gd name="T2" fmla="*/ 411 w 729"/>
                <a:gd name="T3" fmla="*/ 126 h 852"/>
                <a:gd name="T4" fmla="*/ 729 w 729"/>
                <a:gd name="T5" fmla="*/ 126 h 852"/>
                <a:gd name="T6" fmla="*/ 426 w 729"/>
                <a:gd name="T7" fmla="*/ 0 h 852"/>
                <a:gd name="T8" fmla="*/ 0 w 729"/>
                <a:gd name="T9" fmla="*/ 426 h 852"/>
                <a:gd name="T10" fmla="*/ 426 w 729"/>
                <a:gd name="T11" fmla="*/ 852 h 852"/>
                <a:gd name="T12" fmla="*/ 729 w 729"/>
                <a:gd name="T13" fmla="*/ 725 h 852"/>
                <a:gd name="T14" fmla="*/ 411 w 729"/>
                <a:gd name="T15" fmla="*/ 725 h 852"/>
                <a:gd name="T16" fmla="*/ 112 w 729"/>
                <a:gd name="T17" fmla="*/ 426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9" h="852">
                  <a:moveTo>
                    <a:pt x="112" y="426"/>
                  </a:moveTo>
                  <a:cubicBezTo>
                    <a:pt x="112" y="261"/>
                    <a:pt x="246" y="126"/>
                    <a:pt x="411" y="126"/>
                  </a:cubicBezTo>
                  <a:cubicBezTo>
                    <a:pt x="729" y="126"/>
                    <a:pt x="729" y="126"/>
                    <a:pt x="729" y="126"/>
                  </a:cubicBezTo>
                  <a:cubicBezTo>
                    <a:pt x="652" y="48"/>
                    <a:pt x="545" y="0"/>
                    <a:pt x="426" y="0"/>
                  </a:cubicBezTo>
                  <a:cubicBezTo>
                    <a:pt x="191" y="0"/>
                    <a:pt x="0" y="191"/>
                    <a:pt x="0" y="426"/>
                  </a:cubicBezTo>
                  <a:cubicBezTo>
                    <a:pt x="0" y="661"/>
                    <a:pt x="191" y="852"/>
                    <a:pt x="426" y="852"/>
                  </a:cubicBezTo>
                  <a:cubicBezTo>
                    <a:pt x="545" y="852"/>
                    <a:pt x="652" y="803"/>
                    <a:pt x="729" y="725"/>
                  </a:cubicBezTo>
                  <a:cubicBezTo>
                    <a:pt x="411" y="725"/>
                    <a:pt x="411" y="725"/>
                    <a:pt x="411" y="725"/>
                  </a:cubicBezTo>
                  <a:cubicBezTo>
                    <a:pt x="246" y="725"/>
                    <a:pt x="112" y="591"/>
                    <a:pt x="112" y="426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35">
              <a:extLst>
                <a:ext uri="{FF2B5EF4-FFF2-40B4-BE49-F238E27FC236}">
                  <a16:creationId xmlns:a16="http://schemas.microsoft.com/office/drawing/2014/main" id="{73A27600-4A69-44C7-A9D0-37C3FACDF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6038" y="3100388"/>
              <a:ext cx="1446213" cy="1000125"/>
            </a:xfrm>
            <a:custGeom>
              <a:avLst/>
              <a:gdLst>
                <a:gd name="T0" fmla="*/ 0 w 672"/>
                <a:gd name="T1" fmla="*/ 232 h 463"/>
                <a:gd name="T2" fmla="*/ 231 w 672"/>
                <a:gd name="T3" fmla="*/ 463 h 463"/>
                <a:gd name="T4" fmla="*/ 604 w 672"/>
                <a:gd name="T5" fmla="*/ 463 h 463"/>
                <a:gd name="T6" fmla="*/ 672 w 672"/>
                <a:gd name="T7" fmla="*/ 232 h 463"/>
                <a:gd name="T8" fmla="*/ 604 w 672"/>
                <a:gd name="T9" fmla="*/ 0 h 463"/>
                <a:gd name="T10" fmla="*/ 231 w 672"/>
                <a:gd name="T11" fmla="*/ 0 h 463"/>
                <a:gd name="T12" fmla="*/ 0 w 672"/>
                <a:gd name="T13" fmla="*/ 232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2" h="463">
                  <a:moveTo>
                    <a:pt x="0" y="232"/>
                  </a:moveTo>
                  <a:cubicBezTo>
                    <a:pt x="0" y="359"/>
                    <a:pt x="104" y="463"/>
                    <a:pt x="231" y="463"/>
                  </a:cubicBezTo>
                  <a:cubicBezTo>
                    <a:pt x="604" y="463"/>
                    <a:pt x="604" y="463"/>
                    <a:pt x="604" y="463"/>
                  </a:cubicBezTo>
                  <a:cubicBezTo>
                    <a:pt x="647" y="397"/>
                    <a:pt x="672" y="317"/>
                    <a:pt x="672" y="232"/>
                  </a:cubicBezTo>
                  <a:cubicBezTo>
                    <a:pt x="672" y="146"/>
                    <a:pt x="647" y="67"/>
                    <a:pt x="604" y="0"/>
                  </a:cubicBezTo>
                  <a:cubicBezTo>
                    <a:pt x="231" y="0"/>
                    <a:pt x="231" y="0"/>
                    <a:pt x="231" y="0"/>
                  </a:cubicBezTo>
                  <a:cubicBezTo>
                    <a:pt x="104" y="0"/>
                    <a:pt x="0" y="104"/>
                    <a:pt x="0" y="23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4" name="Freeform 36">
              <a:extLst>
                <a:ext uri="{FF2B5EF4-FFF2-40B4-BE49-F238E27FC236}">
                  <a16:creationId xmlns:a16="http://schemas.microsoft.com/office/drawing/2014/main" id="{519BBFBD-F616-40F5-8621-B5EA557B23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9988" y="2954338"/>
              <a:ext cx="1446213" cy="1292225"/>
            </a:xfrm>
            <a:custGeom>
              <a:avLst/>
              <a:gdLst>
                <a:gd name="T0" fmla="*/ 299 w 672"/>
                <a:gd name="T1" fmla="*/ 0 h 599"/>
                <a:gd name="T2" fmla="*/ 0 w 672"/>
                <a:gd name="T3" fmla="*/ 300 h 599"/>
                <a:gd name="T4" fmla="*/ 299 w 672"/>
                <a:gd name="T5" fmla="*/ 599 h 599"/>
                <a:gd name="T6" fmla="*/ 617 w 672"/>
                <a:gd name="T7" fmla="*/ 599 h 599"/>
                <a:gd name="T8" fmla="*/ 672 w 672"/>
                <a:gd name="T9" fmla="*/ 531 h 599"/>
                <a:gd name="T10" fmla="*/ 299 w 672"/>
                <a:gd name="T11" fmla="*/ 531 h 599"/>
                <a:gd name="T12" fmla="*/ 68 w 672"/>
                <a:gd name="T13" fmla="*/ 300 h 599"/>
                <a:gd name="T14" fmla="*/ 299 w 672"/>
                <a:gd name="T15" fmla="*/ 68 h 599"/>
                <a:gd name="T16" fmla="*/ 672 w 672"/>
                <a:gd name="T17" fmla="*/ 68 h 599"/>
                <a:gd name="T18" fmla="*/ 617 w 672"/>
                <a:gd name="T19" fmla="*/ 0 h 599"/>
                <a:gd name="T20" fmla="*/ 299 w 672"/>
                <a:gd name="T21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2" h="599">
                  <a:moveTo>
                    <a:pt x="299" y="0"/>
                  </a:moveTo>
                  <a:cubicBezTo>
                    <a:pt x="134" y="0"/>
                    <a:pt x="0" y="135"/>
                    <a:pt x="0" y="300"/>
                  </a:cubicBezTo>
                  <a:cubicBezTo>
                    <a:pt x="0" y="465"/>
                    <a:pt x="134" y="599"/>
                    <a:pt x="299" y="599"/>
                  </a:cubicBezTo>
                  <a:cubicBezTo>
                    <a:pt x="617" y="599"/>
                    <a:pt x="617" y="599"/>
                    <a:pt x="617" y="599"/>
                  </a:cubicBezTo>
                  <a:cubicBezTo>
                    <a:pt x="638" y="579"/>
                    <a:pt x="656" y="556"/>
                    <a:pt x="672" y="531"/>
                  </a:cubicBezTo>
                  <a:cubicBezTo>
                    <a:pt x="299" y="531"/>
                    <a:pt x="299" y="531"/>
                    <a:pt x="299" y="531"/>
                  </a:cubicBezTo>
                  <a:cubicBezTo>
                    <a:pt x="172" y="531"/>
                    <a:pt x="68" y="427"/>
                    <a:pt x="68" y="300"/>
                  </a:cubicBezTo>
                  <a:cubicBezTo>
                    <a:pt x="68" y="172"/>
                    <a:pt x="172" y="68"/>
                    <a:pt x="299" y="68"/>
                  </a:cubicBezTo>
                  <a:cubicBezTo>
                    <a:pt x="672" y="68"/>
                    <a:pt x="672" y="68"/>
                    <a:pt x="672" y="68"/>
                  </a:cubicBezTo>
                  <a:cubicBezTo>
                    <a:pt x="656" y="44"/>
                    <a:pt x="638" y="21"/>
                    <a:pt x="617" y="0"/>
                  </a:cubicBezTo>
                  <a:lnTo>
                    <a:pt x="29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5" name="文本框 64">
            <a:extLst>
              <a:ext uri="{FF2B5EF4-FFF2-40B4-BE49-F238E27FC236}">
                <a16:creationId xmlns:a16="http://schemas.microsoft.com/office/drawing/2014/main" id="{3C9E5D59-008B-413B-9AF8-7CE6B0F799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001" y="186055"/>
            <a:ext cx="49784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1</a:t>
            </a:r>
            <a:endParaRPr lang="zh-CN" altLang="en-US" sz="3200" b="1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66" name="TextBox 16">
            <a:extLst>
              <a:ext uri="{FF2B5EF4-FFF2-40B4-BE49-F238E27FC236}">
                <a16:creationId xmlns:a16="http://schemas.microsoft.com/office/drawing/2014/main" id="{897B7D9A-5AD6-414D-8F52-6915C14DC1F3}"/>
              </a:ext>
            </a:extLst>
          </p:cNvPr>
          <p:cNvSpPr txBox="1"/>
          <p:nvPr/>
        </p:nvSpPr>
        <p:spPr>
          <a:xfrm>
            <a:off x="1106089" y="239938"/>
            <a:ext cx="326243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黑体简体" panose="02010601030101010101" pitchFamily="2" charset="-122"/>
                <a:ea typeface="方正黑体简体" panose="02010601030101010101" pitchFamily="2" charset="-122"/>
              </a:rPr>
              <a:t>网球运动的起源和发展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D3B997B-4DE9-445F-C07E-F35243BDFB19}"/>
              </a:ext>
            </a:extLst>
          </p:cNvPr>
          <p:cNvSpPr txBox="1"/>
          <p:nvPr/>
        </p:nvSpPr>
        <p:spPr>
          <a:xfrm>
            <a:off x="4359568" y="1952277"/>
            <a:ext cx="33281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   十二</a:t>
            </a:r>
            <a:r>
              <a:rPr lang="en-US" altLang="zh-CN" sz="1600" dirty="0"/>
              <a:t>-</a:t>
            </a:r>
            <a:r>
              <a:rPr lang="zh-CN" altLang="en-US" sz="1600" dirty="0"/>
              <a:t>十三世纪时在法国宫廷中开展起一种叫“掌球戏”的游戏双方用手将球打来打去。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D9C9958-EEE4-E2F2-2439-36CD29739580}"/>
              </a:ext>
            </a:extLst>
          </p:cNvPr>
          <p:cNvSpPr txBox="1"/>
          <p:nvPr/>
        </p:nvSpPr>
        <p:spPr>
          <a:xfrm>
            <a:off x="378846" y="2985448"/>
            <a:ext cx="2827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0" i="0" dirty="0">
                <a:solidFill>
                  <a:srgbClr val="191919"/>
                </a:solidFill>
                <a:effectLst/>
                <a:latin typeface="PingFang SC"/>
              </a:rPr>
              <a:t>1358-1360</a:t>
            </a:r>
            <a:r>
              <a:rPr lang="zh-CN" altLang="en-US" sz="1600" b="0" i="0" dirty="0">
                <a:solidFill>
                  <a:srgbClr val="191919"/>
                </a:solidFill>
                <a:effectLst/>
                <a:latin typeface="PingFang SC"/>
              </a:rPr>
              <a:t>年，这种供贵族玩的古式网球从法国传入英国，诞生于英国伯明翰。</a:t>
            </a:r>
            <a:endParaRPr lang="zh-CN" altLang="en-US" sz="16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BDF401-D197-B366-5AAC-DACE1F31A3D4}"/>
              </a:ext>
            </a:extLst>
          </p:cNvPr>
          <p:cNvSpPr txBox="1"/>
          <p:nvPr/>
        </p:nvSpPr>
        <p:spPr>
          <a:xfrm>
            <a:off x="182064" y="4717136"/>
            <a:ext cx="2518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1881</a:t>
            </a:r>
            <a:r>
              <a:rPr lang="zh-CN" altLang="en-US" sz="1600" dirty="0"/>
              <a:t>年，世界上第一个全国性网球协会，是美国全国草地网球协会。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9ACE951-A1CD-3807-4998-02A846B21706}"/>
              </a:ext>
            </a:extLst>
          </p:cNvPr>
          <p:cNvSpPr txBox="1"/>
          <p:nvPr/>
        </p:nvSpPr>
        <p:spPr>
          <a:xfrm>
            <a:off x="8934937" y="2865374"/>
            <a:ext cx="29328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1913</a:t>
            </a:r>
            <a:r>
              <a:rPr lang="zh-CN" altLang="en-US" sz="1600" dirty="0"/>
              <a:t>年</a:t>
            </a:r>
            <a:r>
              <a:rPr lang="en-US" altLang="zh-CN" sz="1600" dirty="0"/>
              <a:t>3</a:t>
            </a:r>
            <a:r>
              <a:rPr lang="zh-CN" altLang="en-US" sz="1600" dirty="0"/>
              <a:t>月</a:t>
            </a:r>
            <a:r>
              <a:rPr lang="en-US" altLang="zh-CN" sz="1600" dirty="0"/>
              <a:t>1 </a:t>
            </a:r>
            <a:r>
              <a:rPr lang="zh-CN" altLang="en-US" sz="1600" dirty="0"/>
              <a:t>，有澳大利亚等</a:t>
            </a:r>
            <a:r>
              <a:rPr lang="en-US" altLang="zh-CN" sz="1600" dirty="0"/>
              <a:t>12</a:t>
            </a:r>
            <a:r>
              <a:rPr lang="zh-CN" altLang="en-US" sz="1600" dirty="0"/>
              <a:t>个国家网球协会代表，在巴黎成立国际网球联合会（</a:t>
            </a:r>
            <a:r>
              <a:rPr lang="en-US" altLang="zh-CN" sz="1600" dirty="0"/>
              <a:t>ITF</a:t>
            </a:r>
            <a:r>
              <a:rPr lang="zh-CN" altLang="en-US" sz="1600" dirty="0"/>
              <a:t>）。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944173A-504B-0BF3-0DBA-FE3D9176F1E9}"/>
              </a:ext>
            </a:extLst>
          </p:cNvPr>
          <p:cNvSpPr txBox="1"/>
          <p:nvPr/>
        </p:nvSpPr>
        <p:spPr>
          <a:xfrm>
            <a:off x="8958004" y="4959805"/>
            <a:ext cx="2909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1878</a:t>
            </a:r>
            <a:r>
              <a:rPr lang="zh-CN" altLang="en-US" dirty="0"/>
              <a:t>年</a:t>
            </a:r>
            <a:r>
              <a:rPr lang="en-US" altLang="zh-CN" dirty="0"/>
              <a:t>-</a:t>
            </a:r>
            <a:r>
              <a:rPr lang="zh-CN" altLang="en-US" dirty="0"/>
              <a:t>至今盛行全世界，被称为世界第二大球类运动。</a:t>
            </a:r>
          </a:p>
        </p:txBody>
      </p:sp>
    </p:spTree>
    <p:extLst>
      <p:ext uri="{BB962C8B-B14F-4D97-AF65-F5344CB8AC3E}">
        <p14:creationId xmlns:p14="http://schemas.microsoft.com/office/powerpoint/2010/main" val="1341826546"/>
      </p:ext>
    </p:extLst>
  </p:cSld>
  <p:clrMapOvr>
    <a:masterClrMapping/>
  </p:clrMapOvr>
  <p:transition spd="slow" advClick="0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27">
            <a:extLst>
              <a:ext uri="{FF2B5EF4-FFF2-40B4-BE49-F238E27FC236}">
                <a16:creationId xmlns:a16="http://schemas.microsoft.com/office/drawing/2014/main" id="{068F1069-884F-4AEB-81E2-AB5310C7D23C}"/>
              </a:ext>
            </a:extLst>
          </p:cNvPr>
          <p:cNvGrpSpPr/>
          <p:nvPr/>
        </p:nvGrpSpPr>
        <p:grpSpPr>
          <a:xfrm>
            <a:off x="4900234" y="2486581"/>
            <a:ext cx="1995597" cy="1995594"/>
            <a:chOff x="3795843" y="1995681"/>
            <a:chExt cx="1589462" cy="1589460"/>
          </a:xfrm>
        </p:grpSpPr>
        <p:sp>
          <p:nvSpPr>
            <p:cNvPr id="87" name="Freeform 46">
              <a:extLst>
                <a:ext uri="{FF2B5EF4-FFF2-40B4-BE49-F238E27FC236}">
                  <a16:creationId xmlns:a16="http://schemas.microsoft.com/office/drawing/2014/main" id="{72581BDC-5F91-4FB0-A74B-2E3CA99798BF}"/>
                </a:ext>
              </a:extLst>
            </p:cNvPr>
            <p:cNvSpPr/>
            <p:nvPr/>
          </p:nvSpPr>
          <p:spPr>
            <a:xfrm>
              <a:off x="3943786" y="2143623"/>
              <a:ext cx="1293577" cy="1293577"/>
            </a:xfrm>
            <a:custGeom>
              <a:avLst/>
              <a:gdLst>
                <a:gd name="connsiteX0" fmla="*/ 0 w 1293577"/>
                <a:gd name="connsiteY0" fmla="*/ 646789 h 1293577"/>
                <a:gd name="connsiteX1" fmla="*/ 189441 w 1293577"/>
                <a:gd name="connsiteY1" fmla="*/ 189440 h 1293577"/>
                <a:gd name="connsiteX2" fmla="*/ 646790 w 1293577"/>
                <a:gd name="connsiteY2" fmla="*/ 1 h 1293577"/>
                <a:gd name="connsiteX3" fmla="*/ 1104139 w 1293577"/>
                <a:gd name="connsiteY3" fmla="*/ 189442 h 1293577"/>
                <a:gd name="connsiteX4" fmla="*/ 1293578 w 1293577"/>
                <a:gd name="connsiteY4" fmla="*/ 646791 h 1293577"/>
                <a:gd name="connsiteX5" fmla="*/ 1104138 w 1293577"/>
                <a:gd name="connsiteY5" fmla="*/ 1104140 h 1293577"/>
                <a:gd name="connsiteX6" fmla="*/ 646789 w 1293577"/>
                <a:gd name="connsiteY6" fmla="*/ 1293580 h 1293577"/>
                <a:gd name="connsiteX7" fmla="*/ 189440 w 1293577"/>
                <a:gd name="connsiteY7" fmla="*/ 1104139 h 1293577"/>
                <a:gd name="connsiteX8" fmla="*/ 0 w 1293577"/>
                <a:gd name="connsiteY8" fmla="*/ 646790 h 1293577"/>
                <a:gd name="connsiteX9" fmla="*/ 0 w 1293577"/>
                <a:gd name="connsiteY9" fmla="*/ 646789 h 12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93577" h="1293577">
                  <a:moveTo>
                    <a:pt x="0" y="646789"/>
                  </a:moveTo>
                  <a:cubicBezTo>
                    <a:pt x="0" y="475250"/>
                    <a:pt x="68144" y="310737"/>
                    <a:pt x="189441" y="189440"/>
                  </a:cubicBezTo>
                  <a:cubicBezTo>
                    <a:pt x="310738" y="68144"/>
                    <a:pt x="475251" y="0"/>
                    <a:pt x="646790" y="1"/>
                  </a:cubicBezTo>
                  <a:cubicBezTo>
                    <a:pt x="818329" y="1"/>
                    <a:pt x="982842" y="68145"/>
                    <a:pt x="1104139" y="189442"/>
                  </a:cubicBezTo>
                  <a:cubicBezTo>
                    <a:pt x="1225435" y="310739"/>
                    <a:pt x="1293579" y="475252"/>
                    <a:pt x="1293578" y="646791"/>
                  </a:cubicBezTo>
                  <a:cubicBezTo>
                    <a:pt x="1293578" y="818330"/>
                    <a:pt x="1225434" y="982844"/>
                    <a:pt x="1104138" y="1104140"/>
                  </a:cubicBezTo>
                  <a:cubicBezTo>
                    <a:pt x="982841" y="1225436"/>
                    <a:pt x="818328" y="1293580"/>
                    <a:pt x="646789" y="1293580"/>
                  </a:cubicBezTo>
                  <a:cubicBezTo>
                    <a:pt x="475250" y="1293580"/>
                    <a:pt x="310736" y="1225436"/>
                    <a:pt x="189440" y="1104139"/>
                  </a:cubicBezTo>
                  <a:cubicBezTo>
                    <a:pt x="68144" y="982842"/>
                    <a:pt x="0" y="818329"/>
                    <a:pt x="0" y="646790"/>
                  </a:cubicBezTo>
                  <a:lnTo>
                    <a:pt x="0" y="646789"/>
                  </a:lnTo>
                  <a:close/>
                </a:path>
              </a:pathLst>
            </a:custGeom>
            <a:solidFill>
              <a:srgbClr val="92D05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238631" tIns="238631" rIns="238631" bIns="238631" numCol="1" spcCol="1270" anchor="b" anchorCtr="0">
              <a:noAutofit/>
            </a:bodyPr>
            <a:lstStyle/>
            <a:p>
              <a:pPr marL="0" marR="0" lvl="0" indent="0" algn="ctr" defTabSz="135943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69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88" name="Oval 47">
              <a:extLst>
                <a:ext uri="{FF2B5EF4-FFF2-40B4-BE49-F238E27FC236}">
                  <a16:creationId xmlns:a16="http://schemas.microsoft.com/office/drawing/2014/main" id="{A8BB1123-5F1A-4924-AB9B-DAA8BC62EE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95843" y="1995681"/>
              <a:ext cx="1589462" cy="1589460"/>
            </a:xfrm>
            <a:prstGeom prst="ellipse">
              <a:avLst/>
            </a:prstGeom>
            <a:noFill/>
            <a:ln w="19050" cap="flat" cmpd="sng" algn="ctr">
              <a:solidFill>
                <a:srgbClr val="B4DE86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Times New Roman" panose="02020603050405020304" pitchFamily="18" charset="0"/>
              </a:endParaRPr>
            </a:p>
          </p:txBody>
        </p:sp>
      </p:grpSp>
      <p:grpSp>
        <p:nvGrpSpPr>
          <p:cNvPr id="90" name="Group 95">
            <a:extLst>
              <a:ext uri="{FF2B5EF4-FFF2-40B4-BE49-F238E27FC236}">
                <a16:creationId xmlns:a16="http://schemas.microsoft.com/office/drawing/2014/main" id="{3015F44A-8FA4-4B7F-B84E-7A11FE984A11}"/>
              </a:ext>
            </a:extLst>
          </p:cNvPr>
          <p:cNvGrpSpPr/>
          <p:nvPr/>
        </p:nvGrpSpPr>
        <p:grpSpPr>
          <a:xfrm>
            <a:off x="3855730" y="1464640"/>
            <a:ext cx="4034484" cy="4034481"/>
            <a:chOff x="2965298" y="1328882"/>
            <a:chExt cx="3213404" cy="3213402"/>
          </a:xfrm>
        </p:grpSpPr>
        <p:sp>
          <p:nvSpPr>
            <p:cNvPr id="108" name="Block Arc 2">
              <a:extLst>
                <a:ext uri="{FF2B5EF4-FFF2-40B4-BE49-F238E27FC236}">
                  <a16:creationId xmlns:a16="http://schemas.microsoft.com/office/drawing/2014/main" id="{C9264FAE-391F-417F-8416-B337E3127578}"/>
                </a:ext>
              </a:extLst>
            </p:cNvPr>
            <p:cNvSpPr/>
            <p:nvPr/>
          </p:nvSpPr>
          <p:spPr>
            <a:xfrm>
              <a:off x="2965298" y="1328882"/>
              <a:ext cx="3213404" cy="3213402"/>
            </a:xfrm>
            <a:prstGeom prst="blockArc">
              <a:avLst>
                <a:gd name="adj1" fmla="val 5400000"/>
                <a:gd name="adj2" fmla="val 10800000"/>
                <a:gd name="adj3" fmla="val 4642"/>
              </a:avLst>
            </a:prstGeom>
            <a:solidFill>
              <a:srgbClr val="8BC24A"/>
            </a:solidFill>
            <a:ln>
              <a:noFill/>
            </a:ln>
            <a:effectLst/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Times New Roman" panose="02020603050405020304" pitchFamily="18" charset="0"/>
              </a:endParaRPr>
            </a:p>
          </p:txBody>
        </p:sp>
        <p:sp>
          <p:nvSpPr>
            <p:cNvPr id="109" name="Block Arc 3">
              <a:extLst>
                <a:ext uri="{FF2B5EF4-FFF2-40B4-BE49-F238E27FC236}">
                  <a16:creationId xmlns:a16="http://schemas.microsoft.com/office/drawing/2014/main" id="{72D3F76D-2387-423F-89CB-97B6AFAD456F}"/>
                </a:ext>
              </a:extLst>
            </p:cNvPr>
            <p:cNvSpPr/>
            <p:nvPr/>
          </p:nvSpPr>
          <p:spPr>
            <a:xfrm>
              <a:off x="2965298" y="1328882"/>
              <a:ext cx="3213404" cy="3213402"/>
            </a:xfrm>
            <a:prstGeom prst="blockArc">
              <a:avLst>
                <a:gd name="adj1" fmla="val 0"/>
                <a:gd name="adj2" fmla="val 5400000"/>
                <a:gd name="adj3" fmla="val 4642"/>
              </a:avLst>
            </a:prstGeom>
            <a:solidFill>
              <a:srgbClr val="50B34C"/>
            </a:solidFill>
            <a:ln>
              <a:noFill/>
            </a:ln>
            <a:effectLst/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  <a:sym typeface="Times New Roman" panose="02020603050405020304" pitchFamily="18" charset="0"/>
              </a:endParaRPr>
            </a:p>
          </p:txBody>
        </p:sp>
        <p:grpSp>
          <p:nvGrpSpPr>
            <p:cNvPr id="110" name="Group 93">
              <a:extLst>
                <a:ext uri="{FF2B5EF4-FFF2-40B4-BE49-F238E27FC236}">
                  <a16:creationId xmlns:a16="http://schemas.microsoft.com/office/drawing/2014/main" id="{204914C6-3F99-416E-9303-B27577A364FE}"/>
                </a:ext>
              </a:extLst>
            </p:cNvPr>
            <p:cNvGrpSpPr/>
            <p:nvPr/>
          </p:nvGrpSpPr>
          <p:grpSpPr>
            <a:xfrm>
              <a:off x="2965298" y="1328882"/>
              <a:ext cx="3213404" cy="3213402"/>
              <a:chOff x="2965298" y="1328882"/>
              <a:chExt cx="3213404" cy="3213402"/>
            </a:xfrm>
          </p:grpSpPr>
          <p:sp>
            <p:nvSpPr>
              <p:cNvPr id="111" name="Block Arc 5">
                <a:extLst>
                  <a:ext uri="{FF2B5EF4-FFF2-40B4-BE49-F238E27FC236}">
                    <a16:creationId xmlns:a16="http://schemas.microsoft.com/office/drawing/2014/main" id="{5DBCF904-BF37-45D0-87BD-60FED6D2BBFF}"/>
                  </a:ext>
                </a:extLst>
              </p:cNvPr>
              <p:cNvSpPr/>
              <p:nvPr/>
            </p:nvSpPr>
            <p:spPr>
              <a:xfrm>
                <a:off x="2965298" y="1328882"/>
                <a:ext cx="3213404" cy="3213402"/>
              </a:xfrm>
              <a:prstGeom prst="blockArc">
                <a:avLst>
                  <a:gd name="adj1" fmla="val 10800000"/>
                  <a:gd name="adj2" fmla="val 16200000"/>
                  <a:gd name="adj3" fmla="val 4642"/>
                </a:avLst>
              </a:prstGeom>
              <a:solidFill>
                <a:srgbClr val="50B34C"/>
              </a:solidFill>
              <a:ln>
                <a:noFill/>
              </a:ln>
              <a:effectLst/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  <a:sym typeface="Times New Roman" panose="02020603050405020304" pitchFamily="18" charset="0"/>
                </a:endParaRPr>
              </a:p>
            </p:txBody>
          </p:sp>
          <p:sp>
            <p:nvSpPr>
              <p:cNvPr id="112" name="Block Arc 6">
                <a:extLst>
                  <a:ext uri="{FF2B5EF4-FFF2-40B4-BE49-F238E27FC236}">
                    <a16:creationId xmlns:a16="http://schemas.microsoft.com/office/drawing/2014/main" id="{6B3D5CD8-7ED9-4294-A558-860E83845BCF}"/>
                  </a:ext>
                </a:extLst>
              </p:cNvPr>
              <p:cNvSpPr/>
              <p:nvPr/>
            </p:nvSpPr>
            <p:spPr>
              <a:xfrm>
                <a:off x="2965298" y="1328882"/>
                <a:ext cx="3213404" cy="3213402"/>
              </a:xfrm>
              <a:prstGeom prst="blockArc">
                <a:avLst>
                  <a:gd name="adj1" fmla="val 16200000"/>
                  <a:gd name="adj2" fmla="val 0"/>
                  <a:gd name="adj3" fmla="val 4642"/>
                </a:avLst>
              </a:prstGeom>
              <a:solidFill>
                <a:srgbClr val="8BC24A"/>
              </a:solidFill>
              <a:ln>
                <a:noFill/>
              </a:ln>
              <a:effectLst/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  <a:sym typeface="Times New Roman" panose="02020603050405020304" pitchFamily="18" charset="0"/>
                </a:endParaRPr>
              </a:p>
            </p:txBody>
          </p:sp>
        </p:grpSp>
      </p:grpSp>
      <p:sp>
        <p:nvSpPr>
          <p:cNvPr id="106" name="Freeform 14">
            <a:extLst>
              <a:ext uri="{FF2B5EF4-FFF2-40B4-BE49-F238E27FC236}">
                <a16:creationId xmlns:a16="http://schemas.microsoft.com/office/drawing/2014/main" id="{E35AA17E-767F-4FCE-8048-1551B83D9E93}"/>
              </a:ext>
            </a:extLst>
          </p:cNvPr>
          <p:cNvSpPr/>
          <p:nvPr/>
        </p:nvSpPr>
        <p:spPr>
          <a:xfrm>
            <a:off x="6746509" y="1608391"/>
            <a:ext cx="1136876" cy="1136876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solidFill>
            <a:srgbClr val="8BC24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192871" tIns="166640" rIns="166640" bIns="166640" numCol="1" spcCol="1270" anchor="ctr" anchorCtr="0">
            <a:noAutofit/>
          </a:bodyPr>
          <a:lstStyle/>
          <a:p>
            <a:pPr marL="0" marR="0" lvl="0" indent="0" algn="ctr" defTabSz="937539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33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cs"/>
              <a:sym typeface="Times New Roman" panose="02020603050405020304" pitchFamily="18" charset="0"/>
            </a:endParaRPr>
          </a:p>
        </p:txBody>
      </p:sp>
      <p:sp>
        <p:nvSpPr>
          <p:cNvPr id="113" name="Freeform 61">
            <a:extLst>
              <a:ext uri="{FF2B5EF4-FFF2-40B4-BE49-F238E27FC236}">
                <a16:creationId xmlns:a16="http://schemas.microsoft.com/office/drawing/2014/main" id="{E25491D9-4309-41AB-A334-80F12FA2252F}"/>
              </a:ext>
            </a:extLst>
          </p:cNvPr>
          <p:cNvSpPr>
            <a:spLocks noEditPoints="1"/>
          </p:cNvSpPr>
          <p:nvPr/>
        </p:nvSpPr>
        <p:spPr bwMode="auto">
          <a:xfrm>
            <a:off x="7130312" y="1928063"/>
            <a:ext cx="383267" cy="571683"/>
          </a:xfrm>
          <a:custGeom>
            <a:avLst/>
            <a:gdLst>
              <a:gd name="connsiteX0" fmla="*/ 350601 w 408336"/>
              <a:gd name="connsiteY0" fmla="*/ 185079 h 609076"/>
              <a:gd name="connsiteX1" fmla="*/ 351361 w 408336"/>
              <a:gd name="connsiteY1" fmla="*/ 191147 h 609076"/>
              <a:gd name="connsiteX2" fmla="*/ 366554 w 408336"/>
              <a:gd name="connsiteY2" fmla="*/ 185837 h 609076"/>
              <a:gd name="connsiteX3" fmla="*/ 365035 w 408336"/>
              <a:gd name="connsiteY3" fmla="*/ 185079 h 609076"/>
              <a:gd name="connsiteX4" fmla="*/ 206265 w 408336"/>
              <a:gd name="connsiteY4" fmla="*/ 185079 h 609076"/>
              <a:gd name="connsiteX5" fmla="*/ 206265 w 408336"/>
              <a:gd name="connsiteY5" fmla="*/ 225279 h 609076"/>
              <a:gd name="connsiteX6" fmla="*/ 219939 w 408336"/>
              <a:gd name="connsiteY6" fmla="*/ 238173 h 609076"/>
              <a:gd name="connsiteX7" fmla="*/ 219939 w 408336"/>
              <a:gd name="connsiteY7" fmla="*/ 185079 h 609076"/>
              <a:gd name="connsiteX8" fmla="*/ 137895 w 408336"/>
              <a:gd name="connsiteY8" fmla="*/ 150947 h 609076"/>
              <a:gd name="connsiteX9" fmla="*/ 126500 w 408336"/>
              <a:gd name="connsiteY9" fmla="*/ 167634 h 609076"/>
              <a:gd name="connsiteX10" fmla="*/ 105229 w 408336"/>
              <a:gd name="connsiteY10" fmla="*/ 179770 h 609076"/>
              <a:gd name="connsiteX11" fmla="*/ 136375 w 408336"/>
              <a:gd name="connsiteY11" fmla="*/ 193422 h 609076"/>
              <a:gd name="connsiteX12" fmla="*/ 140933 w 408336"/>
              <a:gd name="connsiteY12" fmla="*/ 183562 h 609076"/>
              <a:gd name="connsiteX13" fmla="*/ 149290 w 408336"/>
              <a:gd name="connsiteY13" fmla="*/ 179011 h 609076"/>
              <a:gd name="connsiteX14" fmla="*/ 137895 w 408336"/>
              <a:gd name="connsiteY14" fmla="*/ 150947 h 609076"/>
              <a:gd name="connsiteX15" fmla="*/ 62023 w 408336"/>
              <a:gd name="connsiteY15" fmla="*/ 51395 h 609076"/>
              <a:gd name="connsiteX16" fmla="*/ 21666 w 408336"/>
              <a:gd name="connsiteY16" fmla="*/ 63720 h 609076"/>
              <a:gd name="connsiteX17" fmla="*/ 33820 w 408336"/>
              <a:gd name="connsiteY17" fmla="*/ 148671 h 609076"/>
              <a:gd name="connsiteX18" fmla="*/ 119663 w 408336"/>
              <a:gd name="connsiteY18" fmla="*/ 160049 h 609076"/>
              <a:gd name="connsiteX19" fmla="*/ 107508 w 408336"/>
              <a:gd name="connsiteY19" fmla="*/ 74339 h 609076"/>
              <a:gd name="connsiteX20" fmla="*/ 62023 w 408336"/>
              <a:gd name="connsiteY20" fmla="*/ 51395 h 609076"/>
              <a:gd name="connsiteX21" fmla="*/ 50533 w 408336"/>
              <a:gd name="connsiteY21" fmla="*/ 40965 h 609076"/>
              <a:gd name="connsiteX22" fmla="*/ 77881 w 408336"/>
              <a:gd name="connsiteY22" fmla="*/ 43999 h 609076"/>
              <a:gd name="connsiteX23" fmla="*/ 131817 w 408336"/>
              <a:gd name="connsiteY23" fmla="*/ 87234 h 609076"/>
              <a:gd name="connsiteX24" fmla="*/ 142453 w 408336"/>
              <a:gd name="connsiteY24" fmla="*/ 119090 h 609076"/>
              <a:gd name="connsiteX25" fmla="*/ 141693 w 408336"/>
              <a:gd name="connsiteY25" fmla="*/ 138811 h 609076"/>
              <a:gd name="connsiteX26" fmla="*/ 157646 w 408336"/>
              <a:gd name="connsiteY26" fmla="*/ 180528 h 609076"/>
              <a:gd name="connsiteX27" fmla="*/ 160685 w 408336"/>
              <a:gd name="connsiteY27" fmla="*/ 182804 h 609076"/>
              <a:gd name="connsiteX28" fmla="*/ 161444 w 408336"/>
              <a:gd name="connsiteY28" fmla="*/ 183562 h 609076"/>
              <a:gd name="connsiteX29" fmla="*/ 162204 w 408336"/>
              <a:gd name="connsiteY29" fmla="*/ 180528 h 609076"/>
              <a:gd name="connsiteX30" fmla="*/ 162204 w 408336"/>
              <a:gd name="connsiteY30" fmla="*/ 175977 h 609076"/>
              <a:gd name="connsiteX31" fmla="*/ 234372 w 408336"/>
              <a:gd name="connsiteY31" fmla="*/ 119849 h 609076"/>
              <a:gd name="connsiteX32" fmla="*/ 337687 w 408336"/>
              <a:gd name="connsiteY32" fmla="*/ 119849 h 609076"/>
              <a:gd name="connsiteX33" fmla="*/ 408336 w 408336"/>
              <a:gd name="connsiteY33" fmla="*/ 175977 h 609076"/>
              <a:gd name="connsiteX34" fmla="*/ 408336 w 408336"/>
              <a:gd name="connsiteY34" fmla="*/ 205558 h 609076"/>
              <a:gd name="connsiteX35" fmla="*/ 386306 w 408336"/>
              <a:gd name="connsiteY35" fmla="*/ 232105 h 609076"/>
              <a:gd name="connsiteX36" fmla="*/ 357438 w 408336"/>
              <a:gd name="connsiteY36" fmla="*/ 242724 h 609076"/>
              <a:gd name="connsiteX37" fmla="*/ 397701 w 408336"/>
              <a:gd name="connsiteY37" fmla="*/ 579495 h 609076"/>
              <a:gd name="connsiteX38" fmla="*/ 368074 w 408336"/>
              <a:gd name="connsiteY38" fmla="*/ 609076 h 609076"/>
              <a:gd name="connsiteX39" fmla="*/ 339206 w 408336"/>
              <a:gd name="connsiteY39" fmla="*/ 579495 h 609076"/>
              <a:gd name="connsiteX40" fmla="*/ 338447 w 408336"/>
              <a:gd name="connsiteY40" fmla="*/ 579495 h 609076"/>
              <a:gd name="connsiteX41" fmla="*/ 292107 w 408336"/>
              <a:gd name="connsiteY41" fmla="*/ 317057 h 609076"/>
              <a:gd name="connsiteX42" fmla="*/ 278433 w 408336"/>
              <a:gd name="connsiteY42" fmla="*/ 317057 h 609076"/>
              <a:gd name="connsiteX43" fmla="*/ 254883 w 408336"/>
              <a:gd name="connsiteY43" fmla="*/ 452068 h 609076"/>
              <a:gd name="connsiteX44" fmla="*/ 278433 w 408336"/>
              <a:gd name="connsiteY44" fmla="*/ 579495 h 609076"/>
              <a:gd name="connsiteX45" fmla="*/ 248806 w 408336"/>
              <a:gd name="connsiteY45" fmla="*/ 609076 h 609076"/>
              <a:gd name="connsiteX46" fmla="*/ 219179 w 408336"/>
              <a:gd name="connsiteY46" fmla="*/ 579495 h 609076"/>
              <a:gd name="connsiteX47" fmla="*/ 196389 w 408336"/>
              <a:gd name="connsiteY47" fmla="*/ 456619 h 609076"/>
              <a:gd name="connsiteX48" fmla="*/ 219939 w 408336"/>
              <a:gd name="connsiteY48" fmla="*/ 321608 h 609076"/>
              <a:gd name="connsiteX49" fmla="*/ 219939 w 408336"/>
              <a:gd name="connsiteY49" fmla="*/ 293543 h 609076"/>
              <a:gd name="connsiteX50" fmla="*/ 185754 w 408336"/>
              <a:gd name="connsiteY50" fmla="*/ 279890 h 609076"/>
              <a:gd name="connsiteX51" fmla="*/ 194110 w 408336"/>
              <a:gd name="connsiteY51" fmla="*/ 254102 h 609076"/>
              <a:gd name="connsiteX52" fmla="*/ 193350 w 408336"/>
              <a:gd name="connsiteY52" fmla="*/ 253343 h 609076"/>
              <a:gd name="connsiteX53" fmla="*/ 184234 w 408336"/>
              <a:gd name="connsiteY53" fmla="*/ 255619 h 609076"/>
              <a:gd name="connsiteX54" fmla="*/ 162204 w 408336"/>
              <a:gd name="connsiteY54" fmla="*/ 233622 h 609076"/>
              <a:gd name="connsiteX55" fmla="*/ 162204 w 408336"/>
              <a:gd name="connsiteY55" fmla="*/ 232864 h 609076"/>
              <a:gd name="connsiteX56" fmla="*/ 162204 w 408336"/>
              <a:gd name="connsiteY56" fmla="*/ 223762 h 609076"/>
              <a:gd name="connsiteX57" fmla="*/ 140933 w 408336"/>
              <a:gd name="connsiteY57" fmla="*/ 204041 h 609076"/>
              <a:gd name="connsiteX58" fmla="*/ 139414 w 408336"/>
              <a:gd name="connsiteY58" fmla="*/ 202524 h 609076"/>
              <a:gd name="connsiteX59" fmla="*/ 86997 w 408336"/>
              <a:gd name="connsiteY59" fmla="*/ 183562 h 609076"/>
              <a:gd name="connsiteX60" fmla="*/ 86997 w 408336"/>
              <a:gd name="connsiteY60" fmla="*/ 182804 h 609076"/>
              <a:gd name="connsiteX61" fmla="*/ 26224 w 408336"/>
              <a:gd name="connsiteY61" fmla="*/ 157015 h 609076"/>
              <a:gd name="connsiteX62" fmla="*/ 15588 w 408336"/>
              <a:gd name="connsiteY62" fmla="*/ 56894 h 609076"/>
              <a:gd name="connsiteX63" fmla="*/ 50533 w 408336"/>
              <a:gd name="connsiteY63" fmla="*/ 40965 h 609076"/>
              <a:gd name="connsiteX64" fmla="*/ 288324 w 408336"/>
              <a:gd name="connsiteY64" fmla="*/ 0 h 609076"/>
              <a:gd name="connsiteX65" fmla="*/ 339984 w 408336"/>
              <a:gd name="connsiteY65" fmla="*/ 51599 h 609076"/>
              <a:gd name="connsiteX66" fmla="*/ 288324 w 408336"/>
              <a:gd name="connsiteY66" fmla="*/ 103198 h 609076"/>
              <a:gd name="connsiteX67" fmla="*/ 236664 w 408336"/>
              <a:gd name="connsiteY67" fmla="*/ 51599 h 609076"/>
              <a:gd name="connsiteX68" fmla="*/ 288324 w 408336"/>
              <a:gd name="connsiteY68" fmla="*/ 0 h 609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408336" h="609076">
                <a:moveTo>
                  <a:pt x="350601" y="185079"/>
                </a:moveTo>
                <a:lnTo>
                  <a:pt x="351361" y="191147"/>
                </a:lnTo>
                <a:lnTo>
                  <a:pt x="366554" y="185837"/>
                </a:lnTo>
                <a:lnTo>
                  <a:pt x="365035" y="185079"/>
                </a:lnTo>
                <a:close/>
                <a:moveTo>
                  <a:pt x="206265" y="185079"/>
                </a:moveTo>
                <a:lnTo>
                  <a:pt x="206265" y="225279"/>
                </a:lnTo>
                <a:lnTo>
                  <a:pt x="219939" y="238173"/>
                </a:lnTo>
                <a:lnTo>
                  <a:pt x="219939" y="185079"/>
                </a:lnTo>
                <a:close/>
                <a:moveTo>
                  <a:pt x="137895" y="150947"/>
                </a:moveTo>
                <a:cubicBezTo>
                  <a:pt x="135616" y="157015"/>
                  <a:pt x="131817" y="162324"/>
                  <a:pt x="126500" y="167634"/>
                </a:cubicBezTo>
                <a:cubicBezTo>
                  <a:pt x="121182" y="172943"/>
                  <a:pt x="113585" y="177494"/>
                  <a:pt x="105229" y="179770"/>
                </a:cubicBezTo>
                <a:cubicBezTo>
                  <a:pt x="114345" y="182045"/>
                  <a:pt x="124980" y="185837"/>
                  <a:pt x="136375" y="193422"/>
                </a:cubicBezTo>
                <a:cubicBezTo>
                  <a:pt x="136375" y="190388"/>
                  <a:pt x="137895" y="186596"/>
                  <a:pt x="140933" y="183562"/>
                </a:cubicBezTo>
                <a:cubicBezTo>
                  <a:pt x="143212" y="181287"/>
                  <a:pt x="146251" y="179770"/>
                  <a:pt x="149290" y="179011"/>
                </a:cubicBezTo>
                <a:cubicBezTo>
                  <a:pt x="144732" y="172185"/>
                  <a:pt x="140933" y="163083"/>
                  <a:pt x="137895" y="150947"/>
                </a:cubicBezTo>
                <a:close/>
                <a:moveTo>
                  <a:pt x="62023" y="51395"/>
                </a:moveTo>
                <a:cubicBezTo>
                  <a:pt x="46545" y="49499"/>
                  <a:pt x="31922" y="53481"/>
                  <a:pt x="21666" y="63720"/>
                </a:cubicBezTo>
                <a:cubicBezTo>
                  <a:pt x="1155" y="84200"/>
                  <a:pt x="7232" y="122124"/>
                  <a:pt x="33820" y="148671"/>
                </a:cubicBezTo>
                <a:cubicBezTo>
                  <a:pt x="61168" y="175219"/>
                  <a:pt x="99152" y="180528"/>
                  <a:pt x="119663" y="160049"/>
                </a:cubicBezTo>
                <a:cubicBezTo>
                  <a:pt x="140174" y="139569"/>
                  <a:pt x="134096" y="100886"/>
                  <a:pt x="107508" y="74339"/>
                </a:cubicBezTo>
                <a:cubicBezTo>
                  <a:pt x="93834" y="61066"/>
                  <a:pt x="77501" y="53291"/>
                  <a:pt x="62023" y="51395"/>
                </a:cubicBezTo>
                <a:close/>
                <a:moveTo>
                  <a:pt x="50533" y="40965"/>
                </a:moveTo>
                <a:cubicBezTo>
                  <a:pt x="59649" y="40207"/>
                  <a:pt x="66486" y="40207"/>
                  <a:pt x="77881" y="43999"/>
                </a:cubicBezTo>
                <a:cubicBezTo>
                  <a:pt x="121182" y="60686"/>
                  <a:pt x="131058" y="87234"/>
                  <a:pt x="131817" y="87234"/>
                </a:cubicBezTo>
                <a:cubicBezTo>
                  <a:pt x="137135" y="97094"/>
                  <a:pt x="140933" y="107713"/>
                  <a:pt x="142453" y="119090"/>
                </a:cubicBezTo>
                <a:cubicBezTo>
                  <a:pt x="143212" y="125917"/>
                  <a:pt x="142453" y="131985"/>
                  <a:pt x="141693" y="138811"/>
                </a:cubicBezTo>
                <a:cubicBezTo>
                  <a:pt x="143972" y="158532"/>
                  <a:pt x="150809" y="172185"/>
                  <a:pt x="157646" y="180528"/>
                </a:cubicBezTo>
                <a:cubicBezTo>
                  <a:pt x="158406" y="181287"/>
                  <a:pt x="159925" y="182045"/>
                  <a:pt x="160685" y="182804"/>
                </a:cubicBezTo>
                <a:lnTo>
                  <a:pt x="161444" y="183562"/>
                </a:lnTo>
                <a:lnTo>
                  <a:pt x="162204" y="180528"/>
                </a:lnTo>
                <a:lnTo>
                  <a:pt x="162204" y="175977"/>
                </a:lnTo>
                <a:cubicBezTo>
                  <a:pt x="162204" y="175977"/>
                  <a:pt x="159925" y="121366"/>
                  <a:pt x="234372" y="119849"/>
                </a:cubicBezTo>
                <a:lnTo>
                  <a:pt x="337687" y="119849"/>
                </a:lnTo>
                <a:cubicBezTo>
                  <a:pt x="337687" y="119849"/>
                  <a:pt x="403778" y="119090"/>
                  <a:pt x="408336" y="175977"/>
                </a:cubicBezTo>
                <a:lnTo>
                  <a:pt x="408336" y="205558"/>
                </a:lnTo>
                <a:cubicBezTo>
                  <a:pt x="407576" y="216177"/>
                  <a:pt x="399220" y="226796"/>
                  <a:pt x="386306" y="232105"/>
                </a:cubicBezTo>
                <a:lnTo>
                  <a:pt x="357438" y="242724"/>
                </a:lnTo>
                <a:lnTo>
                  <a:pt x="397701" y="579495"/>
                </a:lnTo>
                <a:cubicBezTo>
                  <a:pt x="397701" y="595423"/>
                  <a:pt x="384786" y="609076"/>
                  <a:pt x="368074" y="609076"/>
                </a:cubicBezTo>
                <a:cubicBezTo>
                  <a:pt x="352121" y="609076"/>
                  <a:pt x="339206" y="596182"/>
                  <a:pt x="339206" y="579495"/>
                </a:cubicBezTo>
                <a:lnTo>
                  <a:pt x="338447" y="579495"/>
                </a:lnTo>
                <a:lnTo>
                  <a:pt x="292107" y="317057"/>
                </a:lnTo>
                <a:lnTo>
                  <a:pt x="278433" y="317057"/>
                </a:lnTo>
                <a:lnTo>
                  <a:pt x="254883" y="452068"/>
                </a:lnTo>
                <a:lnTo>
                  <a:pt x="278433" y="579495"/>
                </a:lnTo>
                <a:cubicBezTo>
                  <a:pt x="278433" y="595423"/>
                  <a:pt x="265519" y="609076"/>
                  <a:pt x="248806" y="609076"/>
                </a:cubicBezTo>
                <a:cubicBezTo>
                  <a:pt x="232853" y="609076"/>
                  <a:pt x="219179" y="595423"/>
                  <a:pt x="219179" y="579495"/>
                </a:cubicBezTo>
                <a:lnTo>
                  <a:pt x="196389" y="456619"/>
                </a:lnTo>
                <a:lnTo>
                  <a:pt x="219939" y="321608"/>
                </a:lnTo>
                <a:lnTo>
                  <a:pt x="219939" y="293543"/>
                </a:lnTo>
                <a:cubicBezTo>
                  <a:pt x="204745" y="296577"/>
                  <a:pt x="190312" y="292026"/>
                  <a:pt x="185754" y="279890"/>
                </a:cubicBezTo>
                <a:cubicBezTo>
                  <a:pt x="182715" y="271547"/>
                  <a:pt x="185754" y="260928"/>
                  <a:pt x="194110" y="254102"/>
                </a:cubicBezTo>
                <a:lnTo>
                  <a:pt x="193350" y="253343"/>
                </a:lnTo>
                <a:cubicBezTo>
                  <a:pt x="190312" y="254860"/>
                  <a:pt x="187273" y="255619"/>
                  <a:pt x="184234" y="255619"/>
                </a:cubicBezTo>
                <a:cubicBezTo>
                  <a:pt x="172080" y="255619"/>
                  <a:pt x="162204" y="245758"/>
                  <a:pt x="162204" y="233622"/>
                </a:cubicBezTo>
                <a:cubicBezTo>
                  <a:pt x="162204" y="233622"/>
                  <a:pt x="162204" y="232864"/>
                  <a:pt x="162204" y="232864"/>
                </a:cubicBezTo>
                <a:lnTo>
                  <a:pt x="162204" y="223762"/>
                </a:lnTo>
                <a:lnTo>
                  <a:pt x="140933" y="204041"/>
                </a:lnTo>
                <a:cubicBezTo>
                  <a:pt x="140933" y="204041"/>
                  <a:pt x="140174" y="203283"/>
                  <a:pt x="139414" y="202524"/>
                </a:cubicBezTo>
                <a:cubicBezTo>
                  <a:pt x="114345" y="182804"/>
                  <a:pt x="86997" y="183562"/>
                  <a:pt x="86997" y="183562"/>
                </a:cubicBezTo>
                <a:lnTo>
                  <a:pt x="86997" y="182804"/>
                </a:lnTo>
                <a:cubicBezTo>
                  <a:pt x="65726" y="183562"/>
                  <a:pt x="43696" y="173702"/>
                  <a:pt x="26224" y="157015"/>
                </a:cubicBezTo>
                <a:cubicBezTo>
                  <a:pt x="-4163" y="126675"/>
                  <a:pt x="-8721" y="81166"/>
                  <a:pt x="15588" y="56894"/>
                </a:cubicBezTo>
                <a:cubicBezTo>
                  <a:pt x="24704" y="47792"/>
                  <a:pt x="36859" y="42482"/>
                  <a:pt x="50533" y="40965"/>
                </a:cubicBezTo>
                <a:close/>
                <a:moveTo>
                  <a:pt x="288324" y="0"/>
                </a:moveTo>
                <a:cubicBezTo>
                  <a:pt x="316855" y="0"/>
                  <a:pt x="339984" y="23102"/>
                  <a:pt x="339984" y="51599"/>
                </a:cubicBezTo>
                <a:cubicBezTo>
                  <a:pt x="339984" y="80096"/>
                  <a:pt x="316855" y="103198"/>
                  <a:pt x="288324" y="103198"/>
                </a:cubicBezTo>
                <a:cubicBezTo>
                  <a:pt x="259793" y="103198"/>
                  <a:pt x="236664" y="80096"/>
                  <a:pt x="236664" y="51599"/>
                </a:cubicBezTo>
                <a:cubicBezTo>
                  <a:pt x="236664" y="23102"/>
                  <a:pt x="259793" y="0"/>
                  <a:pt x="288324" y="0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6435" tIns="48218" rIns="96435" bIns="48218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02" name="Freeform 17">
            <a:extLst>
              <a:ext uri="{FF2B5EF4-FFF2-40B4-BE49-F238E27FC236}">
                <a16:creationId xmlns:a16="http://schemas.microsoft.com/office/drawing/2014/main" id="{CC4B631C-D8A0-4ECE-B63E-B928476972B0}"/>
              </a:ext>
            </a:extLst>
          </p:cNvPr>
          <p:cNvSpPr/>
          <p:nvPr/>
        </p:nvSpPr>
        <p:spPr>
          <a:xfrm>
            <a:off x="6746509" y="4267878"/>
            <a:ext cx="1136876" cy="1136876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solidFill>
            <a:srgbClr val="50B34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192871" tIns="289306" rIns="166640" bIns="166640" numCol="1" spcCol="1270" anchor="ctr" anchorCtr="0">
            <a:noAutofit/>
          </a:bodyPr>
          <a:lstStyle/>
          <a:p>
            <a:pPr marL="0" marR="0" lvl="0" indent="0" algn="ctr" defTabSz="937539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33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cs"/>
              <a:sym typeface="Times New Roman" panose="02020603050405020304" pitchFamily="18" charset="0"/>
            </a:endParaRPr>
          </a:p>
        </p:txBody>
      </p:sp>
      <p:grpSp>
        <p:nvGrpSpPr>
          <p:cNvPr id="114" name="Group 70">
            <a:extLst>
              <a:ext uri="{FF2B5EF4-FFF2-40B4-BE49-F238E27FC236}">
                <a16:creationId xmlns:a16="http://schemas.microsoft.com/office/drawing/2014/main" id="{48964958-528C-4918-8DF2-8D5B2DE2245E}"/>
              </a:ext>
            </a:extLst>
          </p:cNvPr>
          <p:cNvGrpSpPr/>
          <p:nvPr/>
        </p:nvGrpSpPr>
        <p:grpSpPr>
          <a:xfrm>
            <a:off x="7139669" y="4548351"/>
            <a:ext cx="374525" cy="564964"/>
            <a:chOff x="1995266" y="-9525"/>
            <a:chExt cx="857693" cy="1293813"/>
          </a:xfrm>
          <a:solidFill>
            <a:sysClr val="window" lastClr="FFFFFF"/>
          </a:solidFill>
        </p:grpSpPr>
        <p:sp>
          <p:nvSpPr>
            <p:cNvPr id="115" name="Freeform 14">
              <a:extLst>
                <a:ext uri="{FF2B5EF4-FFF2-40B4-BE49-F238E27FC236}">
                  <a16:creationId xmlns:a16="http://schemas.microsoft.com/office/drawing/2014/main" id="{45BB4DA4-0CAB-436D-8DB6-6661194967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5266" y="-9525"/>
              <a:ext cx="857693" cy="1293813"/>
            </a:xfrm>
            <a:custGeom>
              <a:avLst/>
              <a:gdLst>
                <a:gd name="connsiteX0" fmla="*/ 232948 w 385917"/>
                <a:gd name="connsiteY0" fmla="*/ 85775 h 582148"/>
                <a:gd name="connsiteX1" fmla="*/ 283451 w 385917"/>
                <a:gd name="connsiteY1" fmla="*/ 136582 h 582148"/>
                <a:gd name="connsiteX2" fmla="*/ 232948 w 385917"/>
                <a:gd name="connsiteY2" fmla="*/ 187389 h 582148"/>
                <a:gd name="connsiteX3" fmla="*/ 182445 w 385917"/>
                <a:gd name="connsiteY3" fmla="*/ 136582 h 582148"/>
                <a:gd name="connsiteX4" fmla="*/ 232948 w 385917"/>
                <a:gd name="connsiteY4" fmla="*/ 85775 h 582148"/>
                <a:gd name="connsiteX5" fmla="*/ 50892 w 385917"/>
                <a:gd name="connsiteY5" fmla="*/ 74641 h 582148"/>
                <a:gd name="connsiteX6" fmla="*/ 15285 w 385917"/>
                <a:gd name="connsiteY6" fmla="*/ 81941 h 582148"/>
                <a:gd name="connsiteX7" fmla="*/ 26680 w 385917"/>
                <a:gd name="connsiteY7" fmla="*/ 158547 h 582148"/>
                <a:gd name="connsiteX8" fmla="*/ 101882 w 385917"/>
                <a:gd name="connsiteY8" fmla="*/ 175234 h 582148"/>
                <a:gd name="connsiteX9" fmla="*/ 90487 w 385917"/>
                <a:gd name="connsiteY9" fmla="*/ 98628 h 582148"/>
                <a:gd name="connsiteX10" fmla="*/ 50892 w 385917"/>
                <a:gd name="connsiteY10" fmla="*/ 74641 h 582148"/>
                <a:gd name="connsiteX11" fmla="*/ 50987 w 385917"/>
                <a:gd name="connsiteY11" fmla="*/ 69521 h 582148"/>
                <a:gd name="connsiteX12" fmla="*/ 94285 w 385917"/>
                <a:gd name="connsiteY12" fmla="*/ 95594 h 582148"/>
                <a:gd name="connsiteX13" fmla="*/ 108718 w 385917"/>
                <a:gd name="connsiteY13" fmla="*/ 175234 h 582148"/>
                <a:gd name="connsiteX14" fmla="*/ 151257 w 385917"/>
                <a:gd name="connsiteY14" fmla="*/ 221501 h 582148"/>
                <a:gd name="connsiteX15" fmla="*/ 176324 w 385917"/>
                <a:gd name="connsiteY15" fmla="*/ 224535 h 582148"/>
                <a:gd name="connsiteX16" fmla="*/ 205949 w 385917"/>
                <a:gd name="connsiteY16" fmla="*/ 257149 h 582148"/>
                <a:gd name="connsiteX17" fmla="*/ 231017 w 385917"/>
                <a:gd name="connsiteY17" fmla="*/ 225293 h 582148"/>
                <a:gd name="connsiteX18" fmla="*/ 231776 w 385917"/>
                <a:gd name="connsiteY18" fmla="*/ 223018 h 582148"/>
                <a:gd name="connsiteX19" fmla="*/ 286469 w 385917"/>
                <a:gd name="connsiteY19" fmla="*/ 196471 h 582148"/>
                <a:gd name="connsiteX20" fmla="*/ 319132 w 385917"/>
                <a:gd name="connsiteY20" fmla="*/ 106212 h 582148"/>
                <a:gd name="connsiteX21" fmla="*/ 360912 w 385917"/>
                <a:gd name="connsiteY21" fmla="*/ 106212 h 582148"/>
                <a:gd name="connsiteX22" fmla="*/ 316853 w 385917"/>
                <a:gd name="connsiteY22" fmla="*/ 225293 h 582148"/>
                <a:gd name="connsiteX23" fmla="*/ 341161 w 385917"/>
                <a:gd name="connsiteY23" fmla="*/ 362578 h 582148"/>
                <a:gd name="connsiteX24" fmla="*/ 341921 w 385917"/>
                <a:gd name="connsiteY24" fmla="*/ 364853 h 582148"/>
                <a:gd name="connsiteX25" fmla="*/ 322171 w 385917"/>
                <a:gd name="connsiteY25" fmla="*/ 571917 h 582148"/>
                <a:gd name="connsiteX26" fmla="*/ 285709 w 385917"/>
                <a:gd name="connsiteY26" fmla="*/ 550680 h 582148"/>
                <a:gd name="connsiteX27" fmla="*/ 305459 w 385917"/>
                <a:gd name="connsiteY27" fmla="*/ 405811 h 582148"/>
                <a:gd name="connsiteX28" fmla="*/ 297863 w 385917"/>
                <a:gd name="connsiteY28" fmla="*/ 406569 h 582148"/>
                <a:gd name="connsiteX29" fmla="*/ 263680 w 385917"/>
                <a:gd name="connsiteY29" fmla="*/ 493036 h 582148"/>
                <a:gd name="connsiteX30" fmla="*/ 217343 w 385917"/>
                <a:gd name="connsiteY30" fmla="*/ 543095 h 582148"/>
                <a:gd name="connsiteX31" fmla="*/ 187718 w 385917"/>
                <a:gd name="connsiteY31" fmla="*/ 512756 h 582148"/>
                <a:gd name="connsiteX32" fmla="*/ 230257 w 385917"/>
                <a:gd name="connsiteY32" fmla="*/ 468006 h 582148"/>
                <a:gd name="connsiteX33" fmla="*/ 262921 w 385917"/>
                <a:gd name="connsiteY33" fmla="*/ 379264 h 582148"/>
                <a:gd name="connsiteX34" fmla="*/ 262161 w 385917"/>
                <a:gd name="connsiteY34" fmla="*/ 368646 h 582148"/>
                <a:gd name="connsiteX35" fmla="*/ 251526 w 385917"/>
                <a:gd name="connsiteY35" fmla="*/ 270043 h 582148"/>
                <a:gd name="connsiteX36" fmla="*/ 221901 w 385917"/>
                <a:gd name="connsiteY36" fmla="*/ 299624 h 582148"/>
                <a:gd name="connsiteX37" fmla="*/ 196074 w 385917"/>
                <a:gd name="connsiteY37" fmla="*/ 302658 h 582148"/>
                <a:gd name="connsiteX38" fmla="*/ 146699 w 385917"/>
                <a:gd name="connsiteY38" fmla="*/ 254115 h 582148"/>
                <a:gd name="connsiteX39" fmla="*/ 144420 w 385917"/>
                <a:gd name="connsiteY39" fmla="*/ 227569 h 582148"/>
                <a:gd name="connsiteX40" fmla="*/ 101882 w 385917"/>
                <a:gd name="connsiteY40" fmla="*/ 182060 h 582148"/>
                <a:gd name="connsiteX41" fmla="*/ 22881 w 385917"/>
                <a:gd name="connsiteY41" fmla="*/ 161581 h 582148"/>
                <a:gd name="connsiteX42" fmla="*/ 12247 w 385917"/>
                <a:gd name="connsiteY42" fmla="*/ 78149 h 582148"/>
                <a:gd name="connsiteX43" fmla="*/ 50987 w 385917"/>
                <a:gd name="connsiteY43" fmla="*/ 69521 h 582148"/>
                <a:gd name="connsiteX44" fmla="*/ 366971 w 385917"/>
                <a:gd name="connsiteY44" fmla="*/ 0 h 582148"/>
                <a:gd name="connsiteX45" fmla="*/ 385917 w 385917"/>
                <a:gd name="connsiteY45" fmla="*/ 18946 h 582148"/>
                <a:gd name="connsiteX46" fmla="*/ 366971 w 385917"/>
                <a:gd name="connsiteY46" fmla="*/ 37892 h 582148"/>
                <a:gd name="connsiteX47" fmla="*/ 348025 w 385917"/>
                <a:gd name="connsiteY47" fmla="*/ 18946 h 582148"/>
                <a:gd name="connsiteX48" fmla="*/ 366971 w 385917"/>
                <a:gd name="connsiteY48" fmla="*/ 0 h 582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85917" h="582148">
                  <a:moveTo>
                    <a:pt x="232948" y="85775"/>
                  </a:moveTo>
                  <a:cubicBezTo>
                    <a:pt x="260840" y="85775"/>
                    <a:pt x="283451" y="108522"/>
                    <a:pt x="283451" y="136582"/>
                  </a:cubicBezTo>
                  <a:cubicBezTo>
                    <a:pt x="283451" y="164642"/>
                    <a:pt x="260840" y="187389"/>
                    <a:pt x="232948" y="187389"/>
                  </a:cubicBezTo>
                  <a:cubicBezTo>
                    <a:pt x="205056" y="187389"/>
                    <a:pt x="182445" y="164642"/>
                    <a:pt x="182445" y="136582"/>
                  </a:cubicBezTo>
                  <a:cubicBezTo>
                    <a:pt x="182445" y="108522"/>
                    <a:pt x="205056" y="85775"/>
                    <a:pt x="232948" y="85775"/>
                  </a:cubicBezTo>
                  <a:close/>
                  <a:moveTo>
                    <a:pt x="50892" y="74641"/>
                  </a:moveTo>
                  <a:cubicBezTo>
                    <a:pt x="37314" y="71702"/>
                    <a:pt x="24401" y="73977"/>
                    <a:pt x="15285" y="81941"/>
                  </a:cubicBezTo>
                  <a:cubicBezTo>
                    <a:pt x="-2186" y="98628"/>
                    <a:pt x="2372" y="132759"/>
                    <a:pt x="26680" y="158547"/>
                  </a:cubicBezTo>
                  <a:cubicBezTo>
                    <a:pt x="50228" y="184336"/>
                    <a:pt x="84410" y="191920"/>
                    <a:pt x="101882" y="175234"/>
                  </a:cubicBezTo>
                  <a:cubicBezTo>
                    <a:pt x="119353" y="158547"/>
                    <a:pt x="114795" y="124416"/>
                    <a:pt x="90487" y="98628"/>
                  </a:cubicBezTo>
                  <a:cubicBezTo>
                    <a:pt x="78713" y="85734"/>
                    <a:pt x="64471" y="77580"/>
                    <a:pt x="50892" y="74641"/>
                  </a:cubicBezTo>
                  <a:close/>
                  <a:moveTo>
                    <a:pt x="50987" y="69521"/>
                  </a:moveTo>
                  <a:cubicBezTo>
                    <a:pt x="65800" y="72650"/>
                    <a:pt x="81372" y="81562"/>
                    <a:pt x="94285" y="95594"/>
                  </a:cubicBezTo>
                  <a:cubicBezTo>
                    <a:pt x="118593" y="121382"/>
                    <a:pt x="124670" y="156272"/>
                    <a:pt x="108718" y="175234"/>
                  </a:cubicBezTo>
                  <a:lnTo>
                    <a:pt x="151257" y="221501"/>
                  </a:lnTo>
                  <a:cubicBezTo>
                    <a:pt x="158093" y="216192"/>
                    <a:pt x="167968" y="216192"/>
                    <a:pt x="176324" y="224535"/>
                  </a:cubicBezTo>
                  <a:cubicBezTo>
                    <a:pt x="186199" y="234395"/>
                    <a:pt x="195315" y="247289"/>
                    <a:pt x="205949" y="257149"/>
                  </a:cubicBezTo>
                  <a:cubicBezTo>
                    <a:pt x="215824" y="248048"/>
                    <a:pt x="224180" y="237429"/>
                    <a:pt x="231017" y="225293"/>
                  </a:cubicBezTo>
                  <a:cubicBezTo>
                    <a:pt x="231017" y="224535"/>
                    <a:pt x="231776" y="223776"/>
                    <a:pt x="231776" y="223018"/>
                  </a:cubicBezTo>
                  <a:cubicBezTo>
                    <a:pt x="238613" y="203297"/>
                    <a:pt x="263680" y="187369"/>
                    <a:pt x="286469" y="196471"/>
                  </a:cubicBezTo>
                  <a:cubicBezTo>
                    <a:pt x="312296" y="182060"/>
                    <a:pt x="318373" y="129725"/>
                    <a:pt x="319132" y="106212"/>
                  </a:cubicBezTo>
                  <a:cubicBezTo>
                    <a:pt x="319132" y="78907"/>
                    <a:pt x="361671" y="78907"/>
                    <a:pt x="360912" y="106212"/>
                  </a:cubicBezTo>
                  <a:cubicBezTo>
                    <a:pt x="360912" y="145653"/>
                    <a:pt x="348758" y="198747"/>
                    <a:pt x="316853" y="225293"/>
                  </a:cubicBezTo>
                  <a:cubicBezTo>
                    <a:pt x="340401" y="263976"/>
                    <a:pt x="344200" y="320861"/>
                    <a:pt x="341161" y="362578"/>
                  </a:cubicBezTo>
                  <a:cubicBezTo>
                    <a:pt x="341921" y="363336"/>
                    <a:pt x="341921" y="364095"/>
                    <a:pt x="341921" y="364853"/>
                  </a:cubicBezTo>
                  <a:cubicBezTo>
                    <a:pt x="353315" y="436908"/>
                    <a:pt x="360152" y="506688"/>
                    <a:pt x="322171" y="571917"/>
                  </a:cubicBezTo>
                  <a:cubicBezTo>
                    <a:pt x="308498" y="595430"/>
                    <a:pt x="272036" y="574193"/>
                    <a:pt x="285709" y="550680"/>
                  </a:cubicBezTo>
                  <a:cubicBezTo>
                    <a:pt x="312296" y="505171"/>
                    <a:pt x="312296" y="455870"/>
                    <a:pt x="305459" y="405811"/>
                  </a:cubicBezTo>
                  <a:cubicBezTo>
                    <a:pt x="303180" y="406569"/>
                    <a:pt x="300142" y="406569"/>
                    <a:pt x="297863" y="406569"/>
                  </a:cubicBezTo>
                  <a:cubicBezTo>
                    <a:pt x="288748" y="436908"/>
                    <a:pt x="285709" y="466489"/>
                    <a:pt x="263680" y="493036"/>
                  </a:cubicBezTo>
                  <a:cubicBezTo>
                    <a:pt x="249247" y="510481"/>
                    <a:pt x="233295" y="527167"/>
                    <a:pt x="217343" y="543095"/>
                  </a:cubicBezTo>
                  <a:cubicBezTo>
                    <a:pt x="197593" y="561299"/>
                    <a:pt x="167968" y="531718"/>
                    <a:pt x="187718" y="512756"/>
                  </a:cubicBezTo>
                  <a:cubicBezTo>
                    <a:pt x="202151" y="499104"/>
                    <a:pt x="217343" y="483934"/>
                    <a:pt x="230257" y="468006"/>
                  </a:cubicBezTo>
                  <a:cubicBezTo>
                    <a:pt x="251526" y="442218"/>
                    <a:pt x="250007" y="409603"/>
                    <a:pt x="262921" y="379264"/>
                  </a:cubicBezTo>
                  <a:cubicBezTo>
                    <a:pt x="262161" y="376230"/>
                    <a:pt x="261401" y="372438"/>
                    <a:pt x="262161" y="368646"/>
                  </a:cubicBezTo>
                  <a:cubicBezTo>
                    <a:pt x="264440" y="342099"/>
                    <a:pt x="265199" y="295073"/>
                    <a:pt x="251526" y="270043"/>
                  </a:cubicBezTo>
                  <a:cubicBezTo>
                    <a:pt x="242411" y="280662"/>
                    <a:pt x="232536" y="290522"/>
                    <a:pt x="221901" y="299624"/>
                  </a:cubicBezTo>
                  <a:cubicBezTo>
                    <a:pt x="214305" y="304933"/>
                    <a:pt x="204430" y="307967"/>
                    <a:pt x="196074" y="302658"/>
                  </a:cubicBezTo>
                  <a:cubicBezTo>
                    <a:pt x="176324" y="289764"/>
                    <a:pt x="162651" y="270802"/>
                    <a:pt x="146699" y="254115"/>
                  </a:cubicBezTo>
                  <a:cubicBezTo>
                    <a:pt x="138343" y="245772"/>
                    <a:pt x="139103" y="235154"/>
                    <a:pt x="144420" y="227569"/>
                  </a:cubicBezTo>
                  <a:lnTo>
                    <a:pt x="101882" y="182060"/>
                  </a:lnTo>
                  <a:cubicBezTo>
                    <a:pt x="81372" y="196471"/>
                    <a:pt x="47189" y="188128"/>
                    <a:pt x="22881" y="161581"/>
                  </a:cubicBezTo>
                  <a:cubicBezTo>
                    <a:pt x="-2946" y="134276"/>
                    <a:pt x="-7503" y="97111"/>
                    <a:pt x="12247" y="78149"/>
                  </a:cubicBezTo>
                  <a:cubicBezTo>
                    <a:pt x="22122" y="69047"/>
                    <a:pt x="36175" y="66392"/>
                    <a:pt x="50987" y="69521"/>
                  </a:cubicBezTo>
                  <a:close/>
                  <a:moveTo>
                    <a:pt x="366971" y="0"/>
                  </a:moveTo>
                  <a:cubicBezTo>
                    <a:pt x="377435" y="0"/>
                    <a:pt x="385917" y="8482"/>
                    <a:pt x="385917" y="18946"/>
                  </a:cubicBezTo>
                  <a:cubicBezTo>
                    <a:pt x="385917" y="29410"/>
                    <a:pt x="377435" y="37892"/>
                    <a:pt x="366971" y="37892"/>
                  </a:cubicBezTo>
                  <a:cubicBezTo>
                    <a:pt x="356507" y="37892"/>
                    <a:pt x="348025" y="29410"/>
                    <a:pt x="348025" y="18946"/>
                  </a:cubicBezTo>
                  <a:cubicBezTo>
                    <a:pt x="348025" y="8482"/>
                    <a:pt x="356507" y="0"/>
                    <a:pt x="36697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31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16" name="Oval 15">
              <a:extLst>
                <a:ext uri="{FF2B5EF4-FFF2-40B4-BE49-F238E27FC236}">
                  <a16:creationId xmlns:a16="http://schemas.microsoft.com/office/drawing/2014/main" id="{353714F8-2540-4B72-B209-6DB473E59D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1510" y="220663"/>
              <a:ext cx="322029" cy="485775"/>
            </a:xfrm>
            <a:custGeom>
              <a:avLst/>
              <a:gdLst>
                <a:gd name="connsiteX0" fmla="*/ 232948 w 385917"/>
                <a:gd name="connsiteY0" fmla="*/ 85775 h 582148"/>
                <a:gd name="connsiteX1" fmla="*/ 283451 w 385917"/>
                <a:gd name="connsiteY1" fmla="*/ 136582 h 582148"/>
                <a:gd name="connsiteX2" fmla="*/ 232948 w 385917"/>
                <a:gd name="connsiteY2" fmla="*/ 187389 h 582148"/>
                <a:gd name="connsiteX3" fmla="*/ 182445 w 385917"/>
                <a:gd name="connsiteY3" fmla="*/ 136582 h 582148"/>
                <a:gd name="connsiteX4" fmla="*/ 232948 w 385917"/>
                <a:gd name="connsiteY4" fmla="*/ 85775 h 582148"/>
                <a:gd name="connsiteX5" fmla="*/ 50892 w 385917"/>
                <a:gd name="connsiteY5" fmla="*/ 74641 h 582148"/>
                <a:gd name="connsiteX6" fmla="*/ 15285 w 385917"/>
                <a:gd name="connsiteY6" fmla="*/ 81941 h 582148"/>
                <a:gd name="connsiteX7" fmla="*/ 26680 w 385917"/>
                <a:gd name="connsiteY7" fmla="*/ 158547 h 582148"/>
                <a:gd name="connsiteX8" fmla="*/ 101882 w 385917"/>
                <a:gd name="connsiteY8" fmla="*/ 175234 h 582148"/>
                <a:gd name="connsiteX9" fmla="*/ 90487 w 385917"/>
                <a:gd name="connsiteY9" fmla="*/ 98628 h 582148"/>
                <a:gd name="connsiteX10" fmla="*/ 50892 w 385917"/>
                <a:gd name="connsiteY10" fmla="*/ 74641 h 582148"/>
                <a:gd name="connsiteX11" fmla="*/ 50987 w 385917"/>
                <a:gd name="connsiteY11" fmla="*/ 69521 h 582148"/>
                <a:gd name="connsiteX12" fmla="*/ 94285 w 385917"/>
                <a:gd name="connsiteY12" fmla="*/ 95594 h 582148"/>
                <a:gd name="connsiteX13" fmla="*/ 108718 w 385917"/>
                <a:gd name="connsiteY13" fmla="*/ 175234 h 582148"/>
                <a:gd name="connsiteX14" fmla="*/ 151257 w 385917"/>
                <a:gd name="connsiteY14" fmla="*/ 221501 h 582148"/>
                <a:gd name="connsiteX15" fmla="*/ 176324 w 385917"/>
                <a:gd name="connsiteY15" fmla="*/ 224535 h 582148"/>
                <a:gd name="connsiteX16" fmla="*/ 205949 w 385917"/>
                <a:gd name="connsiteY16" fmla="*/ 257149 h 582148"/>
                <a:gd name="connsiteX17" fmla="*/ 231017 w 385917"/>
                <a:gd name="connsiteY17" fmla="*/ 225293 h 582148"/>
                <a:gd name="connsiteX18" fmla="*/ 231776 w 385917"/>
                <a:gd name="connsiteY18" fmla="*/ 223018 h 582148"/>
                <a:gd name="connsiteX19" fmla="*/ 286469 w 385917"/>
                <a:gd name="connsiteY19" fmla="*/ 196471 h 582148"/>
                <a:gd name="connsiteX20" fmla="*/ 319132 w 385917"/>
                <a:gd name="connsiteY20" fmla="*/ 106212 h 582148"/>
                <a:gd name="connsiteX21" fmla="*/ 360912 w 385917"/>
                <a:gd name="connsiteY21" fmla="*/ 106212 h 582148"/>
                <a:gd name="connsiteX22" fmla="*/ 316853 w 385917"/>
                <a:gd name="connsiteY22" fmla="*/ 225293 h 582148"/>
                <a:gd name="connsiteX23" fmla="*/ 341161 w 385917"/>
                <a:gd name="connsiteY23" fmla="*/ 362578 h 582148"/>
                <a:gd name="connsiteX24" fmla="*/ 341921 w 385917"/>
                <a:gd name="connsiteY24" fmla="*/ 364853 h 582148"/>
                <a:gd name="connsiteX25" fmla="*/ 322171 w 385917"/>
                <a:gd name="connsiteY25" fmla="*/ 571917 h 582148"/>
                <a:gd name="connsiteX26" fmla="*/ 285709 w 385917"/>
                <a:gd name="connsiteY26" fmla="*/ 550680 h 582148"/>
                <a:gd name="connsiteX27" fmla="*/ 305459 w 385917"/>
                <a:gd name="connsiteY27" fmla="*/ 405811 h 582148"/>
                <a:gd name="connsiteX28" fmla="*/ 297863 w 385917"/>
                <a:gd name="connsiteY28" fmla="*/ 406569 h 582148"/>
                <a:gd name="connsiteX29" fmla="*/ 263680 w 385917"/>
                <a:gd name="connsiteY29" fmla="*/ 493036 h 582148"/>
                <a:gd name="connsiteX30" fmla="*/ 217343 w 385917"/>
                <a:gd name="connsiteY30" fmla="*/ 543095 h 582148"/>
                <a:gd name="connsiteX31" fmla="*/ 187718 w 385917"/>
                <a:gd name="connsiteY31" fmla="*/ 512756 h 582148"/>
                <a:gd name="connsiteX32" fmla="*/ 230257 w 385917"/>
                <a:gd name="connsiteY32" fmla="*/ 468006 h 582148"/>
                <a:gd name="connsiteX33" fmla="*/ 262921 w 385917"/>
                <a:gd name="connsiteY33" fmla="*/ 379264 h 582148"/>
                <a:gd name="connsiteX34" fmla="*/ 262161 w 385917"/>
                <a:gd name="connsiteY34" fmla="*/ 368646 h 582148"/>
                <a:gd name="connsiteX35" fmla="*/ 251526 w 385917"/>
                <a:gd name="connsiteY35" fmla="*/ 270043 h 582148"/>
                <a:gd name="connsiteX36" fmla="*/ 221901 w 385917"/>
                <a:gd name="connsiteY36" fmla="*/ 299624 h 582148"/>
                <a:gd name="connsiteX37" fmla="*/ 196074 w 385917"/>
                <a:gd name="connsiteY37" fmla="*/ 302658 h 582148"/>
                <a:gd name="connsiteX38" fmla="*/ 146699 w 385917"/>
                <a:gd name="connsiteY38" fmla="*/ 254115 h 582148"/>
                <a:gd name="connsiteX39" fmla="*/ 144420 w 385917"/>
                <a:gd name="connsiteY39" fmla="*/ 227569 h 582148"/>
                <a:gd name="connsiteX40" fmla="*/ 101882 w 385917"/>
                <a:gd name="connsiteY40" fmla="*/ 182060 h 582148"/>
                <a:gd name="connsiteX41" fmla="*/ 22881 w 385917"/>
                <a:gd name="connsiteY41" fmla="*/ 161581 h 582148"/>
                <a:gd name="connsiteX42" fmla="*/ 12247 w 385917"/>
                <a:gd name="connsiteY42" fmla="*/ 78149 h 582148"/>
                <a:gd name="connsiteX43" fmla="*/ 50987 w 385917"/>
                <a:gd name="connsiteY43" fmla="*/ 69521 h 582148"/>
                <a:gd name="connsiteX44" fmla="*/ 366971 w 385917"/>
                <a:gd name="connsiteY44" fmla="*/ 0 h 582148"/>
                <a:gd name="connsiteX45" fmla="*/ 385917 w 385917"/>
                <a:gd name="connsiteY45" fmla="*/ 18946 h 582148"/>
                <a:gd name="connsiteX46" fmla="*/ 366971 w 385917"/>
                <a:gd name="connsiteY46" fmla="*/ 37892 h 582148"/>
                <a:gd name="connsiteX47" fmla="*/ 348025 w 385917"/>
                <a:gd name="connsiteY47" fmla="*/ 18946 h 582148"/>
                <a:gd name="connsiteX48" fmla="*/ 366971 w 385917"/>
                <a:gd name="connsiteY48" fmla="*/ 0 h 582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85917" h="582148">
                  <a:moveTo>
                    <a:pt x="232948" y="85775"/>
                  </a:moveTo>
                  <a:cubicBezTo>
                    <a:pt x="260840" y="85775"/>
                    <a:pt x="283451" y="108522"/>
                    <a:pt x="283451" y="136582"/>
                  </a:cubicBezTo>
                  <a:cubicBezTo>
                    <a:pt x="283451" y="164642"/>
                    <a:pt x="260840" y="187389"/>
                    <a:pt x="232948" y="187389"/>
                  </a:cubicBezTo>
                  <a:cubicBezTo>
                    <a:pt x="205056" y="187389"/>
                    <a:pt x="182445" y="164642"/>
                    <a:pt x="182445" y="136582"/>
                  </a:cubicBezTo>
                  <a:cubicBezTo>
                    <a:pt x="182445" y="108522"/>
                    <a:pt x="205056" y="85775"/>
                    <a:pt x="232948" y="85775"/>
                  </a:cubicBezTo>
                  <a:close/>
                  <a:moveTo>
                    <a:pt x="50892" y="74641"/>
                  </a:moveTo>
                  <a:cubicBezTo>
                    <a:pt x="37314" y="71702"/>
                    <a:pt x="24401" y="73977"/>
                    <a:pt x="15285" y="81941"/>
                  </a:cubicBezTo>
                  <a:cubicBezTo>
                    <a:pt x="-2186" y="98628"/>
                    <a:pt x="2372" y="132759"/>
                    <a:pt x="26680" y="158547"/>
                  </a:cubicBezTo>
                  <a:cubicBezTo>
                    <a:pt x="50228" y="184336"/>
                    <a:pt x="84410" y="191920"/>
                    <a:pt x="101882" y="175234"/>
                  </a:cubicBezTo>
                  <a:cubicBezTo>
                    <a:pt x="119353" y="158547"/>
                    <a:pt x="114795" y="124416"/>
                    <a:pt x="90487" y="98628"/>
                  </a:cubicBezTo>
                  <a:cubicBezTo>
                    <a:pt x="78713" y="85734"/>
                    <a:pt x="64471" y="77580"/>
                    <a:pt x="50892" y="74641"/>
                  </a:cubicBezTo>
                  <a:close/>
                  <a:moveTo>
                    <a:pt x="50987" y="69521"/>
                  </a:moveTo>
                  <a:cubicBezTo>
                    <a:pt x="65800" y="72650"/>
                    <a:pt x="81372" y="81562"/>
                    <a:pt x="94285" y="95594"/>
                  </a:cubicBezTo>
                  <a:cubicBezTo>
                    <a:pt x="118593" y="121382"/>
                    <a:pt x="124670" y="156272"/>
                    <a:pt x="108718" y="175234"/>
                  </a:cubicBezTo>
                  <a:lnTo>
                    <a:pt x="151257" y="221501"/>
                  </a:lnTo>
                  <a:cubicBezTo>
                    <a:pt x="158093" y="216192"/>
                    <a:pt x="167968" y="216192"/>
                    <a:pt x="176324" y="224535"/>
                  </a:cubicBezTo>
                  <a:cubicBezTo>
                    <a:pt x="186199" y="234395"/>
                    <a:pt x="195315" y="247289"/>
                    <a:pt x="205949" y="257149"/>
                  </a:cubicBezTo>
                  <a:cubicBezTo>
                    <a:pt x="215824" y="248048"/>
                    <a:pt x="224180" y="237429"/>
                    <a:pt x="231017" y="225293"/>
                  </a:cubicBezTo>
                  <a:cubicBezTo>
                    <a:pt x="231017" y="224535"/>
                    <a:pt x="231776" y="223776"/>
                    <a:pt x="231776" y="223018"/>
                  </a:cubicBezTo>
                  <a:cubicBezTo>
                    <a:pt x="238613" y="203297"/>
                    <a:pt x="263680" y="187369"/>
                    <a:pt x="286469" y="196471"/>
                  </a:cubicBezTo>
                  <a:cubicBezTo>
                    <a:pt x="312296" y="182060"/>
                    <a:pt x="318373" y="129725"/>
                    <a:pt x="319132" y="106212"/>
                  </a:cubicBezTo>
                  <a:cubicBezTo>
                    <a:pt x="319132" y="78907"/>
                    <a:pt x="361671" y="78907"/>
                    <a:pt x="360912" y="106212"/>
                  </a:cubicBezTo>
                  <a:cubicBezTo>
                    <a:pt x="360912" y="145653"/>
                    <a:pt x="348758" y="198747"/>
                    <a:pt x="316853" y="225293"/>
                  </a:cubicBezTo>
                  <a:cubicBezTo>
                    <a:pt x="340401" y="263976"/>
                    <a:pt x="344200" y="320861"/>
                    <a:pt x="341161" y="362578"/>
                  </a:cubicBezTo>
                  <a:cubicBezTo>
                    <a:pt x="341921" y="363336"/>
                    <a:pt x="341921" y="364095"/>
                    <a:pt x="341921" y="364853"/>
                  </a:cubicBezTo>
                  <a:cubicBezTo>
                    <a:pt x="353315" y="436908"/>
                    <a:pt x="360152" y="506688"/>
                    <a:pt x="322171" y="571917"/>
                  </a:cubicBezTo>
                  <a:cubicBezTo>
                    <a:pt x="308498" y="595430"/>
                    <a:pt x="272036" y="574193"/>
                    <a:pt x="285709" y="550680"/>
                  </a:cubicBezTo>
                  <a:cubicBezTo>
                    <a:pt x="312296" y="505171"/>
                    <a:pt x="312296" y="455870"/>
                    <a:pt x="305459" y="405811"/>
                  </a:cubicBezTo>
                  <a:cubicBezTo>
                    <a:pt x="303180" y="406569"/>
                    <a:pt x="300142" y="406569"/>
                    <a:pt x="297863" y="406569"/>
                  </a:cubicBezTo>
                  <a:cubicBezTo>
                    <a:pt x="288748" y="436908"/>
                    <a:pt x="285709" y="466489"/>
                    <a:pt x="263680" y="493036"/>
                  </a:cubicBezTo>
                  <a:cubicBezTo>
                    <a:pt x="249247" y="510481"/>
                    <a:pt x="233295" y="527167"/>
                    <a:pt x="217343" y="543095"/>
                  </a:cubicBezTo>
                  <a:cubicBezTo>
                    <a:pt x="197593" y="561299"/>
                    <a:pt x="167968" y="531718"/>
                    <a:pt x="187718" y="512756"/>
                  </a:cubicBezTo>
                  <a:cubicBezTo>
                    <a:pt x="202151" y="499104"/>
                    <a:pt x="217343" y="483934"/>
                    <a:pt x="230257" y="468006"/>
                  </a:cubicBezTo>
                  <a:cubicBezTo>
                    <a:pt x="251526" y="442218"/>
                    <a:pt x="250007" y="409603"/>
                    <a:pt x="262921" y="379264"/>
                  </a:cubicBezTo>
                  <a:cubicBezTo>
                    <a:pt x="262161" y="376230"/>
                    <a:pt x="261401" y="372438"/>
                    <a:pt x="262161" y="368646"/>
                  </a:cubicBezTo>
                  <a:cubicBezTo>
                    <a:pt x="264440" y="342099"/>
                    <a:pt x="265199" y="295073"/>
                    <a:pt x="251526" y="270043"/>
                  </a:cubicBezTo>
                  <a:cubicBezTo>
                    <a:pt x="242411" y="280662"/>
                    <a:pt x="232536" y="290522"/>
                    <a:pt x="221901" y="299624"/>
                  </a:cubicBezTo>
                  <a:cubicBezTo>
                    <a:pt x="214305" y="304933"/>
                    <a:pt x="204430" y="307967"/>
                    <a:pt x="196074" y="302658"/>
                  </a:cubicBezTo>
                  <a:cubicBezTo>
                    <a:pt x="176324" y="289764"/>
                    <a:pt x="162651" y="270802"/>
                    <a:pt x="146699" y="254115"/>
                  </a:cubicBezTo>
                  <a:cubicBezTo>
                    <a:pt x="138343" y="245772"/>
                    <a:pt x="139103" y="235154"/>
                    <a:pt x="144420" y="227569"/>
                  </a:cubicBezTo>
                  <a:lnTo>
                    <a:pt x="101882" y="182060"/>
                  </a:lnTo>
                  <a:cubicBezTo>
                    <a:pt x="81372" y="196471"/>
                    <a:pt x="47189" y="188128"/>
                    <a:pt x="22881" y="161581"/>
                  </a:cubicBezTo>
                  <a:cubicBezTo>
                    <a:pt x="-2946" y="134276"/>
                    <a:pt x="-7503" y="97111"/>
                    <a:pt x="12247" y="78149"/>
                  </a:cubicBezTo>
                  <a:cubicBezTo>
                    <a:pt x="22122" y="69047"/>
                    <a:pt x="36175" y="66392"/>
                    <a:pt x="50987" y="69521"/>
                  </a:cubicBezTo>
                  <a:close/>
                  <a:moveTo>
                    <a:pt x="366971" y="0"/>
                  </a:moveTo>
                  <a:cubicBezTo>
                    <a:pt x="377435" y="0"/>
                    <a:pt x="385917" y="8482"/>
                    <a:pt x="385917" y="18946"/>
                  </a:cubicBezTo>
                  <a:cubicBezTo>
                    <a:pt x="385917" y="29410"/>
                    <a:pt x="377435" y="37892"/>
                    <a:pt x="366971" y="37892"/>
                  </a:cubicBezTo>
                  <a:cubicBezTo>
                    <a:pt x="356507" y="37892"/>
                    <a:pt x="348025" y="29410"/>
                    <a:pt x="348025" y="18946"/>
                  </a:cubicBezTo>
                  <a:cubicBezTo>
                    <a:pt x="348025" y="8482"/>
                    <a:pt x="356507" y="0"/>
                    <a:pt x="36697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31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100" name="Freeform 20">
            <a:extLst>
              <a:ext uri="{FF2B5EF4-FFF2-40B4-BE49-F238E27FC236}">
                <a16:creationId xmlns:a16="http://schemas.microsoft.com/office/drawing/2014/main" id="{7082AD49-E353-4757-B715-85F848B40F8A}"/>
              </a:ext>
            </a:extLst>
          </p:cNvPr>
          <p:cNvSpPr/>
          <p:nvPr/>
        </p:nvSpPr>
        <p:spPr>
          <a:xfrm>
            <a:off x="3832566" y="4267878"/>
            <a:ext cx="1136876" cy="1136876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solidFill>
            <a:srgbClr val="8BC24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0" tIns="96435" rIns="0" bIns="0" numCol="1" spcCol="1270" anchor="ctr" anchorCtr="0">
            <a:noAutofit/>
          </a:bodyPr>
          <a:lstStyle/>
          <a:p>
            <a:pPr marL="0" marR="0" lvl="0" indent="0" algn="ctr" defTabSz="937539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33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cs"/>
              <a:sym typeface="Times New Roman" panose="02020603050405020304" pitchFamily="18" charset="0"/>
            </a:endParaRPr>
          </a:p>
        </p:txBody>
      </p:sp>
      <p:sp>
        <p:nvSpPr>
          <p:cNvPr id="117" name="Freeform 51">
            <a:extLst>
              <a:ext uri="{FF2B5EF4-FFF2-40B4-BE49-F238E27FC236}">
                <a16:creationId xmlns:a16="http://schemas.microsoft.com/office/drawing/2014/main" id="{9CD288F3-602B-4DA4-AC97-9F7D34FD9307}"/>
              </a:ext>
            </a:extLst>
          </p:cNvPr>
          <p:cNvSpPr>
            <a:spLocks noEditPoints="1"/>
          </p:cNvSpPr>
          <p:nvPr/>
        </p:nvSpPr>
        <p:spPr bwMode="auto">
          <a:xfrm>
            <a:off x="4241596" y="4569795"/>
            <a:ext cx="330777" cy="572667"/>
          </a:xfrm>
          <a:custGeom>
            <a:avLst/>
            <a:gdLst>
              <a:gd name="connsiteX0" fmla="*/ 210431 w 344774"/>
              <a:gd name="connsiteY0" fmla="*/ 142843 h 596898"/>
              <a:gd name="connsiteX1" fmla="*/ 258648 w 344774"/>
              <a:gd name="connsiteY1" fmla="*/ 190576 h 596898"/>
              <a:gd name="connsiteX2" fmla="*/ 210431 w 344774"/>
              <a:gd name="connsiteY2" fmla="*/ 238309 h 596898"/>
              <a:gd name="connsiteX3" fmla="*/ 162214 w 344774"/>
              <a:gd name="connsiteY3" fmla="*/ 190576 h 596898"/>
              <a:gd name="connsiteX4" fmla="*/ 210431 w 344774"/>
              <a:gd name="connsiteY4" fmla="*/ 142843 h 596898"/>
              <a:gd name="connsiteX5" fmla="*/ 319022 w 344774"/>
              <a:gd name="connsiteY5" fmla="*/ 47376 h 596898"/>
              <a:gd name="connsiteX6" fmla="*/ 319022 w 344774"/>
              <a:gd name="connsiteY6" fmla="*/ 88685 h 596898"/>
              <a:gd name="connsiteX7" fmla="*/ 275088 w 344774"/>
              <a:gd name="connsiteY7" fmla="*/ 77497 h 596898"/>
              <a:gd name="connsiteX8" fmla="*/ 275088 w 344774"/>
              <a:gd name="connsiteY8" fmla="*/ 61146 h 596898"/>
              <a:gd name="connsiteX9" fmla="*/ 35711 w 344774"/>
              <a:gd name="connsiteY9" fmla="*/ 9526 h 596898"/>
              <a:gd name="connsiteX10" fmla="*/ 10744 w 344774"/>
              <a:gd name="connsiteY10" fmla="*/ 69717 h 596898"/>
              <a:gd name="connsiteX11" fmla="*/ 65845 w 344774"/>
              <a:gd name="connsiteY11" fmla="*/ 104972 h 596898"/>
              <a:gd name="connsiteX12" fmla="*/ 89951 w 344774"/>
              <a:gd name="connsiteY12" fmla="*/ 44781 h 596898"/>
              <a:gd name="connsiteX13" fmla="*/ 35711 w 344774"/>
              <a:gd name="connsiteY13" fmla="*/ 9526 h 596898"/>
              <a:gd name="connsiteX14" fmla="*/ 33129 w 344774"/>
              <a:gd name="connsiteY14" fmla="*/ 1787 h 596898"/>
              <a:gd name="connsiteX15" fmla="*/ 97700 w 344774"/>
              <a:gd name="connsiteY15" fmla="*/ 43061 h 596898"/>
              <a:gd name="connsiteX16" fmla="*/ 71871 w 344774"/>
              <a:gd name="connsiteY16" fmla="*/ 110992 h 596898"/>
              <a:gd name="connsiteX17" fmla="*/ 95117 w 344774"/>
              <a:gd name="connsiteY17" fmla="*/ 184081 h 596898"/>
              <a:gd name="connsiteX18" fmla="*/ 125250 w 344774"/>
              <a:gd name="connsiteY18" fmla="*/ 210738 h 596898"/>
              <a:gd name="connsiteX19" fmla="*/ 120084 w 344774"/>
              <a:gd name="connsiteY19" fmla="*/ 283827 h 596898"/>
              <a:gd name="connsiteX20" fmla="*/ 170019 w 344774"/>
              <a:gd name="connsiteY20" fmla="*/ 278668 h 596898"/>
              <a:gd name="connsiteX21" fmla="*/ 200152 w 344774"/>
              <a:gd name="connsiteY21" fmla="*/ 247712 h 596898"/>
              <a:gd name="connsiteX22" fmla="*/ 237173 w 344774"/>
              <a:gd name="connsiteY22" fmla="*/ 257171 h 596898"/>
              <a:gd name="connsiteX23" fmla="*/ 313798 w 344774"/>
              <a:gd name="connsiteY23" fmla="*/ 207298 h 596898"/>
              <a:gd name="connsiteX24" fmla="*/ 335321 w 344774"/>
              <a:gd name="connsiteY24" fmla="*/ 245993 h 596898"/>
              <a:gd name="connsiteX25" fmla="*/ 257836 w 344774"/>
              <a:gd name="connsiteY25" fmla="*/ 295866 h 596898"/>
              <a:gd name="connsiteX26" fmla="*/ 270750 w 344774"/>
              <a:gd name="connsiteY26" fmla="*/ 430867 h 596898"/>
              <a:gd name="connsiteX27" fmla="*/ 269889 w 344774"/>
              <a:gd name="connsiteY27" fmla="*/ 434306 h 596898"/>
              <a:gd name="connsiteX28" fmla="*/ 139886 w 344774"/>
              <a:gd name="connsiteY28" fmla="*/ 595963 h 596898"/>
              <a:gd name="connsiteX29" fmla="*/ 125250 w 344774"/>
              <a:gd name="connsiteY29" fmla="*/ 542651 h 596898"/>
              <a:gd name="connsiteX30" fmla="*/ 206179 w 344774"/>
              <a:gd name="connsiteY30" fmla="*/ 477300 h 596898"/>
              <a:gd name="connsiteX31" fmla="*/ 103726 w 344774"/>
              <a:gd name="connsiteY31" fmla="*/ 488478 h 596898"/>
              <a:gd name="connsiteX32" fmla="*/ 118362 w 344774"/>
              <a:gd name="connsiteY32" fmla="*/ 435166 h 596898"/>
              <a:gd name="connsiteX33" fmla="*/ 188099 w 344774"/>
              <a:gd name="connsiteY33" fmla="*/ 424847 h 596898"/>
              <a:gd name="connsiteX34" fmla="*/ 178629 w 344774"/>
              <a:gd name="connsiteY34" fmla="*/ 321662 h 596898"/>
              <a:gd name="connsiteX35" fmla="*/ 100283 w 344774"/>
              <a:gd name="connsiteY35" fmla="*/ 329401 h 596898"/>
              <a:gd name="connsiteX36" fmla="*/ 77898 w 344774"/>
              <a:gd name="connsiteY36" fmla="*/ 307044 h 596898"/>
              <a:gd name="connsiteX37" fmla="*/ 82203 w 344774"/>
              <a:gd name="connsiteY37" fmla="*/ 198699 h 596898"/>
              <a:gd name="connsiteX38" fmla="*/ 87368 w 344774"/>
              <a:gd name="connsiteY38" fmla="*/ 189241 h 596898"/>
              <a:gd name="connsiteX39" fmla="*/ 64123 w 344774"/>
              <a:gd name="connsiteY39" fmla="*/ 113571 h 596898"/>
              <a:gd name="connsiteX40" fmla="*/ 2995 w 344774"/>
              <a:gd name="connsiteY40" fmla="*/ 72297 h 596898"/>
              <a:gd name="connsiteX41" fmla="*/ 33129 w 344774"/>
              <a:gd name="connsiteY41" fmla="*/ 1787 h 596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44774" h="596898">
                <a:moveTo>
                  <a:pt x="210431" y="142843"/>
                </a:moveTo>
                <a:cubicBezTo>
                  <a:pt x="237061" y="142843"/>
                  <a:pt x="258648" y="164214"/>
                  <a:pt x="258648" y="190576"/>
                </a:cubicBezTo>
                <a:cubicBezTo>
                  <a:pt x="258648" y="216938"/>
                  <a:pt x="237061" y="238309"/>
                  <a:pt x="210431" y="238309"/>
                </a:cubicBezTo>
                <a:cubicBezTo>
                  <a:pt x="183801" y="238309"/>
                  <a:pt x="162214" y="216938"/>
                  <a:pt x="162214" y="190576"/>
                </a:cubicBezTo>
                <a:cubicBezTo>
                  <a:pt x="162214" y="164214"/>
                  <a:pt x="183801" y="142843"/>
                  <a:pt x="210431" y="142843"/>
                </a:cubicBezTo>
                <a:close/>
                <a:moveTo>
                  <a:pt x="319022" y="47376"/>
                </a:moveTo>
                <a:lnTo>
                  <a:pt x="319022" y="88685"/>
                </a:lnTo>
                <a:lnTo>
                  <a:pt x="275088" y="77497"/>
                </a:lnTo>
                <a:lnTo>
                  <a:pt x="275088" y="61146"/>
                </a:lnTo>
                <a:close/>
                <a:moveTo>
                  <a:pt x="35711" y="9526"/>
                </a:moveTo>
                <a:cubicBezTo>
                  <a:pt x="14188" y="16405"/>
                  <a:pt x="2995" y="43921"/>
                  <a:pt x="10744" y="69717"/>
                </a:cubicBezTo>
                <a:cubicBezTo>
                  <a:pt x="19353" y="96374"/>
                  <a:pt x="43460" y="111851"/>
                  <a:pt x="65845" y="104972"/>
                </a:cubicBezTo>
                <a:cubicBezTo>
                  <a:pt x="87368" y="98093"/>
                  <a:pt x="98561" y="71437"/>
                  <a:pt x="89951" y="44781"/>
                </a:cubicBezTo>
                <a:cubicBezTo>
                  <a:pt x="82203" y="18984"/>
                  <a:pt x="57235" y="2647"/>
                  <a:pt x="35711" y="9526"/>
                </a:cubicBezTo>
                <a:close/>
                <a:moveTo>
                  <a:pt x="33129" y="1787"/>
                </a:moveTo>
                <a:cubicBezTo>
                  <a:pt x="58957" y="-5952"/>
                  <a:pt x="88229" y="12105"/>
                  <a:pt x="97700" y="43061"/>
                </a:cubicBezTo>
                <a:cubicBezTo>
                  <a:pt x="107170" y="71437"/>
                  <a:pt x="95117" y="101533"/>
                  <a:pt x="71871" y="110992"/>
                </a:cubicBezTo>
                <a:lnTo>
                  <a:pt x="95117" y="184081"/>
                </a:lnTo>
                <a:cubicBezTo>
                  <a:pt x="109753" y="178922"/>
                  <a:pt x="130416" y="190960"/>
                  <a:pt x="125250" y="210738"/>
                </a:cubicBezTo>
                <a:cubicBezTo>
                  <a:pt x="118362" y="233954"/>
                  <a:pt x="118362" y="258891"/>
                  <a:pt x="120084" y="283827"/>
                </a:cubicBezTo>
                <a:cubicBezTo>
                  <a:pt x="136442" y="282108"/>
                  <a:pt x="153661" y="280388"/>
                  <a:pt x="170019" y="278668"/>
                </a:cubicBezTo>
                <a:cubicBezTo>
                  <a:pt x="173463" y="264050"/>
                  <a:pt x="186377" y="251152"/>
                  <a:pt x="200152" y="247712"/>
                </a:cubicBezTo>
                <a:cubicBezTo>
                  <a:pt x="214789" y="243413"/>
                  <a:pt x="227703" y="247712"/>
                  <a:pt x="237173" y="257171"/>
                </a:cubicBezTo>
                <a:cubicBezTo>
                  <a:pt x="263863" y="241693"/>
                  <a:pt x="288830" y="226215"/>
                  <a:pt x="313798" y="207298"/>
                </a:cubicBezTo>
                <a:cubicBezTo>
                  <a:pt x="336182" y="190100"/>
                  <a:pt x="357706" y="228795"/>
                  <a:pt x="335321" y="245993"/>
                </a:cubicBezTo>
                <a:cubicBezTo>
                  <a:pt x="311215" y="264910"/>
                  <a:pt x="284525" y="280388"/>
                  <a:pt x="257836" y="295866"/>
                </a:cubicBezTo>
                <a:cubicBezTo>
                  <a:pt x="271611" y="339719"/>
                  <a:pt x="276777" y="386153"/>
                  <a:pt x="270750" y="430867"/>
                </a:cubicBezTo>
                <a:cubicBezTo>
                  <a:pt x="270750" y="431726"/>
                  <a:pt x="269889" y="433446"/>
                  <a:pt x="269889" y="434306"/>
                </a:cubicBezTo>
                <a:cubicBezTo>
                  <a:pt x="266445" y="516854"/>
                  <a:pt x="220815" y="575326"/>
                  <a:pt x="139886" y="595963"/>
                </a:cubicBezTo>
                <a:cubicBezTo>
                  <a:pt x="105448" y="604562"/>
                  <a:pt x="90812" y="551250"/>
                  <a:pt x="125250" y="542651"/>
                </a:cubicBezTo>
                <a:cubicBezTo>
                  <a:pt x="166576" y="532332"/>
                  <a:pt x="193265" y="510835"/>
                  <a:pt x="206179" y="477300"/>
                </a:cubicBezTo>
                <a:cubicBezTo>
                  <a:pt x="174324" y="492778"/>
                  <a:pt x="139025" y="494498"/>
                  <a:pt x="103726" y="488478"/>
                </a:cubicBezTo>
                <a:cubicBezTo>
                  <a:pt x="68427" y="482459"/>
                  <a:pt x="83925" y="429147"/>
                  <a:pt x="118362" y="435166"/>
                </a:cubicBezTo>
                <a:cubicBezTo>
                  <a:pt x="143330" y="439465"/>
                  <a:pt x="166576" y="436026"/>
                  <a:pt x="188099" y="424847"/>
                </a:cubicBezTo>
                <a:cubicBezTo>
                  <a:pt x="192404" y="388732"/>
                  <a:pt x="188960" y="355197"/>
                  <a:pt x="178629" y="321662"/>
                </a:cubicBezTo>
                <a:cubicBezTo>
                  <a:pt x="152800" y="325101"/>
                  <a:pt x="126111" y="327681"/>
                  <a:pt x="100283" y="329401"/>
                </a:cubicBezTo>
                <a:cubicBezTo>
                  <a:pt x="87368" y="330261"/>
                  <a:pt x="78759" y="319082"/>
                  <a:pt x="77898" y="307044"/>
                </a:cubicBezTo>
                <a:cubicBezTo>
                  <a:pt x="74454" y="271789"/>
                  <a:pt x="72732" y="233094"/>
                  <a:pt x="82203" y="198699"/>
                </a:cubicBezTo>
                <a:cubicBezTo>
                  <a:pt x="83064" y="194400"/>
                  <a:pt x="85646" y="191820"/>
                  <a:pt x="87368" y="189241"/>
                </a:cubicBezTo>
                <a:lnTo>
                  <a:pt x="64123" y="113571"/>
                </a:lnTo>
                <a:cubicBezTo>
                  <a:pt x="39155" y="119590"/>
                  <a:pt x="12466" y="101533"/>
                  <a:pt x="2995" y="72297"/>
                </a:cubicBezTo>
                <a:cubicBezTo>
                  <a:pt x="-6475" y="41341"/>
                  <a:pt x="7300" y="10386"/>
                  <a:pt x="33129" y="1787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6435" tIns="48218" rIns="96435" bIns="48218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95" name="Freeform 11">
            <a:extLst>
              <a:ext uri="{FF2B5EF4-FFF2-40B4-BE49-F238E27FC236}">
                <a16:creationId xmlns:a16="http://schemas.microsoft.com/office/drawing/2014/main" id="{FDEF2197-E065-4116-88DF-26BC48C94F72}"/>
              </a:ext>
            </a:extLst>
          </p:cNvPr>
          <p:cNvSpPr/>
          <p:nvPr/>
        </p:nvSpPr>
        <p:spPr>
          <a:xfrm>
            <a:off x="3832566" y="1608391"/>
            <a:ext cx="1136876" cy="1136876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solidFill>
            <a:srgbClr val="50B34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192871" tIns="192871" rIns="166640" bIns="166640" numCol="1" spcCol="1270" anchor="ctr" anchorCtr="0">
            <a:noAutofit/>
          </a:bodyPr>
          <a:lstStyle/>
          <a:p>
            <a:pPr marL="0" marR="0" lvl="0" indent="0" algn="ctr" defTabSz="937539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295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cs"/>
              <a:sym typeface="Times New Roman" panose="02020603050405020304" pitchFamily="18" charset="0"/>
            </a:endParaRP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57B68494-D51F-4BCF-A42F-6ED6D3A7BB91}"/>
              </a:ext>
            </a:extLst>
          </p:cNvPr>
          <p:cNvGrpSpPr/>
          <p:nvPr/>
        </p:nvGrpSpPr>
        <p:grpSpPr>
          <a:xfrm flipH="1">
            <a:off x="555137" y="233680"/>
            <a:ext cx="4037182" cy="447040"/>
            <a:chOff x="1812079" y="281940"/>
            <a:chExt cx="4179419" cy="162088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19AEFFE3-924F-4C58-944D-E6E23CE2A212}"/>
                </a:ext>
              </a:extLst>
            </p:cNvPr>
            <p:cNvCxnSpPr>
              <a:cxnSpLocks/>
            </p:cNvCxnSpPr>
            <p:nvPr/>
          </p:nvCxnSpPr>
          <p:spPr>
            <a:xfrm>
              <a:off x="1812079" y="287383"/>
              <a:ext cx="4170709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46B79EA8-1E1B-4570-B54B-68AF1C7E4FE7}"/>
                </a:ext>
              </a:extLst>
            </p:cNvPr>
            <p:cNvCxnSpPr>
              <a:cxnSpLocks/>
            </p:cNvCxnSpPr>
            <p:nvPr/>
          </p:nvCxnSpPr>
          <p:spPr>
            <a:xfrm>
              <a:off x="1817159" y="1902823"/>
              <a:ext cx="4174339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A47A7AF8-A525-4A94-B0F1-ECADA83AF1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1319" y="281940"/>
              <a:ext cx="0" cy="161925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D1985FF6-B9FB-43A5-B409-3A7048ADFD6A}"/>
              </a:ext>
            </a:extLst>
          </p:cNvPr>
          <p:cNvGrpSpPr/>
          <p:nvPr/>
        </p:nvGrpSpPr>
        <p:grpSpPr>
          <a:xfrm>
            <a:off x="79058" y="101600"/>
            <a:ext cx="720000" cy="720000"/>
            <a:chOff x="8548688" y="2682875"/>
            <a:chExt cx="1833563" cy="1838325"/>
          </a:xfrm>
        </p:grpSpPr>
        <p:sp>
          <p:nvSpPr>
            <p:cNvPr id="63" name="Freeform 34">
              <a:extLst>
                <a:ext uri="{FF2B5EF4-FFF2-40B4-BE49-F238E27FC236}">
                  <a16:creationId xmlns:a16="http://schemas.microsoft.com/office/drawing/2014/main" id="{7AA23061-65A3-4907-8D35-F38F4D7F3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8688" y="2682875"/>
              <a:ext cx="1568450" cy="1838325"/>
            </a:xfrm>
            <a:custGeom>
              <a:avLst/>
              <a:gdLst>
                <a:gd name="T0" fmla="*/ 112 w 729"/>
                <a:gd name="T1" fmla="*/ 426 h 852"/>
                <a:gd name="T2" fmla="*/ 411 w 729"/>
                <a:gd name="T3" fmla="*/ 126 h 852"/>
                <a:gd name="T4" fmla="*/ 729 w 729"/>
                <a:gd name="T5" fmla="*/ 126 h 852"/>
                <a:gd name="T6" fmla="*/ 426 w 729"/>
                <a:gd name="T7" fmla="*/ 0 h 852"/>
                <a:gd name="T8" fmla="*/ 0 w 729"/>
                <a:gd name="T9" fmla="*/ 426 h 852"/>
                <a:gd name="T10" fmla="*/ 426 w 729"/>
                <a:gd name="T11" fmla="*/ 852 h 852"/>
                <a:gd name="T12" fmla="*/ 729 w 729"/>
                <a:gd name="T13" fmla="*/ 725 h 852"/>
                <a:gd name="T14" fmla="*/ 411 w 729"/>
                <a:gd name="T15" fmla="*/ 725 h 852"/>
                <a:gd name="T16" fmla="*/ 112 w 729"/>
                <a:gd name="T17" fmla="*/ 426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9" h="852">
                  <a:moveTo>
                    <a:pt x="112" y="426"/>
                  </a:moveTo>
                  <a:cubicBezTo>
                    <a:pt x="112" y="261"/>
                    <a:pt x="246" y="126"/>
                    <a:pt x="411" y="126"/>
                  </a:cubicBezTo>
                  <a:cubicBezTo>
                    <a:pt x="729" y="126"/>
                    <a:pt x="729" y="126"/>
                    <a:pt x="729" y="126"/>
                  </a:cubicBezTo>
                  <a:cubicBezTo>
                    <a:pt x="652" y="48"/>
                    <a:pt x="545" y="0"/>
                    <a:pt x="426" y="0"/>
                  </a:cubicBezTo>
                  <a:cubicBezTo>
                    <a:pt x="191" y="0"/>
                    <a:pt x="0" y="191"/>
                    <a:pt x="0" y="426"/>
                  </a:cubicBezTo>
                  <a:cubicBezTo>
                    <a:pt x="0" y="661"/>
                    <a:pt x="191" y="852"/>
                    <a:pt x="426" y="852"/>
                  </a:cubicBezTo>
                  <a:cubicBezTo>
                    <a:pt x="545" y="852"/>
                    <a:pt x="652" y="803"/>
                    <a:pt x="729" y="725"/>
                  </a:cubicBezTo>
                  <a:cubicBezTo>
                    <a:pt x="411" y="725"/>
                    <a:pt x="411" y="725"/>
                    <a:pt x="411" y="725"/>
                  </a:cubicBezTo>
                  <a:cubicBezTo>
                    <a:pt x="246" y="725"/>
                    <a:pt x="112" y="591"/>
                    <a:pt x="112" y="426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35">
              <a:extLst>
                <a:ext uri="{FF2B5EF4-FFF2-40B4-BE49-F238E27FC236}">
                  <a16:creationId xmlns:a16="http://schemas.microsoft.com/office/drawing/2014/main" id="{B4AA2EDF-1B1F-4D7B-B6FA-61DC6868F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6038" y="3100388"/>
              <a:ext cx="1446213" cy="1000125"/>
            </a:xfrm>
            <a:custGeom>
              <a:avLst/>
              <a:gdLst>
                <a:gd name="T0" fmla="*/ 0 w 672"/>
                <a:gd name="T1" fmla="*/ 232 h 463"/>
                <a:gd name="T2" fmla="*/ 231 w 672"/>
                <a:gd name="T3" fmla="*/ 463 h 463"/>
                <a:gd name="T4" fmla="*/ 604 w 672"/>
                <a:gd name="T5" fmla="*/ 463 h 463"/>
                <a:gd name="T6" fmla="*/ 672 w 672"/>
                <a:gd name="T7" fmla="*/ 232 h 463"/>
                <a:gd name="T8" fmla="*/ 604 w 672"/>
                <a:gd name="T9" fmla="*/ 0 h 463"/>
                <a:gd name="T10" fmla="*/ 231 w 672"/>
                <a:gd name="T11" fmla="*/ 0 h 463"/>
                <a:gd name="T12" fmla="*/ 0 w 672"/>
                <a:gd name="T13" fmla="*/ 232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2" h="463">
                  <a:moveTo>
                    <a:pt x="0" y="232"/>
                  </a:moveTo>
                  <a:cubicBezTo>
                    <a:pt x="0" y="359"/>
                    <a:pt x="104" y="463"/>
                    <a:pt x="231" y="463"/>
                  </a:cubicBezTo>
                  <a:cubicBezTo>
                    <a:pt x="604" y="463"/>
                    <a:pt x="604" y="463"/>
                    <a:pt x="604" y="463"/>
                  </a:cubicBezTo>
                  <a:cubicBezTo>
                    <a:pt x="647" y="397"/>
                    <a:pt x="672" y="317"/>
                    <a:pt x="672" y="232"/>
                  </a:cubicBezTo>
                  <a:cubicBezTo>
                    <a:pt x="672" y="146"/>
                    <a:pt x="647" y="67"/>
                    <a:pt x="604" y="0"/>
                  </a:cubicBezTo>
                  <a:cubicBezTo>
                    <a:pt x="231" y="0"/>
                    <a:pt x="231" y="0"/>
                    <a:pt x="231" y="0"/>
                  </a:cubicBezTo>
                  <a:cubicBezTo>
                    <a:pt x="104" y="0"/>
                    <a:pt x="0" y="104"/>
                    <a:pt x="0" y="23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5" name="Freeform 36">
              <a:extLst>
                <a:ext uri="{FF2B5EF4-FFF2-40B4-BE49-F238E27FC236}">
                  <a16:creationId xmlns:a16="http://schemas.microsoft.com/office/drawing/2014/main" id="{B7D33FC9-65E3-4A87-AFD1-914B76E34A0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9988" y="2954338"/>
              <a:ext cx="1446213" cy="1292225"/>
            </a:xfrm>
            <a:custGeom>
              <a:avLst/>
              <a:gdLst>
                <a:gd name="T0" fmla="*/ 299 w 672"/>
                <a:gd name="T1" fmla="*/ 0 h 599"/>
                <a:gd name="T2" fmla="*/ 0 w 672"/>
                <a:gd name="T3" fmla="*/ 300 h 599"/>
                <a:gd name="T4" fmla="*/ 299 w 672"/>
                <a:gd name="T5" fmla="*/ 599 h 599"/>
                <a:gd name="T6" fmla="*/ 617 w 672"/>
                <a:gd name="T7" fmla="*/ 599 h 599"/>
                <a:gd name="T8" fmla="*/ 672 w 672"/>
                <a:gd name="T9" fmla="*/ 531 h 599"/>
                <a:gd name="T10" fmla="*/ 299 w 672"/>
                <a:gd name="T11" fmla="*/ 531 h 599"/>
                <a:gd name="T12" fmla="*/ 68 w 672"/>
                <a:gd name="T13" fmla="*/ 300 h 599"/>
                <a:gd name="T14" fmla="*/ 299 w 672"/>
                <a:gd name="T15" fmla="*/ 68 h 599"/>
                <a:gd name="T16" fmla="*/ 672 w 672"/>
                <a:gd name="T17" fmla="*/ 68 h 599"/>
                <a:gd name="T18" fmla="*/ 617 w 672"/>
                <a:gd name="T19" fmla="*/ 0 h 599"/>
                <a:gd name="T20" fmla="*/ 299 w 672"/>
                <a:gd name="T21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2" h="599">
                  <a:moveTo>
                    <a:pt x="299" y="0"/>
                  </a:moveTo>
                  <a:cubicBezTo>
                    <a:pt x="134" y="0"/>
                    <a:pt x="0" y="135"/>
                    <a:pt x="0" y="300"/>
                  </a:cubicBezTo>
                  <a:cubicBezTo>
                    <a:pt x="0" y="465"/>
                    <a:pt x="134" y="599"/>
                    <a:pt x="299" y="599"/>
                  </a:cubicBezTo>
                  <a:cubicBezTo>
                    <a:pt x="617" y="599"/>
                    <a:pt x="617" y="599"/>
                    <a:pt x="617" y="599"/>
                  </a:cubicBezTo>
                  <a:cubicBezTo>
                    <a:pt x="638" y="579"/>
                    <a:pt x="656" y="556"/>
                    <a:pt x="672" y="531"/>
                  </a:cubicBezTo>
                  <a:cubicBezTo>
                    <a:pt x="299" y="531"/>
                    <a:pt x="299" y="531"/>
                    <a:pt x="299" y="531"/>
                  </a:cubicBezTo>
                  <a:cubicBezTo>
                    <a:pt x="172" y="531"/>
                    <a:pt x="68" y="427"/>
                    <a:pt x="68" y="300"/>
                  </a:cubicBezTo>
                  <a:cubicBezTo>
                    <a:pt x="68" y="172"/>
                    <a:pt x="172" y="68"/>
                    <a:pt x="299" y="68"/>
                  </a:cubicBezTo>
                  <a:cubicBezTo>
                    <a:pt x="672" y="68"/>
                    <a:pt x="672" y="68"/>
                    <a:pt x="672" y="68"/>
                  </a:cubicBezTo>
                  <a:cubicBezTo>
                    <a:pt x="656" y="44"/>
                    <a:pt x="638" y="21"/>
                    <a:pt x="617" y="0"/>
                  </a:cubicBezTo>
                  <a:lnTo>
                    <a:pt x="29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C37E1732-109F-491A-A629-37EF40B6B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001" y="186055"/>
            <a:ext cx="49784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1</a:t>
            </a:r>
            <a:endParaRPr lang="zh-CN" altLang="en-US" sz="3200" b="1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67" name="TextBox 16">
            <a:extLst>
              <a:ext uri="{FF2B5EF4-FFF2-40B4-BE49-F238E27FC236}">
                <a16:creationId xmlns:a16="http://schemas.microsoft.com/office/drawing/2014/main" id="{B241C081-E5E8-46F4-973C-8C64C5A9A9AB}"/>
              </a:ext>
            </a:extLst>
          </p:cNvPr>
          <p:cNvSpPr txBox="1"/>
          <p:nvPr/>
        </p:nvSpPr>
        <p:spPr>
          <a:xfrm>
            <a:off x="916650" y="238636"/>
            <a:ext cx="363729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黑体简体" panose="02010601030101010101" pitchFamily="2" charset="-122"/>
                <a:ea typeface="方正黑体简体" panose="02010601030101010101" pitchFamily="2" charset="-122"/>
              </a:rPr>
              <a:t>网球运动历史图片鉴赏</a:t>
            </a:r>
          </a:p>
        </p:txBody>
      </p:sp>
      <p:sp>
        <p:nvSpPr>
          <p:cNvPr id="68" name="TextBox 16">
            <a:extLst>
              <a:ext uri="{FF2B5EF4-FFF2-40B4-BE49-F238E27FC236}">
                <a16:creationId xmlns:a16="http://schemas.microsoft.com/office/drawing/2014/main" id="{F774C556-057A-40AA-B91B-3D3228427A64}"/>
              </a:ext>
            </a:extLst>
          </p:cNvPr>
          <p:cNvSpPr txBox="1"/>
          <p:nvPr/>
        </p:nvSpPr>
        <p:spPr>
          <a:xfrm>
            <a:off x="5243873" y="3251047"/>
            <a:ext cx="1542862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黑体简体" panose="02010601030101010101" pitchFamily="2" charset="-122"/>
                <a:ea typeface="方正黑体简体" panose="02010601030101010101" pitchFamily="2" charset="-122"/>
              </a:rPr>
              <a:t>图片鉴赏</a:t>
            </a:r>
          </a:p>
        </p:txBody>
      </p:sp>
      <p:grpSp>
        <p:nvGrpSpPr>
          <p:cNvPr id="128" name="Group 70">
            <a:extLst>
              <a:ext uri="{FF2B5EF4-FFF2-40B4-BE49-F238E27FC236}">
                <a16:creationId xmlns:a16="http://schemas.microsoft.com/office/drawing/2014/main" id="{D2F02115-4D29-4054-A582-7EB4C755A3A2}"/>
              </a:ext>
            </a:extLst>
          </p:cNvPr>
          <p:cNvGrpSpPr/>
          <p:nvPr/>
        </p:nvGrpSpPr>
        <p:grpSpPr>
          <a:xfrm>
            <a:off x="4157738" y="1876271"/>
            <a:ext cx="384628" cy="564964"/>
            <a:chOff x="1983696" y="-9524"/>
            <a:chExt cx="880830" cy="1293812"/>
          </a:xfrm>
          <a:solidFill>
            <a:sysClr val="window" lastClr="FFFFFF"/>
          </a:solidFill>
        </p:grpSpPr>
        <p:sp>
          <p:nvSpPr>
            <p:cNvPr id="129" name="Freeform 14">
              <a:extLst>
                <a:ext uri="{FF2B5EF4-FFF2-40B4-BE49-F238E27FC236}">
                  <a16:creationId xmlns:a16="http://schemas.microsoft.com/office/drawing/2014/main" id="{CFF88479-F092-4F03-B3D7-2E4BE2CD26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83696" y="-9524"/>
              <a:ext cx="880830" cy="1293812"/>
            </a:xfrm>
            <a:custGeom>
              <a:avLst/>
              <a:gdLst>
                <a:gd name="T0" fmla="*/ 6483 w 7177"/>
                <a:gd name="T1" fmla="*/ 2569 h 10560"/>
                <a:gd name="T2" fmla="*/ 4388 w 7177"/>
                <a:gd name="T3" fmla="*/ 3801 h 10560"/>
                <a:gd name="T4" fmla="*/ 1670 w 7177"/>
                <a:gd name="T5" fmla="*/ 4193 h 10560"/>
                <a:gd name="T6" fmla="*/ 1610 w 7177"/>
                <a:gd name="T7" fmla="*/ 2075 h 10560"/>
                <a:gd name="T8" fmla="*/ 2584 w 7177"/>
                <a:gd name="T9" fmla="*/ 268 h 10560"/>
                <a:gd name="T10" fmla="*/ 1161 w 7177"/>
                <a:gd name="T11" fmla="*/ 1747 h 10560"/>
                <a:gd name="T12" fmla="*/ 141 w 7177"/>
                <a:gd name="T13" fmla="*/ 3068 h 10560"/>
                <a:gd name="T14" fmla="*/ 1304 w 7177"/>
                <a:gd name="T15" fmla="*/ 4784 h 10560"/>
                <a:gd name="T16" fmla="*/ 1600 w 7177"/>
                <a:gd name="T17" fmla="*/ 4884 h 10560"/>
                <a:gd name="T18" fmla="*/ 3081 w 7177"/>
                <a:gd name="T19" fmla="*/ 4680 h 10560"/>
                <a:gd name="T20" fmla="*/ 3732 w 7177"/>
                <a:gd name="T21" fmla="*/ 7683 h 10560"/>
                <a:gd name="T22" fmla="*/ 2985 w 7177"/>
                <a:gd name="T23" fmla="*/ 10090 h 10560"/>
                <a:gd name="T24" fmla="*/ 3293 w 7177"/>
                <a:gd name="T25" fmla="*/ 10560 h 10560"/>
                <a:gd name="T26" fmla="*/ 4160 w 7177"/>
                <a:gd name="T27" fmla="*/ 9077 h 10560"/>
                <a:gd name="T28" fmla="*/ 4369 w 7177"/>
                <a:gd name="T29" fmla="*/ 7940 h 10560"/>
                <a:gd name="T30" fmla="*/ 5009 w 7177"/>
                <a:gd name="T31" fmla="*/ 9014 h 10560"/>
                <a:gd name="T32" fmla="*/ 5824 w 7177"/>
                <a:gd name="T33" fmla="*/ 10464 h 10560"/>
                <a:gd name="T34" fmla="*/ 6135 w 7177"/>
                <a:gd name="T35" fmla="*/ 10002 h 10560"/>
                <a:gd name="T36" fmla="*/ 5602 w 7177"/>
                <a:gd name="T37" fmla="*/ 8698 h 10560"/>
                <a:gd name="T38" fmla="*/ 4927 w 7177"/>
                <a:gd name="T39" fmla="*/ 7150 h 10560"/>
                <a:gd name="T40" fmla="*/ 6120 w 7177"/>
                <a:gd name="T41" fmla="*/ 4223 h 10560"/>
                <a:gd name="T42" fmla="*/ 7056 w 7177"/>
                <a:gd name="T43" fmla="*/ 2919 h 10560"/>
                <a:gd name="T44" fmla="*/ 6945 w 7177"/>
                <a:gd name="T45" fmla="*/ 2456 h 10560"/>
                <a:gd name="T46" fmla="*/ 2435 w 7177"/>
                <a:gd name="T47" fmla="*/ 472 h 10560"/>
                <a:gd name="T48" fmla="*/ 1497 w 7177"/>
                <a:gd name="T49" fmla="*/ 1758 h 10560"/>
                <a:gd name="T50" fmla="*/ 1503 w 7177"/>
                <a:gd name="T51" fmla="*/ 778 h 10560"/>
                <a:gd name="T52" fmla="*/ 3546 w 7177"/>
                <a:gd name="T53" fmla="*/ 1500 h 10560"/>
                <a:gd name="T54" fmla="*/ 3546 w 7177"/>
                <a:gd name="T55" fmla="*/ 3412 h 10560"/>
                <a:gd name="T56" fmla="*/ 2590 w 7177"/>
                <a:gd name="T57" fmla="*/ 2456 h 10560"/>
                <a:gd name="T58" fmla="*/ 6770 w 7177"/>
                <a:gd name="T59" fmla="*/ 938 h 10560"/>
                <a:gd name="T60" fmla="*/ 6770 w 7177"/>
                <a:gd name="T61" fmla="*/ 1753 h 10560"/>
                <a:gd name="T62" fmla="*/ 6362 w 7177"/>
                <a:gd name="T63" fmla="*/ 1346 h 10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177" h="10560">
                  <a:moveTo>
                    <a:pt x="6945" y="2456"/>
                  </a:moveTo>
                  <a:cubicBezTo>
                    <a:pt x="6786" y="2360"/>
                    <a:pt x="6579" y="2410"/>
                    <a:pt x="6483" y="2569"/>
                  </a:cubicBezTo>
                  <a:lnTo>
                    <a:pt x="5866" y="3581"/>
                  </a:lnTo>
                  <a:lnTo>
                    <a:pt x="4388" y="3801"/>
                  </a:lnTo>
                  <a:cubicBezTo>
                    <a:pt x="4273" y="3812"/>
                    <a:pt x="3174" y="3960"/>
                    <a:pt x="2986" y="3986"/>
                  </a:cubicBezTo>
                  <a:lnTo>
                    <a:pt x="1670" y="4193"/>
                  </a:lnTo>
                  <a:lnTo>
                    <a:pt x="706" y="3177"/>
                  </a:lnTo>
                  <a:lnTo>
                    <a:pt x="1610" y="2075"/>
                  </a:lnTo>
                  <a:cubicBezTo>
                    <a:pt x="1953" y="2145"/>
                    <a:pt x="2365" y="1968"/>
                    <a:pt x="2633" y="1601"/>
                  </a:cubicBezTo>
                  <a:cubicBezTo>
                    <a:pt x="2973" y="1134"/>
                    <a:pt x="2951" y="537"/>
                    <a:pt x="2584" y="268"/>
                  </a:cubicBezTo>
                  <a:cubicBezTo>
                    <a:pt x="2216" y="0"/>
                    <a:pt x="1641" y="162"/>
                    <a:pt x="1300" y="629"/>
                  </a:cubicBezTo>
                  <a:cubicBezTo>
                    <a:pt x="1032" y="996"/>
                    <a:pt x="989" y="1442"/>
                    <a:pt x="1161" y="1747"/>
                  </a:cubicBezTo>
                  <a:lnTo>
                    <a:pt x="367" y="2977"/>
                  </a:lnTo>
                  <a:cubicBezTo>
                    <a:pt x="285" y="2978"/>
                    <a:pt x="204" y="3008"/>
                    <a:pt x="141" y="3068"/>
                  </a:cubicBezTo>
                  <a:cubicBezTo>
                    <a:pt x="6" y="3196"/>
                    <a:pt x="0" y="3409"/>
                    <a:pt x="128" y="3543"/>
                  </a:cubicBezTo>
                  <a:lnTo>
                    <a:pt x="1304" y="4784"/>
                  </a:lnTo>
                  <a:cubicBezTo>
                    <a:pt x="1368" y="4851"/>
                    <a:pt x="1456" y="4888"/>
                    <a:pt x="1548" y="4888"/>
                  </a:cubicBezTo>
                  <a:cubicBezTo>
                    <a:pt x="1565" y="4888"/>
                    <a:pt x="1582" y="4887"/>
                    <a:pt x="1600" y="4884"/>
                  </a:cubicBezTo>
                  <a:lnTo>
                    <a:pt x="3077" y="4652"/>
                  </a:lnTo>
                  <a:cubicBezTo>
                    <a:pt x="3078" y="4661"/>
                    <a:pt x="3079" y="4671"/>
                    <a:pt x="3081" y="4680"/>
                  </a:cubicBezTo>
                  <a:lnTo>
                    <a:pt x="3608" y="7404"/>
                  </a:lnTo>
                  <a:cubicBezTo>
                    <a:pt x="3628" y="7509"/>
                    <a:pt x="3672" y="7603"/>
                    <a:pt x="3732" y="7683"/>
                  </a:cubicBezTo>
                  <a:lnTo>
                    <a:pt x="3528" y="8845"/>
                  </a:lnTo>
                  <a:lnTo>
                    <a:pt x="2985" y="10090"/>
                  </a:lnTo>
                  <a:cubicBezTo>
                    <a:pt x="2911" y="10260"/>
                    <a:pt x="2989" y="10458"/>
                    <a:pt x="3159" y="10532"/>
                  </a:cubicBezTo>
                  <a:cubicBezTo>
                    <a:pt x="3203" y="10551"/>
                    <a:pt x="3248" y="10560"/>
                    <a:pt x="3293" y="10560"/>
                  </a:cubicBezTo>
                  <a:cubicBezTo>
                    <a:pt x="3423" y="10560"/>
                    <a:pt x="3546" y="10485"/>
                    <a:pt x="3601" y="10358"/>
                  </a:cubicBezTo>
                  <a:lnTo>
                    <a:pt x="4160" y="9077"/>
                  </a:lnTo>
                  <a:cubicBezTo>
                    <a:pt x="4170" y="9053"/>
                    <a:pt x="4178" y="9027"/>
                    <a:pt x="4183" y="9001"/>
                  </a:cubicBezTo>
                  <a:lnTo>
                    <a:pt x="4369" y="7940"/>
                  </a:lnTo>
                  <a:cubicBezTo>
                    <a:pt x="4375" y="7940"/>
                    <a:pt x="4380" y="7939"/>
                    <a:pt x="4386" y="7938"/>
                  </a:cubicBezTo>
                  <a:lnTo>
                    <a:pt x="5009" y="9014"/>
                  </a:lnTo>
                  <a:lnTo>
                    <a:pt x="5513" y="10254"/>
                  </a:lnTo>
                  <a:cubicBezTo>
                    <a:pt x="5566" y="10385"/>
                    <a:pt x="5691" y="10464"/>
                    <a:pt x="5824" y="10464"/>
                  </a:cubicBezTo>
                  <a:cubicBezTo>
                    <a:pt x="5866" y="10464"/>
                    <a:pt x="5909" y="10456"/>
                    <a:pt x="5950" y="10439"/>
                  </a:cubicBezTo>
                  <a:cubicBezTo>
                    <a:pt x="6122" y="10369"/>
                    <a:pt x="6205" y="10173"/>
                    <a:pt x="6135" y="10002"/>
                  </a:cubicBezTo>
                  <a:lnTo>
                    <a:pt x="5623" y="8740"/>
                  </a:lnTo>
                  <a:cubicBezTo>
                    <a:pt x="5617" y="8725"/>
                    <a:pt x="5610" y="8711"/>
                    <a:pt x="5602" y="8698"/>
                  </a:cubicBezTo>
                  <a:lnTo>
                    <a:pt x="4904" y="7492"/>
                  </a:lnTo>
                  <a:cubicBezTo>
                    <a:pt x="4940" y="7385"/>
                    <a:pt x="4950" y="7268"/>
                    <a:pt x="4927" y="7150"/>
                  </a:cubicBezTo>
                  <a:lnTo>
                    <a:pt x="4410" y="4477"/>
                  </a:lnTo>
                  <a:lnTo>
                    <a:pt x="6120" y="4223"/>
                  </a:lnTo>
                  <a:cubicBezTo>
                    <a:pt x="6218" y="4209"/>
                    <a:pt x="6306" y="4151"/>
                    <a:pt x="6358" y="4066"/>
                  </a:cubicBezTo>
                  <a:lnTo>
                    <a:pt x="7056" y="2919"/>
                  </a:lnTo>
                  <a:cubicBezTo>
                    <a:pt x="7153" y="2760"/>
                    <a:pt x="7103" y="2553"/>
                    <a:pt x="6945" y="2456"/>
                  </a:cubicBezTo>
                  <a:lnTo>
                    <a:pt x="6945" y="2456"/>
                  </a:lnTo>
                  <a:close/>
                  <a:moveTo>
                    <a:pt x="1503" y="778"/>
                  </a:moveTo>
                  <a:cubicBezTo>
                    <a:pt x="1762" y="423"/>
                    <a:pt x="2180" y="286"/>
                    <a:pt x="2435" y="472"/>
                  </a:cubicBezTo>
                  <a:cubicBezTo>
                    <a:pt x="2691" y="658"/>
                    <a:pt x="2688" y="1098"/>
                    <a:pt x="2429" y="1453"/>
                  </a:cubicBezTo>
                  <a:cubicBezTo>
                    <a:pt x="2170" y="1807"/>
                    <a:pt x="1752" y="1944"/>
                    <a:pt x="1497" y="1758"/>
                  </a:cubicBezTo>
                  <a:cubicBezTo>
                    <a:pt x="1242" y="1572"/>
                    <a:pt x="1245" y="1132"/>
                    <a:pt x="1503" y="778"/>
                  </a:cubicBezTo>
                  <a:lnTo>
                    <a:pt x="1503" y="778"/>
                  </a:lnTo>
                  <a:close/>
                  <a:moveTo>
                    <a:pt x="2590" y="2456"/>
                  </a:moveTo>
                  <a:cubicBezTo>
                    <a:pt x="2590" y="1928"/>
                    <a:pt x="3018" y="1500"/>
                    <a:pt x="3546" y="1500"/>
                  </a:cubicBezTo>
                  <a:cubicBezTo>
                    <a:pt x="4074" y="1500"/>
                    <a:pt x="4502" y="1928"/>
                    <a:pt x="4502" y="2456"/>
                  </a:cubicBezTo>
                  <a:cubicBezTo>
                    <a:pt x="4502" y="2984"/>
                    <a:pt x="4074" y="3412"/>
                    <a:pt x="3546" y="3412"/>
                  </a:cubicBezTo>
                  <a:cubicBezTo>
                    <a:pt x="3018" y="3412"/>
                    <a:pt x="2590" y="2984"/>
                    <a:pt x="2590" y="2456"/>
                  </a:cubicBezTo>
                  <a:lnTo>
                    <a:pt x="2590" y="2456"/>
                  </a:lnTo>
                  <a:close/>
                  <a:moveTo>
                    <a:pt x="6362" y="1346"/>
                  </a:moveTo>
                  <a:cubicBezTo>
                    <a:pt x="6362" y="1121"/>
                    <a:pt x="6545" y="938"/>
                    <a:pt x="6770" y="938"/>
                  </a:cubicBezTo>
                  <a:cubicBezTo>
                    <a:pt x="6995" y="938"/>
                    <a:pt x="7177" y="1120"/>
                    <a:pt x="7177" y="1346"/>
                  </a:cubicBezTo>
                  <a:cubicBezTo>
                    <a:pt x="7177" y="1571"/>
                    <a:pt x="6995" y="1753"/>
                    <a:pt x="6770" y="1753"/>
                  </a:cubicBezTo>
                  <a:cubicBezTo>
                    <a:pt x="6545" y="1753"/>
                    <a:pt x="6362" y="1571"/>
                    <a:pt x="6362" y="1346"/>
                  </a:cubicBezTo>
                  <a:lnTo>
                    <a:pt x="6362" y="13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31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130" name="Oval 15">
              <a:extLst>
                <a:ext uri="{FF2B5EF4-FFF2-40B4-BE49-F238E27FC236}">
                  <a16:creationId xmlns:a16="http://schemas.microsoft.com/office/drawing/2014/main" id="{6BC18FAC-D48F-4041-B30A-E10A2D6EA9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7165" y="220663"/>
              <a:ext cx="330716" cy="485775"/>
            </a:xfrm>
            <a:custGeom>
              <a:avLst/>
              <a:gdLst>
                <a:gd name="T0" fmla="*/ 6483 w 7177"/>
                <a:gd name="T1" fmla="*/ 2569 h 10560"/>
                <a:gd name="T2" fmla="*/ 4388 w 7177"/>
                <a:gd name="T3" fmla="*/ 3801 h 10560"/>
                <a:gd name="T4" fmla="*/ 1670 w 7177"/>
                <a:gd name="T5" fmla="*/ 4193 h 10560"/>
                <a:gd name="T6" fmla="*/ 1610 w 7177"/>
                <a:gd name="T7" fmla="*/ 2075 h 10560"/>
                <a:gd name="T8" fmla="*/ 2584 w 7177"/>
                <a:gd name="T9" fmla="*/ 268 h 10560"/>
                <a:gd name="T10" fmla="*/ 1161 w 7177"/>
                <a:gd name="T11" fmla="*/ 1747 h 10560"/>
                <a:gd name="T12" fmla="*/ 141 w 7177"/>
                <a:gd name="T13" fmla="*/ 3068 h 10560"/>
                <a:gd name="T14" fmla="*/ 1304 w 7177"/>
                <a:gd name="T15" fmla="*/ 4784 h 10560"/>
                <a:gd name="T16" fmla="*/ 1600 w 7177"/>
                <a:gd name="T17" fmla="*/ 4884 h 10560"/>
                <a:gd name="T18" fmla="*/ 3081 w 7177"/>
                <a:gd name="T19" fmla="*/ 4680 h 10560"/>
                <a:gd name="T20" fmla="*/ 3732 w 7177"/>
                <a:gd name="T21" fmla="*/ 7683 h 10560"/>
                <a:gd name="T22" fmla="*/ 2985 w 7177"/>
                <a:gd name="T23" fmla="*/ 10090 h 10560"/>
                <a:gd name="T24" fmla="*/ 3293 w 7177"/>
                <a:gd name="T25" fmla="*/ 10560 h 10560"/>
                <a:gd name="T26" fmla="*/ 4160 w 7177"/>
                <a:gd name="T27" fmla="*/ 9077 h 10560"/>
                <a:gd name="T28" fmla="*/ 4369 w 7177"/>
                <a:gd name="T29" fmla="*/ 7940 h 10560"/>
                <a:gd name="T30" fmla="*/ 5009 w 7177"/>
                <a:gd name="T31" fmla="*/ 9014 h 10560"/>
                <a:gd name="T32" fmla="*/ 5824 w 7177"/>
                <a:gd name="T33" fmla="*/ 10464 h 10560"/>
                <a:gd name="T34" fmla="*/ 6135 w 7177"/>
                <a:gd name="T35" fmla="*/ 10002 h 10560"/>
                <a:gd name="T36" fmla="*/ 5602 w 7177"/>
                <a:gd name="T37" fmla="*/ 8698 h 10560"/>
                <a:gd name="T38" fmla="*/ 4927 w 7177"/>
                <a:gd name="T39" fmla="*/ 7150 h 10560"/>
                <a:gd name="T40" fmla="*/ 6120 w 7177"/>
                <a:gd name="T41" fmla="*/ 4223 h 10560"/>
                <a:gd name="T42" fmla="*/ 7056 w 7177"/>
                <a:gd name="T43" fmla="*/ 2919 h 10560"/>
                <a:gd name="T44" fmla="*/ 6945 w 7177"/>
                <a:gd name="T45" fmla="*/ 2456 h 10560"/>
                <a:gd name="T46" fmla="*/ 2435 w 7177"/>
                <a:gd name="T47" fmla="*/ 472 h 10560"/>
                <a:gd name="T48" fmla="*/ 1497 w 7177"/>
                <a:gd name="T49" fmla="*/ 1758 h 10560"/>
                <a:gd name="T50" fmla="*/ 1503 w 7177"/>
                <a:gd name="T51" fmla="*/ 778 h 10560"/>
                <a:gd name="T52" fmla="*/ 3546 w 7177"/>
                <a:gd name="T53" fmla="*/ 1500 h 10560"/>
                <a:gd name="T54" fmla="*/ 3546 w 7177"/>
                <a:gd name="T55" fmla="*/ 3412 h 10560"/>
                <a:gd name="T56" fmla="*/ 2590 w 7177"/>
                <a:gd name="T57" fmla="*/ 2456 h 10560"/>
                <a:gd name="T58" fmla="*/ 6770 w 7177"/>
                <a:gd name="T59" fmla="*/ 938 h 10560"/>
                <a:gd name="T60" fmla="*/ 6770 w 7177"/>
                <a:gd name="T61" fmla="*/ 1753 h 10560"/>
                <a:gd name="T62" fmla="*/ 6362 w 7177"/>
                <a:gd name="T63" fmla="*/ 1346 h 10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177" h="10560">
                  <a:moveTo>
                    <a:pt x="6945" y="2456"/>
                  </a:moveTo>
                  <a:cubicBezTo>
                    <a:pt x="6786" y="2360"/>
                    <a:pt x="6579" y="2410"/>
                    <a:pt x="6483" y="2569"/>
                  </a:cubicBezTo>
                  <a:lnTo>
                    <a:pt x="5866" y="3581"/>
                  </a:lnTo>
                  <a:lnTo>
                    <a:pt x="4388" y="3801"/>
                  </a:lnTo>
                  <a:cubicBezTo>
                    <a:pt x="4273" y="3812"/>
                    <a:pt x="3174" y="3960"/>
                    <a:pt x="2986" y="3986"/>
                  </a:cubicBezTo>
                  <a:lnTo>
                    <a:pt x="1670" y="4193"/>
                  </a:lnTo>
                  <a:lnTo>
                    <a:pt x="706" y="3177"/>
                  </a:lnTo>
                  <a:lnTo>
                    <a:pt x="1610" y="2075"/>
                  </a:lnTo>
                  <a:cubicBezTo>
                    <a:pt x="1953" y="2145"/>
                    <a:pt x="2365" y="1968"/>
                    <a:pt x="2633" y="1601"/>
                  </a:cubicBezTo>
                  <a:cubicBezTo>
                    <a:pt x="2973" y="1134"/>
                    <a:pt x="2951" y="537"/>
                    <a:pt x="2584" y="268"/>
                  </a:cubicBezTo>
                  <a:cubicBezTo>
                    <a:pt x="2216" y="0"/>
                    <a:pt x="1641" y="162"/>
                    <a:pt x="1300" y="629"/>
                  </a:cubicBezTo>
                  <a:cubicBezTo>
                    <a:pt x="1032" y="996"/>
                    <a:pt x="989" y="1442"/>
                    <a:pt x="1161" y="1747"/>
                  </a:cubicBezTo>
                  <a:lnTo>
                    <a:pt x="367" y="2977"/>
                  </a:lnTo>
                  <a:cubicBezTo>
                    <a:pt x="285" y="2978"/>
                    <a:pt x="204" y="3008"/>
                    <a:pt x="141" y="3068"/>
                  </a:cubicBezTo>
                  <a:cubicBezTo>
                    <a:pt x="6" y="3196"/>
                    <a:pt x="0" y="3409"/>
                    <a:pt x="128" y="3543"/>
                  </a:cubicBezTo>
                  <a:lnTo>
                    <a:pt x="1304" y="4784"/>
                  </a:lnTo>
                  <a:cubicBezTo>
                    <a:pt x="1368" y="4851"/>
                    <a:pt x="1456" y="4888"/>
                    <a:pt x="1548" y="4888"/>
                  </a:cubicBezTo>
                  <a:cubicBezTo>
                    <a:pt x="1565" y="4888"/>
                    <a:pt x="1582" y="4887"/>
                    <a:pt x="1600" y="4884"/>
                  </a:cubicBezTo>
                  <a:lnTo>
                    <a:pt x="3077" y="4652"/>
                  </a:lnTo>
                  <a:cubicBezTo>
                    <a:pt x="3078" y="4661"/>
                    <a:pt x="3079" y="4671"/>
                    <a:pt x="3081" y="4680"/>
                  </a:cubicBezTo>
                  <a:lnTo>
                    <a:pt x="3608" y="7404"/>
                  </a:lnTo>
                  <a:cubicBezTo>
                    <a:pt x="3628" y="7509"/>
                    <a:pt x="3672" y="7603"/>
                    <a:pt x="3732" y="7683"/>
                  </a:cubicBezTo>
                  <a:lnTo>
                    <a:pt x="3528" y="8845"/>
                  </a:lnTo>
                  <a:lnTo>
                    <a:pt x="2985" y="10090"/>
                  </a:lnTo>
                  <a:cubicBezTo>
                    <a:pt x="2911" y="10260"/>
                    <a:pt x="2989" y="10458"/>
                    <a:pt x="3159" y="10532"/>
                  </a:cubicBezTo>
                  <a:cubicBezTo>
                    <a:pt x="3203" y="10551"/>
                    <a:pt x="3248" y="10560"/>
                    <a:pt x="3293" y="10560"/>
                  </a:cubicBezTo>
                  <a:cubicBezTo>
                    <a:pt x="3423" y="10560"/>
                    <a:pt x="3546" y="10485"/>
                    <a:pt x="3601" y="10358"/>
                  </a:cubicBezTo>
                  <a:lnTo>
                    <a:pt x="4160" y="9077"/>
                  </a:lnTo>
                  <a:cubicBezTo>
                    <a:pt x="4170" y="9053"/>
                    <a:pt x="4178" y="9027"/>
                    <a:pt x="4183" y="9001"/>
                  </a:cubicBezTo>
                  <a:lnTo>
                    <a:pt x="4369" y="7940"/>
                  </a:lnTo>
                  <a:cubicBezTo>
                    <a:pt x="4375" y="7940"/>
                    <a:pt x="4380" y="7939"/>
                    <a:pt x="4386" y="7938"/>
                  </a:cubicBezTo>
                  <a:lnTo>
                    <a:pt x="5009" y="9014"/>
                  </a:lnTo>
                  <a:lnTo>
                    <a:pt x="5513" y="10254"/>
                  </a:lnTo>
                  <a:cubicBezTo>
                    <a:pt x="5566" y="10385"/>
                    <a:pt x="5691" y="10464"/>
                    <a:pt x="5824" y="10464"/>
                  </a:cubicBezTo>
                  <a:cubicBezTo>
                    <a:pt x="5866" y="10464"/>
                    <a:pt x="5909" y="10456"/>
                    <a:pt x="5950" y="10439"/>
                  </a:cubicBezTo>
                  <a:cubicBezTo>
                    <a:pt x="6122" y="10369"/>
                    <a:pt x="6205" y="10173"/>
                    <a:pt x="6135" y="10002"/>
                  </a:cubicBezTo>
                  <a:lnTo>
                    <a:pt x="5623" y="8740"/>
                  </a:lnTo>
                  <a:cubicBezTo>
                    <a:pt x="5617" y="8725"/>
                    <a:pt x="5610" y="8711"/>
                    <a:pt x="5602" y="8698"/>
                  </a:cubicBezTo>
                  <a:lnTo>
                    <a:pt x="4904" y="7492"/>
                  </a:lnTo>
                  <a:cubicBezTo>
                    <a:pt x="4940" y="7385"/>
                    <a:pt x="4950" y="7268"/>
                    <a:pt x="4927" y="7150"/>
                  </a:cubicBezTo>
                  <a:lnTo>
                    <a:pt x="4410" y="4477"/>
                  </a:lnTo>
                  <a:lnTo>
                    <a:pt x="6120" y="4223"/>
                  </a:lnTo>
                  <a:cubicBezTo>
                    <a:pt x="6218" y="4209"/>
                    <a:pt x="6306" y="4151"/>
                    <a:pt x="6358" y="4066"/>
                  </a:cubicBezTo>
                  <a:lnTo>
                    <a:pt x="7056" y="2919"/>
                  </a:lnTo>
                  <a:cubicBezTo>
                    <a:pt x="7153" y="2760"/>
                    <a:pt x="7103" y="2553"/>
                    <a:pt x="6945" y="2456"/>
                  </a:cubicBezTo>
                  <a:lnTo>
                    <a:pt x="6945" y="2456"/>
                  </a:lnTo>
                  <a:close/>
                  <a:moveTo>
                    <a:pt x="1503" y="778"/>
                  </a:moveTo>
                  <a:cubicBezTo>
                    <a:pt x="1762" y="423"/>
                    <a:pt x="2180" y="286"/>
                    <a:pt x="2435" y="472"/>
                  </a:cubicBezTo>
                  <a:cubicBezTo>
                    <a:pt x="2691" y="658"/>
                    <a:pt x="2688" y="1098"/>
                    <a:pt x="2429" y="1453"/>
                  </a:cubicBezTo>
                  <a:cubicBezTo>
                    <a:pt x="2170" y="1807"/>
                    <a:pt x="1752" y="1944"/>
                    <a:pt x="1497" y="1758"/>
                  </a:cubicBezTo>
                  <a:cubicBezTo>
                    <a:pt x="1242" y="1572"/>
                    <a:pt x="1245" y="1132"/>
                    <a:pt x="1503" y="778"/>
                  </a:cubicBezTo>
                  <a:lnTo>
                    <a:pt x="1503" y="778"/>
                  </a:lnTo>
                  <a:close/>
                  <a:moveTo>
                    <a:pt x="2590" y="2456"/>
                  </a:moveTo>
                  <a:cubicBezTo>
                    <a:pt x="2590" y="1928"/>
                    <a:pt x="3018" y="1500"/>
                    <a:pt x="3546" y="1500"/>
                  </a:cubicBezTo>
                  <a:cubicBezTo>
                    <a:pt x="4074" y="1500"/>
                    <a:pt x="4502" y="1928"/>
                    <a:pt x="4502" y="2456"/>
                  </a:cubicBezTo>
                  <a:cubicBezTo>
                    <a:pt x="4502" y="2984"/>
                    <a:pt x="4074" y="3412"/>
                    <a:pt x="3546" y="3412"/>
                  </a:cubicBezTo>
                  <a:cubicBezTo>
                    <a:pt x="3018" y="3412"/>
                    <a:pt x="2590" y="2984"/>
                    <a:pt x="2590" y="2456"/>
                  </a:cubicBezTo>
                  <a:lnTo>
                    <a:pt x="2590" y="2456"/>
                  </a:lnTo>
                  <a:close/>
                  <a:moveTo>
                    <a:pt x="6362" y="1346"/>
                  </a:moveTo>
                  <a:cubicBezTo>
                    <a:pt x="6362" y="1121"/>
                    <a:pt x="6545" y="938"/>
                    <a:pt x="6770" y="938"/>
                  </a:cubicBezTo>
                  <a:cubicBezTo>
                    <a:pt x="6995" y="938"/>
                    <a:pt x="7177" y="1120"/>
                    <a:pt x="7177" y="1346"/>
                  </a:cubicBezTo>
                  <a:cubicBezTo>
                    <a:pt x="7177" y="1571"/>
                    <a:pt x="6995" y="1753"/>
                    <a:pt x="6770" y="1753"/>
                  </a:cubicBezTo>
                  <a:cubicBezTo>
                    <a:pt x="6545" y="1753"/>
                    <a:pt x="6362" y="1571"/>
                    <a:pt x="6362" y="1346"/>
                  </a:cubicBezTo>
                  <a:lnTo>
                    <a:pt x="6362" y="13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531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3388F646-F37A-1378-8289-3923DFAC11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07" y="3792210"/>
            <a:ext cx="3582262" cy="24727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E326000-998D-FD5C-F171-5C2482B438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092" y="829995"/>
            <a:ext cx="4116041" cy="25057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478437D-3C12-7B58-B56B-0D229B0E9F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354" y="3812312"/>
            <a:ext cx="4168779" cy="266523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535F0EF-00D8-965D-80B5-C27E460D8C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77" y="1026167"/>
            <a:ext cx="3549659" cy="238290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95A073B-A467-87B8-1CD8-274745CDCA21}"/>
              </a:ext>
            </a:extLst>
          </p:cNvPr>
          <p:cNvSpPr txBox="1"/>
          <p:nvPr/>
        </p:nvSpPr>
        <p:spPr>
          <a:xfrm>
            <a:off x="189763" y="3415976"/>
            <a:ext cx="338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图</a:t>
            </a:r>
            <a:r>
              <a:rPr lang="en-US" altLang="zh-CN" dirty="0"/>
              <a:t>1</a:t>
            </a:r>
            <a:r>
              <a:rPr lang="zh-CN" altLang="en-US" dirty="0"/>
              <a:t>、男士和女士在用手掌击球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F69608B-9581-02E9-2D71-D4A1488A37D0}"/>
              </a:ext>
            </a:extLst>
          </p:cNvPr>
          <p:cNvSpPr txBox="1"/>
          <p:nvPr/>
        </p:nvSpPr>
        <p:spPr>
          <a:xfrm>
            <a:off x="158759" y="6364791"/>
            <a:ext cx="3267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图</a:t>
            </a:r>
            <a:r>
              <a:rPr lang="en-US" altLang="zh-CN" dirty="0"/>
              <a:t>2</a:t>
            </a:r>
            <a:r>
              <a:rPr lang="zh-CN" altLang="en-US" dirty="0"/>
              <a:t>、羊肠线穿制的网球拍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0A77C27-F591-74E9-2E0A-3475BE346940}"/>
              </a:ext>
            </a:extLst>
          </p:cNvPr>
          <p:cNvSpPr txBox="1"/>
          <p:nvPr/>
        </p:nvSpPr>
        <p:spPr>
          <a:xfrm>
            <a:off x="8145084" y="3343380"/>
            <a:ext cx="3815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图</a:t>
            </a: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1877</a:t>
            </a:r>
            <a:r>
              <a:rPr lang="zh-CN" altLang="en-US" dirty="0"/>
              <a:t>年，温布尔顿第一届比赛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74426FE-A193-D8A4-FC43-868D581BE224}"/>
              </a:ext>
            </a:extLst>
          </p:cNvPr>
          <p:cNvSpPr txBox="1"/>
          <p:nvPr/>
        </p:nvSpPr>
        <p:spPr>
          <a:xfrm>
            <a:off x="7977232" y="6444585"/>
            <a:ext cx="4116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图</a:t>
            </a:r>
            <a:r>
              <a:rPr lang="en-US" altLang="zh-CN" dirty="0"/>
              <a:t>4</a:t>
            </a:r>
            <a:r>
              <a:rPr lang="zh-CN" altLang="en-US" dirty="0"/>
              <a:t>、女子网球比赛</a:t>
            </a:r>
          </a:p>
        </p:txBody>
      </p:sp>
    </p:spTree>
    <p:extLst>
      <p:ext uri="{BB962C8B-B14F-4D97-AF65-F5344CB8AC3E}">
        <p14:creationId xmlns:p14="http://schemas.microsoft.com/office/powerpoint/2010/main" val="3472049280"/>
      </p:ext>
    </p:extLst>
  </p:cSld>
  <p:clrMapOvr>
    <a:masterClrMapping/>
  </p:clrMapOvr>
  <p:transition spd="slow" advClick="0" advTm="5000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98C04888-73F4-4CAD-8858-770D16A9E410}"/>
              </a:ext>
            </a:extLst>
          </p:cNvPr>
          <p:cNvGrpSpPr/>
          <p:nvPr/>
        </p:nvGrpSpPr>
        <p:grpSpPr>
          <a:xfrm flipH="1">
            <a:off x="521244" y="266995"/>
            <a:ext cx="4037182" cy="447040"/>
            <a:chOff x="1812079" y="281940"/>
            <a:chExt cx="4179419" cy="162088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225" name="直接连接符 224">
              <a:extLst>
                <a:ext uri="{FF2B5EF4-FFF2-40B4-BE49-F238E27FC236}">
                  <a16:creationId xmlns:a16="http://schemas.microsoft.com/office/drawing/2014/main" id="{58EAC3D9-291D-49E0-A3F8-DBB96D0F5A9C}"/>
                </a:ext>
              </a:extLst>
            </p:cNvPr>
            <p:cNvCxnSpPr>
              <a:cxnSpLocks/>
            </p:cNvCxnSpPr>
            <p:nvPr/>
          </p:nvCxnSpPr>
          <p:spPr>
            <a:xfrm>
              <a:off x="1812079" y="287383"/>
              <a:ext cx="4170709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>
              <a:extLst>
                <a:ext uri="{FF2B5EF4-FFF2-40B4-BE49-F238E27FC236}">
                  <a16:creationId xmlns:a16="http://schemas.microsoft.com/office/drawing/2014/main" id="{542FE886-92DE-4CF3-B3AB-101611B6E9B8}"/>
                </a:ext>
              </a:extLst>
            </p:cNvPr>
            <p:cNvCxnSpPr>
              <a:cxnSpLocks/>
            </p:cNvCxnSpPr>
            <p:nvPr/>
          </p:nvCxnSpPr>
          <p:spPr>
            <a:xfrm>
              <a:off x="1817159" y="1902823"/>
              <a:ext cx="4174339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>
              <a:extLst>
                <a:ext uri="{FF2B5EF4-FFF2-40B4-BE49-F238E27FC236}">
                  <a16:creationId xmlns:a16="http://schemas.microsoft.com/office/drawing/2014/main" id="{C15535D4-8833-4F90-9668-42311BB5EC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1319" y="281940"/>
              <a:ext cx="0" cy="161925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8" name="组合 227">
            <a:extLst>
              <a:ext uri="{FF2B5EF4-FFF2-40B4-BE49-F238E27FC236}">
                <a16:creationId xmlns:a16="http://schemas.microsoft.com/office/drawing/2014/main" id="{90BA7DC3-E304-46A3-8D9D-235666853CB0}"/>
              </a:ext>
            </a:extLst>
          </p:cNvPr>
          <p:cNvGrpSpPr/>
          <p:nvPr/>
        </p:nvGrpSpPr>
        <p:grpSpPr>
          <a:xfrm>
            <a:off x="79058" y="101600"/>
            <a:ext cx="720000" cy="720000"/>
            <a:chOff x="8548688" y="2682875"/>
            <a:chExt cx="1833563" cy="1838325"/>
          </a:xfrm>
        </p:grpSpPr>
        <p:sp>
          <p:nvSpPr>
            <p:cNvPr id="229" name="Freeform 34">
              <a:extLst>
                <a:ext uri="{FF2B5EF4-FFF2-40B4-BE49-F238E27FC236}">
                  <a16:creationId xmlns:a16="http://schemas.microsoft.com/office/drawing/2014/main" id="{9EF7A8A8-D7EF-46CC-BC21-C07059A6F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8688" y="2682875"/>
              <a:ext cx="1568450" cy="1838325"/>
            </a:xfrm>
            <a:custGeom>
              <a:avLst/>
              <a:gdLst>
                <a:gd name="T0" fmla="*/ 112 w 729"/>
                <a:gd name="T1" fmla="*/ 426 h 852"/>
                <a:gd name="T2" fmla="*/ 411 w 729"/>
                <a:gd name="T3" fmla="*/ 126 h 852"/>
                <a:gd name="T4" fmla="*/ 729 w 729"/>
                <a:gd name="T5" fmla="*/ 126 h 852"/>
                <a:gd name="T6" fmla="*/ 426 w 729"/>
                <a:gd name="T7" fmla="*/ 0 h 852"/>
                <a:gd name="T8" fmla="*/ 0 w 729"/>
                <a:gd name="T9" fmla="*/ 426 h 852"/>
                <a:gd name="T10" fmla="*/ 426 w 729"/>
                <a:gd name="T11" fmla="*/ 852 h 852"/>
                <a:gd name="T12" fmla="*/ 729 w 729"/>
                <a:gd name="T13" fmla="*/ 725 h 852"/>
                <a:gd name="T14" fmla="*/ 411 w 729"/>
                <a:gd name="T15" fmla="*/ 725 h 852"/>
                <a:gd name="T16" fmla="*/ 112 w 729"/>
                <a:gd name="T17" fmla="*/ 426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9" h="852">
                  <a:moveTo>
                    <a:pt x="112" y="426"/>
                  </a:moveTo>
                  <a:cubicBezTo>
                    <a:pt x="112" y="261"/>
                    <a:pt x="246" y="126"/>
                    <a:pt x="411" y="126"/>
                  </a:cubicBezTo>
                  <a:cubicBezTo>
                    <a:pt x="729" y="126"/>
                    <a:pt x="729" y="126"/>
                    <a:pt x="729" y="126"/>
                  </a:cubicBezTo>
                  <a:cubicBezTo>
                    <a:pt x="652" y="48"/>
                    <a:pt x="545" y="0"/>
                    <a:pt x="426" y="0"/>
                  </a:cubicBezTo>
                  <a:cubicBezTo>
                    <a:pt x="191" y="0"/>
                    <a:pt x="0" y="191"/>
                    <a:pt x="0" y="426"/>
                  </a:cubicBezTo>
                  <a:cubicBezTo>
                    <a:pt x="0" y="661"/>
                    <a:pt x="191" y="852"/>
                    <a:pt x="426" y="852"/>
                  </a:cubicBezTo>
                  <a:cubicBezTo>
                    <a:pt x="545" y="852"/>
                    <a:pt x="652" y="803"/>
                    <a:pt x="729" y="725"/>
                  </a:cubicBezTo>
                  <a:cubicBezTo>
                    <a:pt x="411" y="725"/>
                    <a:pt x="411" y="725"/>
                    <a:pt x="411" y="725"/>
                  </a:cubicBezTo>
                  <a:cubicBezTo>
                    <a:pt x="246" y="725"/>
                    <a:pt x="112" y="591"/>
                    <a:pt x="112" y="426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Freeform 35">
              <a:extLst>
                <a:ext uri="{FF2B5EF4-FFF2-40B4-BE49-F238E27FC236}">
                  <a16:creationId xmlns:a16="http://schemas.microsoft.com/office/drawing/2014/main" id="{FBBB7FA6-D13D-46B7-9785-9CE023D0A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6038" y="3100388"/>
              <a:ext cx="1446213" cy="1000125"/>
            </a:xfrm>
            <a:custGeom>
              <a:avLst/>
              <a:gdLst>
                <a:gd name="T0" fmla="*/ 0 w 672"/>
                <a:gd name="T1" fmla="*/ 232 h 463"/>
                <a:gd name="T2" fmla="*/ 231 w 672"/>
                <a:gd name="T3" fmla="*/ 463 h 463"/>
                <a:gd name="T4" fmla="*/ 604 w 672"/>
                <a:gd name="T5" fmla="*/ 463 h 463"/>
                <a:gd name="T6" fmla="*/ 672 w 672"/>
                <a:gd name="T7" fmla="*/ 232 h 463"/>
                <a:gd name="T8" fmla="*/ 604 w 672"/>
                <a:gd name="T9" fmla="*/ 0 h 463"/>
                <a:gd name="T10" fmla="*/ 231 w 672"/>
                <a:gd name="T11" fmla="*/ 0 h 463"/>
                <a:gd name="T12" fmla="*/ 0 w 672"/>
                <a:gd name="T13" fmla="*/ 232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2" h="463">
                  <a:moveTo>
                    <a:pt x="0" y="232"/>
                  </a:moveTo>
                  <a:cubicBezTo>
                    <a:pt x="0" y="359"/>
                    <a:pt x="104" y="463"/>
                    <a:pt x="231" y="463"/>
                  </a:cubicBezTo>
                  <a:cubicBezTo>
                    <a:pt x="604" y="463"/>
                    <a:pt x="604" y="463"/>
                    <a:pt x="604" y="463"/>
                  </a:cubicBezTo>
                  <a:cubicBezTo>
                    <a:pt x="647" y="397"/>
                    <a:pt x="672" y="317"/>
                    <a:pt x="672" y="232"/>
                  </a:cubicBezTo>
                  <a:cubicBezTo>
                    <a:pt x="672" y="146"/>
                    <a:pt x="647" y="67"/>
                    <a:pt x="604" y="0"/>
                  </a:cubicBezTo>
                  <a:cubicBezTo>
                    <a:pt x="231" y="0"/>
                    <a:pt x="231" y="0"/>
                    <a:pt x="231" y="0"/>
                  </a:cubicBezTo>
                  <a:cubicBezTo>
                    <a:pt x="104" y="0"/>
                    <a:pt x="0" y="104"/>
                    <a:pt x="0" y="23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231" name="Freeform 36">
              <a:extLst>
                <a:ext uri="{FF2B5EF4-FFF2-40B4-BE49-F238E27FC236}">
                  <a16:creationId xmlns:a16="http://schemas.microsoft.com/office/drawing/2014/main" id="{E88E4492-059C-49F0-8E8D-B7E776882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9988" y="2954338"/>
              <a:ext cx="1446213" cy="1292225"/>
            </a:xfrm>
            <a:custGeom>
              <a:avLst/>
              <a:gdLst>
                <a:gd name="T0" fmla="*/ 299 w 672"/>
                <a:gd name="T1" fmla="*/ 0 h 599"/>
                <a:gd name="T2" fmla="*/ 0 w 672"/>
                <a:gd name="T3" fmla="*/ 300 h 599"/>
                <a:gd name="T4" fmla="*/ 299 w 672"/>
                <a:gd name="T5" fmla="*/ 599 h 599"/>
                <a:gd name="T6" fmla="*/ 617 w 672"/>
                <a:gd name="T7" fmla="*/ 599 h 599"/>
                <a:gd name="T8" fmla="*/ 672 w 672"/>
                <a:gd name="T9" fmla="*/ 531 h 599"/>
                <a:gd name="T10" fmla="*/ 299 w 672"/>
                <a:gd name="T11" fmla="*/ 531 h 599"/>
                <a:gd name="T12" fmla="*/ 68 w 672"/>
                <a:gd name="T13" fmla="*/ 300 h 599"/>
                <a:gd name="T14" fmla="*/ 299 w 672"/>
                <a:gd name="T15" fmla="*/ 68 h 599"/>
                <a:gd name="T16" fmla="*/ 672 w 672"/>
                <a:gd name="T17" fmla="*/ 68 h 599"/>
                <a:gd name="T18" fmla="*/ 617 w 672"/>
                <a:gd name="T19" fmla="*/ 0 h 599"/>
                <a:gd name="T20" fmla="*/ 299 w 672"/>
                <a:gd name="T21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2" h="599">
                  <a:moveTo>
                    <a:pt x="299" y="0"/>
                  </a:moveTo>
                  <a:cubicBezTo>
                    <a:pt x="134" y="0"/>
                    <a:pt x="0" y="135"/>
                    <a:pt x="0" y="300"/>
                  </a:cubicBezTo>
                  <a:cubicBezTo>
                    <a:pt x="0" y="465"/>
                    <a:pt x="134" y="599"/>
                    <a:pt x="299" y="599"/>
                  </a:cubicBezTo>
                  <a:cubicBezTo>
                    <a:pt x="617" y="599"/>
                    <a:pt x="617" y="599"/>
                    <a:pt x="617" y="599"/>
                  </a:cubicBezTo>
                  <a:cubicBezTo>
                    <a:pt x="638" y="579"/>
                    <a:pt x="656" y="556"/>
                    <a:pt x="672" y="531"/>
                  </a:cubicBezTo>
                  <a:cubicBezTo>
                    <a:pt x="299" y="531"/>
                    <a:pt x="299" y="531"/>
                    <a:pt x="299" y="531"/>
                  </a:cubicBezTo>
                  <a:cubicBezTo>
                    <a:pt x="172" y="531"/>
                    <a:pt x="68" y="427"/>
                    <a:pt x="68" y="300"/>
                  </a:cubicBezTo>
                  <a:cubicBezTo>
                    <a:pt x="68" y="172"/>
                    <a:pt x="172" y="68"/>
                    <a:pt x="299" y="68"/>
                  </a:cubicBezTo>
                  <a:cubicBezTo>
                    <a:pt x="672" y="68"/>
                    <a:pt x="672" y="68"/>
                    <a:pt x="672" y="68"/>
                  </a:cubicBezTo>
                  <a:cubicBezTo>
                    <a:pt x="656" y="44"/>
                    <a:pt x="638" y="21"/>
                    <a:pt x="617" y="0"/>
                  </a:cubicBezTo>
                  <a:lnTo>
                    <a:pt x="29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2" name="文本框 231">
            <a:extLst>
              <a:ext uri="{FF2B5EF4-FFF2-40B4-BE49-F238E27FC236}">
                <a16:creationId xmlns:a16="http://schemas.microsoft.com/office/drawing/2014/main" id="{2FB3D41C-7F00-46D0-8F37-4AED975981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001" y="186055"/>
            <a:ext cx="49784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1</a:t>
            </a:r>
            <a:endParaRPr lang="zh-CN" altLang="en-US" sz="3200" b="1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99" name="TextBox 16">
            <a:extLst>
              <a:ext uri="{FF2B5EF4-FFF2-40B4-BE49-F238E27FC236}">
                <a16:creationId xmlns:a16="http://schemas.microsoft.com/office/drawing/2014/main" id="{D142E4C9-B35B-BB65-A98A-9A6C5584CBEC}"/>
              </a:ext>
            </a:extLst>
          </p:cNvPr>
          <p:cNvSpPr txBox="1"/>
          <p:nvPr/>
        </p:nvSpPr>
        <p:spPr>
          <a:xfrm>
            <a:off x="806696" y="230145"/>
            <a:ext cx="2031325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黑体简体" panose="02010601030101010101" pitchFamily="2" charset="-122"/>
                <a:ea typeface="方正黑体简体" panose="02010601030101010101" pitchFamily="2" charset="-122"/>
              </a:rPr>
              <a:t>网球场地介绍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29906B-2E35-C309-A8B9-0E433CC28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879214"/>
            <a:ext cx="4063506" cy="50363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E158358-DD88-BF0F-F35F-C95726E858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042" y="1878763"/>
            <a:ext cx="3688235" cy="4997575"/>
          </a:xfrm>
          <a:prstGeom prst="rect">
            <a:avLst/>
          </a:prstGeom>
        </p:spPr>
      </p:pic>
      <p:sp>
        <p:nvSpPr>
          <p:cNvPr id="104" name="Text Placeholder 2">
            <a:extLst>
              <a:ext uri="{FF2B5EF4-FFF2-40B4-BE49-F238E27FC236}">
                <a16:creationId xmlns:a16="http://schemas.microsoft.com/office/drawing/2014/main" id="{1FD18A26-9269-6E14-4100-B1F53D5AB70F}"/>
              </a:ext>
            </a:extLst>
          </p:cNvPr>
          <p:cNvSpPr txBox="1">
            <a:spLocks/>
          </p:cNvSpPr>
          <p:nvPr/>
        </p:nvSpPr>
        <p:spPr>
          <a:xfrm>
            <a:off x="12432" y="1159123"/>
            <a:ext cx="5169168" cy="533898"/>
          </a:xfrm>
          <a:prstGeom prst="rect">
            <a:avLst/>
          </a:prstGeom>
          <a:noFill/>
        </p:spPr>
        <p:txBody>
          <a:bodyPr vert="horz" lIns="96435" tIns="48218" rIns="96435" bIns="48218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Clear Sans" panose="020B0503030202020304" pitchFamily="34" charset="0"/>
                <a:sym typeface="Times New Roman" panose="02020603050405020304" pitchFamily="18" charset="0"/>
              </a:rPr>
              <a:t>网球场地占地面积长</a:t>
            </a:r>
            <a:r>
              <a:rPr lang="en-US" altLang="zh-CN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Clear Sans" panose="020B0503030202020304" pitchFamily="34" charset="0"/>
                <a:sym typeface="Times New Roman" panose="02020603050405020304" pitchFamily="18" charset="0"/>
              </a:rPr>
              <a:t>36.6</a:t>
            </a:r>
            <a:r>
              <a: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Clear Sans" panose="020B0503030202020304" pitchFamily="34" charset="0"/>
                <a:sym typeface="Times New Roman" panose="02020603050405020304" pitchFamily="18" charset="0"/>
              </a:rPr>
              <a:t>米、宽</a:t>
            </a:r>
            <a:r>
              <a:rPr lang="en-US" altLang="zh-CN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Clear Sans" panose="020B0503030202020304" pitchFamily="34" charset="0"/>
                <a:sym typeface="Times New Roman" panose="02020603050405020304" pitchFamily="18" charset="0"/>
              </a:rPr>
              <a:t>18.3</a:t>
            </a:r>
            <a:r>
              <a: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Clear Sans" panose="020B0503030202020304" pitchFamily="34" charset="0"/>
                <a:sym typeface="Times New Roman" panose="02020603050405020304" pitchFamily="18" charset="0"/>
              </a:rPr>
              <a:t>米。</a:t>
            </a:r>
            <a:endParaRPr lang="en-US" altLang="zh-CN" sz="2000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Clear Sans" panose="020B0503030202020304" pitchFamily="34" charset="0"/>
              <a:sym typeface="Times New Roman" panose="02020603050405020304" pitchFamily="18" charset="0"/>
            </a:endParaRPr>
          </a:p>
          <a:p>
            <a:pPr marL="342900" indent="-342900" algn="l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Clear Sans" panose="020B0503030202020304" pitchFamily="34" charset="0"/>
                <a:sym typeface="Times New Roman" panose="02020603050405020304" pitchFamily="18" charset="0"/>
              </a:rPr>
              <a:t>双打有效场地</a:t>
            </a:r>
            <a:r>
              <a:rPr lang="en-US" altLang="zh-CN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Clear Sans" panose="020B0503030202020304" pitchFamily="34" charset="0"/>
                <a:sym typeface="Times New Roman" panose="02020603050405020304" pitchFamily="18" charset="0"/>
              </a:rPr>
              <a:t>23.77</a:t>
            </a:r>
            <a:r>
              <a: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Clear Sans" panose="020B0503030202020304" pitchFamily="34" charset="0"/>
                <a:sym typeface="Times New Roman" panose="02020603050405020304" pitchFamily="18" charset="0"/>
              </a:rPr>
              <a:t>米，</a:t>
            </a:r>
            <a:r>
              <a:rPr lang="en-US" altLang="zh-CN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Clear Sans" panose="020B0503030202020304" pitchFamily="34" charset="0"/>
                <a:sym typeface="Times New Roman" panose="02020603050405020304" pitchFamily="18" charset="0"/>
              </a:rPr>
              <a:t>10.97</a:t>
            </a:r>
            <a:r>
              <a: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Clear Sans" panose="020B0503030202020304" pitchFamily="34" charset="0"/>
                <a:sym typeface="Times New Roman" panose="02020603050405020304" pitchFamily="18" charset="0"/>
              </a:rPr>
              <a:t>米宽。</a:t>
            </a:r>
            <a:endParaRPr lang="en-US" altLang="zh-CN" sz="2000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Clear Sans" panose="020B0503030202020304" pitchFamily="34" charset="0"/>
              <a:sym typeface="Times New Roman" panose="02020603050405020304" pitchFamily="18" charset="0"/>
            </a:endParaRPr>
          </a:p>
          <a:p>
            <a:pPr marL="342900" indent="-342900" algn="l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Clear Sans" panose="020B0503030202020304" pitchFamily="34" charset="0"/>
                <a:sym typeface="Times New Roman" panose="02020603050405020304" pitchFamily="18" charset="0"/>
              </a:rPr>
              <a:t>单打有效场地</a:t>
            </a:r>
            <a:r>
              <a:rPr lang="en-US" altLang="zh-CN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Clear Sans" panose="020B0503030202020304" pitchFamily="34" charset="0"/>
                <a:sym typeface="Times New Roman" panose="02020603050405020304" pitchFamily="18" charset="0"/>
              </a:rPr>
              <a:t>23.77</a:t>
            </a:r>
            <a:r>
              <a: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Clear Sans" panose="020B0503030202020304" pitchFamily="34" charset="0"/>
                <a:sym typeface="Times New Roman" panose="02020603050405020304" pitchFamily="18" charset="0"/>
              </a:rPr>
              <a:t>米，</a:t>
            </a:r>
            <a:r>
              <a:rPr lang="en-US" altLang="zh-CN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Clear Sans" panose="020B0503030202020304" pitchFamily="34" charset="0"/>
                <a:sym typeface="Times New Roman" panose="02020603050405020304" pitchFamily="18" charset="0"/>
              </a:rPr>
              <a:t>8.23</a:t>
            </a:r>
            <a:r>
              <a: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Clear Sans" panose="020B0503030202020304" pitchFamily="34" charset="0"/>
                <a:sym typeface="Times New Roman" panose="02020603050405020304" pitchFamily="18" charset="0"/>
              </a:rPr>
              <a:t>米。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636B91D-0252-E809-AA9E-384B4F3CF0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277" y="1878763"/>
            <a:ext cx="4463722" cy="4997575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F66BBFBA-E4FC-604D-D038-32848E347653}"/>
              </a:ext>
            </a:extLst>
          </p:cNvPr>
          <p:cNvSpPr/>
          <p:nvPr/>
        </p:nvSpPr>
        <p:spPr>
          <a:xfrm>
            <a:off x="9429750" y="2371725"/>
            <a:ext cx="1695449" cy="400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红土场地</a:t>
            </a:r>
          </a:p>
        </p:txBody>
      </p:sp>
      <p:sp>
        <p:nvSpPr>
          <p:cNvPr id="108" name="Text Placeholder 2">
            <a:extLst>
              <a:ext uri="{FF2B5EF4-FFF2-40B4-BE49-F238E27FC236}">
                <a16:creationId xmlns:a16="http://schemas.microsoft.com/office/drawing/2014/main" id="{8F4A0837-32C1-8BFF-694A-8F5C48E60616}"/>
              </a:ext>
            </a:extLst>
          </p:cNvPr>
          <p:cNvSpPr txBox="1">
            <a:spLocks/>
          </p:cNvSpPr>
          <p:nvPr/>
        </p:nvSpPr>
        <p:spPr>
          <a:xfrm>
            <a:off x="5734050" y="821599"/>
            <a:ext cx="6457950" cy="1057163"/>
          </a:xfrm>
          <a:prstGeom prst="rect">
            <a:avLst/>
          </a:prstGeom>
          <a:noFill/>
        </p:spPr>
        <p:txBody>
          <a:bodyPr vert="horz" lIns="96435" tIns="48218" rIns="96435" bIns="48218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Clear Sans" panose="020B0503030202020304" pitchFamily="34" charset="0"/>
                <a:sym typeface="Times New Roman" panose="02020603050405020304" pitchFamily="18" charset="0"/>
              </a:rPr>
              <a:t>主流的网球场地地面为弹性丙烯酸场地，无障碍物。</a:t>
            </a:r>
            <a:endParaRPr lang="en-US" altLang="zh-CN" sz="2000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Clear Sans" panose="020B0503030202020304" pitchFamily="34" charset="0"/>
              <a:sym typeface="Times New Roman" panose="02020603050405020304" pitchFamily="18" charset="0"/>
            </a:endParaRPr>
          </a:p>
          <a:p>
            <a:pPr marL="342900" indent="-342900" algn="l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Clear Sans" panose="020B0503030202020304" pitchFamily="34" charset="0"/>
                <a:sym typeface="Times New Roman" panose="02020603050405020304" pitchFamily="18" charset="0"/>
              </a:rPr>
              <a:t>也有塑胶、红土、人造草和土木版等。但都必须保证场地不能太滑或太粘，并有一定的弹性。</a:t>
            </a:r>
            <a:endParaRPr lang="en-US" altLang="zh-CN" sz="2000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Clear Sans" panose="020B0503030202020304" pitchFamily="34" charset="0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890535"/>
      </p:ext>
    </p:extLst>
  </p:cSld>
  <p:clrMapOvr>
    <a:masterClrMapping/>
  </p:clrMapOvr>
  <p:transition spd="slow" advClick="0" advTm="5000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98C04888-73F4-4CAD-8858-770D16A9E410}"/>
              </a:ext>
            </a:extLst>
          </p:cNvPr>
          <p:cNvGrpSpPr/>
          <p:nvPr/>
        </p:nvGrpSpPr>
        <p:grpSpPr>
          <a:xfrm flipH="1">
            <a:off x="521244" y="266995"/>
            <a:ext cx="4037182" cy="447040"/>
            <a:chOff x="1812079" y="281940"/>
            <a:chExt cx="4179419" cy="162088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225" name="直接连接符 224">
              <a:extLst>
                <a:ext uri="{FF2B5EF4-FFF2-40B4-BE49-F238E27FC236}">
                  <a16:creationId xmlns:a16="http://schemas.microsoft.com/office/drawing/2014/main" id="{58EAC3D9-291D-49E0-A3F8-DBB96D0F5A9C}"/>
                </a:ext>
              </a:extLst>
            </p:cNvPr>
            <p:cNvCxnSpPr>
              <a:cxnSpLocks/>
            </p:cNvCxnSpPr>
            <p:nvPr/>
          </p:nvCxnSpPr>
          <p:spPr>
            <a:xfrm>
              <a:off x="1812079" y="287383"/>
              <a:ext cx="4170709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>
              <a:extLst>
                <a:ext uri="{FF2B5EF4-FFF2-40B4-BE49-F238E27FC236}">
                  <a16:creationId xmlns:a16="http://schemas.microsoft.com/office/drawing/2014/main" id="{542FE886-92DE-4CF3-B3AB-101611B6E9B8}"/>
                </a:ext>
              </a:extLst>
            </p:cNvPr>
            <p:cNvCxnSpPr>
              <a:cxnSpLocks/>
            </p:cNvCxnSpPr>
            <p:nvPr/>
          </p:nvCxnSpPr>
          <p:spPr>
            <a:xfrm>
              <a:off x="1817159" y="1902823"/>
              <a:ext cx="4174339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>
              <a:extLst>
                <a:ext uri="{FF2B5EF4-FFF2-40B4-BE49-F238E27FC236}">
                  <a16:creationId xmlns:a16="http://schemas.microsoft.com/office/drawing/2014/main" id="{C15535D4-8833-4F90-9668-42311BB5EC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1319" y="281940"/>
              <a:ext cx="0" cy="161925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8" name="组合 227">
            <a:extLst>
              <a:ext uri="{FF2B5EF4-FFF2-40B4-BE49-F238E27FC236}">
                <a16:creationId xmlns:a16="http://schemas.microsoft.com/office/drawing/2014/main" id="{90BA7DC3-E304-46A3-8D9D-235666853CB0}"/>
              </a:ext>
            </a:extLst>
          </p:cNvPr>
          <p:cNvGrpSpPr/>
          <p:nvPr/>
        </p:nvGrpSpPr>
        <p:grpSpPr>
          <a:xfrm>
            <a:off x="79058" y="101600"/>
            <a:ext cx="720000" cy="720000"/>
            <a:chOff x="8548688" y="2682875"/>
            <a:chExt cx="1833563" cy="1838325"/>
          </a:xfrm>
        </p:grpSpPr>
        <p:sp>
          <p:nvSpPr>
            <p:cNvPr id="229" name="Freeform 34">
              <a:extLst>
                <a:ext uri="{FF2B5EF4-FFF2-40B4-BE49-F238E27FC236}">
                  <a16:creationId xmlns:a16="http://schemas.microsoft.com/office/drawing/2014/main" id="{9EF7A8A8-D7EF-46CC-BC21-C07059A6F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8688" y="2682875"/>
              <a:ext cx="1568450" cy="1838325"/>
            </a:xfrm>
            <a:custGeom>
              <a:avLst/>
              <a:gdLst>
                <a:gd name="T0" fmla="*/ 112 w 729"/>
                <a:gd name="T1" fmla="*/ 426 h 852"/>
                <a:gd name="T2" fmla="*/ 411 w 729"/>
                <a:gd name="T3" fmla="*/ 126 h 852"/>
                <a:gd name="T4" fmla="*/ 729 w 729"/>
                <a:gd name="T5" fmla="*/ 126 h 852"/>
                <a:gd name="T6" fmla="*/ 426 w 729"/>
                <a:gd name="T7" fmla="*/ 0 h 852"/>
                <a:gd name="T8" fmla="*/ 0 w 729"/>
                <a:gd name="T9" fmla="*/ 426 h 852"/>
                <a:gd name="T10" fmla="*/ 426 w 729"/>
                <a:gd name="T11" fmla="*/ 852 h 852"/>
                <a:gd name="T12" fmla="*/ 729 w 729"/>
                <a:gd name="T13" fmla="*/ 725 h 852"/>
                <a:gd name="T14" fmla="*/ 411 w 729"/>
                <a:gd name="T15" fmla="*/ 725 h 852"/>
                <a:gd name="T16" fmla="*/ 112 w 729"/>
                <a:gd name="T17" fmla="*/ 426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9" h="852">
                  <a:moveTo>
                    <a:pt x="112" y="426"/>
                  </a:moveTo>
                  <a:cubicBezTo>
                    <a:pt x="112" y="261"/>
                    <a:pt x="246" y="126"/>
                    <a:pt x="411" y="126"/>
                  </a:cubicBezTo>
                  <a:cubicBezTo>
                    <a:pt x="729" y="126"/>
                    <a:pt x="729" y="126"/>
                    <a:pt x="729" y="126"/>
                  </a:cubicBezTo>
                  <a:cubicBezTo>
                    <a:pt x="652" y="48"/>
                    <a:pt x="545" y="0"/>
                    <a:pt x="426" y="0"/>
                  </a:cubicBezTo>
                  <a:cubicBezTo>
                    <a:pt x="191" y="0"/>
                    <a:pt x="0" y="191"/>
                    <a:pt x="0" y="426"/>
                  </a:cubicBezTo>
                  <a:cubicBezTo>
                    <a:pt x="0" y="661"/>
                    <a:pt x="191" y="852"/>
                    <a:pt x="426" y="852"/>
                  </a:cubicBezTo>
                  <a:cubicBezTo>
                    <a:pt x="545" y="852"/>
                    <a:pt x="652" y="803"/>
                    <a:pt x="729" y="725"/>
                  </a:cubicBezTo>
                  <a:cubicBezTo>
                    <a:pt x="411" y="725"/>
                    <a:pt x="411" y="725"/>
                    <a:pt x="411" y="725"/>
                  </a:cubicBezTo>
                  <a:cubicBezTo>
                    <a:pt x="246" y="725"/>
                    <a:pt x="112" y="591"/>
                    <a:pt x="112" y="426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Freeform 35">
              <a:extLst>
                <a:ext uri="{FF2B5EF4-FFF2-40B4-BE49-F238E27FC236}">
                  <a16:creationId xmlns:a16="http://schemas.microsoft.com/office/drawing/2014/main" id="{FBBB7FA6-D13D-46B7-9785-9CE023D0A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6038" y="3100388"/>
              <a:ext cx="1446213" cy="1000125"/>
            </a:xfrm>
            <a:custGeom>
              <a:avLst/>
              <a:gdLst>
                <a:gd name="T0" fmla="*/ 0 w 672"/>
                <a:gd name="T1" fmla="*/ 232 h 463"/>
                <a:gd name="T2" fmla="*/ 231 w 672"/>
                <a:gd name="T3" fmla="*/ 463 h 463"/>
                <a:gd name="T4" fmla="*/ 604 w 672"/>
                <a:gd name="T5" fmla="*/ 463 h 463"/>
                <a:gd name="T6" fmla="*/ 672 w 672"/>
                <a:gd name="T7" fmla="*/ 232 h 463"/>
                <a:gd name="T8" fmla="*/ 604 w 672"/>
                <a:gd name="T9" fmla="*/ 0 h 463"/>
                <a:gd name="T10" fmla="*/ 231 w 672"/>
                <a:gd name="T11" fmla="*/ 0 h 463"/>
                <a:gd name="T12" fmla="*/ 0 w 672"/>
                <a:gd name="T13" fmla="*/ 232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2" h="463">
                  <a:moveTo>
                    <a:pt x="0" y="232"/>
                  </a:moveTo>
                  <a:cubicBezTo>
                    <a:pt x="0" y="359"/>
                    <a:pt x="104" y="463"/>
                    <a:pt x="231" y="463"/>
                  </a:cubicBezTo>
                  <a:cubicBezTo>
                    <a:pt x="604" y="463"/>
                    <a:pt x="604" y="463"/>
                    <a:pt x="604" y="463"/>
                  </a:cubicBezTo>
                  <a:cubicBezTo>
                    <a:pt x="647" y="397"/>
                    <a:pt x="672" y="317"/>
                    <a:pt x="672" y="232"/>
                  </a:cubicBezTo>
                  <a:cubicBezTo>
                    <a:pt x="672" y="146"/>
                    <a:pt x="647" y="67"/>
                    <a:pt x="604" y="0"/>
                  </a:cubicBezTo>
                  <a:cubicBezTo>
                    <a:pt x="231" y="0"/>
                    <a:pt x="231" y="0"/>
                    <a:pt x="231" y="0"/>
                  </a:cubicBezTo>
                  <a:cubicBezTo>
                    <a:pt x="104" y="0"/>
                    <a:pt x="0" y="104"/>
                    <a:pt x="0" y="23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231" name="Freeform 36">
              <a:extLst>
                <a:ext uri="{FF2B5EF4-FFF2-40B4-BE49-F238E27FC236}">
                  <a16:creationId xmlns:a16="http://schemas.microsoft.com/office/drawing/2014/main" id="{E88E4492-059C-49F0-8E8D-B7E776882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9988" y="2954338"/>
              <a:ext cx="1446213" cy="1292225"/>
            </a:xfrm>
            <a:custGeom>
              <a:avLst/>
              <a:gdLst>
                <a:gd name="T0" fmla="*/ 299 w 672"/>
                <a:gd name="T1" fmla="*/ 0 h 599"/>
                <a:gd name="T2" fmla="*/ 0 w 672"/>
                <a:gd name="T3" fmla="*/ 300 h 599"/>
                <a:gd name="T4" fmla="*/ 299 w 672"/>
                <a:gd name="T5" fmla="*/ 599 h 599"/>
                <a:gd name="T6" fmla="*/ 617 w 672"/>
                <a:gd name="T7" fmla="*/ 599 h 599"/>
                <a:gd name="T8" fmla="*/ 672 w 672"/>
                <a:gd name="T9" fmla="*/ 531 h 599"/>
                <a:gd name="T10" fmla="*/ 299 w 672"/>
                <a:gd name="T11" fmla="*/ 531 h 599"/>
                <a:gd name="T12" fmla="*/ 68 w 672"/>
                <a:gd name="T13" fmla="*/ 300 h 599"/>
                <a:gd name="T14" fmla="*/ 299 w 672"/>
                <a:gd name="T15" fmla="*/ 68 h 599"/>
                <a:gd name="T16" fmla="*/ 672 w 672"/>
                <a:gd name="T17" fmla="*/ 68 h 599"/>
                <a:gd name="T18" fmla="*/ 617 w 672"/>
                <a:gd name="T19" fmla="*/ 0 h 599"/>
                <a:gd name="T20" fmla="*/ 299 w 672"/>
                <a:gd name="T21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2" h="599">
                  <a:moveTo>
                    <a:pt x="299" y="0"/>
                  </a:moveTo>
                  <a:cubicBezTo>
                    <a:pt x="134" y="0"/>
                    <a:pt x="0" y="135"/>
                    <a:pt x="0" y="300"/>
                  </a:cubicBezTo>
                  <a:cubicBezTo>
                    <a:pt x="0" y="465"/>
                    <a:pt x="134" y="599"/>
                    <a:pt x="299" y="599"/>
                  </a:cubicBezTo>
                  <a:cubicBezTo>
                    <a:pt x="617" y="599"/>
                    <a:pt x="617" y="599"/>
                    <a:pt x="617" y="599"/>
                  </a:cubicBezTo>
                  <a:cubicBezTo>
                    <a:pt x="638" y="579"/>
                    <a:pt x="656" y="556"/>
                    <a:pt x="672" y="531"/>
                  </a:cubicBezTo>
                  <a:cubicBezTo>
                    <a:pt x="299" y="531"/>
                    <a:pt x="299" y="531"/>
                    <a:pt x="299" y="531"/>
                  </a:cubicBezTo>
                  <a:cubicBezTo>
                    <a:pt x="172" y="531"/>
                    <a:pt x="68" y="427"/>
                    <a:pt x="68" y="300"/>
                  </a:cubicBezTo>
                  <a:cubicBezTo>
                    <a:pt x="68" y="172"/>
                    <a:pt x="172" y="68"/>
                    <a:pt x="299" y="68"/>
                  </a:cubicBezTo>
                  <a:cubicBezTo>
                    <a:pt x="672" y="68"/>
                    <a:pt x="672" y="68"/>
                    <a:pt x="672" y="68"/>
                  </a:cubicBezTo>
                  <a:cubicBezTo>
                    <a:pt x="656" y="44"/>
                    <a:pt x="638" y="21"/>
                    <a:pt x="617" y="0"/>
                  </a:cubicBezTo>
                  <a:lnTo>
                    <a:pt x="29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2" name="文本框 231">
            <a:extLst>
              <a:ext uri="{FF2B5EF4-FFF2-40B4-BE49-F238E27FC236}">
                <a16:creationId xmlns:a16="http://schemas.microsoft.com/office/drawing/2014/main" id="{2FB3D41C-7F00-46D0-8F37-4AED975981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001" y="186055"/>
            <a:ext cx="49784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1</a:t>
            </a:r>
            <a:endParaRPr lang="zh-CN" altLang="en-US" sz="3200" b="1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99" name="TextBox 16">
            <a:extLst>
              <a:ext uri="{FF2B5EF4-FFF2-40B4-BE49-F238E27FC236}">
                <a16:creationId xmlns:a16="http://schemas.microsoft.com/office/drawing/2014/main" id="{D142E4C9-B35B-BB65-A98A-9A6C5584CBEC}"/>
              </a:ext>
            </a:extLst>
          </p:cNvPr>
          <p:cNvSpPr txBox="1"/>
          <p:nvPr/>
        </p:nvSpPr>
        <p:spPr>
          <a:xfrm>
            <a:off x="800125" y="235944"/>
            <a:ext cx="2343121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黑体简体" panose="02010601030101010101" pitchFamily="2" charset="-122"/>
                <a:ea typeface="方正黑体简体" panose="02010601030101010101" pitchFamily="2" charset="-122"/>
              </a:rPr>
              <a:t>网球场地和球拍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63DC1A-4597-3CBD-5031-5FAF8BAFC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28" y="2503587"/>
            <a:ext cx="4948236" cy="4276859"/>
          </a:xfrm>
          <a:prstGeom prst="rect">
            <a:avLst/>
          </a:prstGeom>
        </p:spPr>
      </p:pic>
      <p:sp>
        <p:nvSpPr>
          <p:cNvPr id="61" name="TextBox 16">
            <a:extLst>
              <a:ext uri="{FF2B5EF4-FFF2-40B4-BE49-F238E27FC236}">
                <a16:creationId xmlns:a16="http://schemas.microsoft.com/office/drawing/2014/main" id="{DFD0DBDE-5924-AB61-4A36-7651340D128A}"/>
              </a:ext>
            </a:extLst>
          </p:cNvPr>
          <p:cNvSpPr txBox="1"/>
          <p:nvPr/>
        </p:nvSpPr>
        <p:spPr>
          <a:xfrm>
            <a:off x="79058" y="1143147"/>
            <a:ext cx="11503342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黑体简体" panose="02010601030101010101" pitchFamily="2" charset="-122"/>
                <a:ea typeface="方正黑体简体" panose="02010601030101010101" pitchFamily="2" charset="-122"/>
              </a:rPr>
              <a:t>1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黑体简体" panose="02010601030101010101" pitchFamily="2" charset="-122"/>
                <a:ea typeface="方正黑体简体" panose="02010601030101010101" pitchFamily="2" charset="-122"/>
              </a:rPr>
              <a:t>、比赛用球为黄色，用橡胶化合物制作，外表用毛质纤维均匀覆盖，接缝处没有缝线。球的直径为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黑体简体" panose="02010601030101010101" pitchFamily="2" charset="-122"/>
                <a:ea typeface="方正黑体简体" panose="02010601030101010101" pitchFamily="2" charset="-122"/>
              </a:rPr>
              <a:t>6.35—6.67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黑体简体" panose="02010601030101010101" pitchFamily="2" charset="-122"/>
                <a:ea typeface="方正黑体简体" panose="02010601030101010101" pitchFamily="2" charset="-122"/>
              </a:rPr>
              <a:t>厘米，重量是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黑体简体" panose="02010601030101010101" pitchFamily="2" charset="-122"/>
                <a:ea typeface="方正黑体简体" panose="02010601030101010101" pitchFamily="2" charset="-122"/>
              </a:rPr>
              <a:t>56.7—58.5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黑体简体" panose="02010601030101010101" pitchFamily="2" charset="-122"/>
                <a:ea typeface="方正黑体简体" panose="02010601030101010101" pitchFamily="2" charset="-122"/>
              </a:rPr>
              <a:t>克。</a:t>
            </a:r>
            <a:endParaRPr lang="en-US" altLang="zh-CN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  <a:p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黑体简体" panose="02010601030101010101" pitchFamily="2" charset="-122"/>
                <a:ea typeface="方正黑体简体" panose="02010601030101010101" pitchFamily="2" charset="-122"/>
              </a:rPr>
              <a:t>2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黑体简体" panose="02010601030101010101" pitchFamily="2" charset="-122"/>
                <a:ea typeface="方正黑体简体" panose="02010601030101010101" pitchFamily="2" charset="-122"/>
              </a:rPr>
              <a:t>、球拍的材质有木质球拍、铝合金球拍、钢质球拍和复合物（尼龙、碳素）球拍，任何材质的球拍均可用于比赛。球拍的击球面必须是平的，由弦线上下交织编制或连接而成，其组成格式完全一致。每条弦线必须与拍框连接，拍框和拍柄的总长不超过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黑体简体" panose="02010601030101010101" pitchFamily="2" charset="-122"/>
                <a:ea typeface="方正黑体简体" panose="02010601030101010101" pitchFamily="2" charset="-122"/>
              </a:rPr>
              <a:t>73.66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黑体简体" panose="02010601030101010101" pitchFamily="2" charset="-122"/>
                <a:ea typeface="方正黑体简体" panose="02010601030101010101" pitchFamily="2" charset="-122"/>
              </a:rPr>
              <a:t>厘米，拍框的总宽度不超过</a:t>
            </a:r>
            <a:r>
              <a:rPr lang="en-US" altLang="zh-CN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黑体简体" panose="02010601030101010101" pitchFamily="2" charset="-122"/>
                <a:ea typeface="方正黑体简体" panose="02010601030101010101" pitchFamily="2" charset="-122"/>
              </a:rPr>
              <a:t>31.75</a:t>
            </a:r>
            <a:r>
              <a:rPr lang="zh-CN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黑体简体" panose="02010601030101010101" pitchFamily="2" charset="-122"/>
                <a:ea typeface="方正黑体简体" panose="02010601030101010101" pitchFamily="2" charset="-122"/>
              </a:rPr>
              <a:t>厘米。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EFEB12-3D01-59DF-F111-159976F958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1" y="2503587"/>
            <a:ext cx="4659444" cy="427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13690"/>
      </p:ext>
    </p:extLst>
  </p:cSld>
  <p:clrMapOvr>
    <a:masterClrMapping/>
  </p:clrMapOvr>
  <p:transition spd="slow" advClick="0" advTm="5000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CBB72FB2-F9AE-452E-9AE1-9BC0C983C929}"/>
              </a:ext>
            </a:extLst>
          </p:cNvPr>
          <p:cNvGrpSpPr/>
          <p:nvPr/>
        </p:nvGrpSpPr>
        <p:grpSpPr>
          <a:xfrm>
            <a:off x="8982074" y="1714501"/>
            <a:ext cx="3209925" cy="5139518"/>
            <a:chOff x="6479150" y="-325665"/>
            <a:chExt cx="5712849" cy="6614905"/>
          </a:xfrm>
        </p:grpSpPr>
        <p:sp>
          <p:nvSpPr>
            <p:cNvPr id="142" name="ïṥľîḑe">
              <a:extLst>
                <a:ext uri="{FF2B5EF4-FFF2-40B4-BE49-F238E27FC236}">
                  <a16:creationId xmlns:a16="http://schemas.microsoft.com/office/drawing/2014/main" id="{B094B86A-265C-4B3E-BDCC-864718DD89F7}"/>
                </a:ext>
              </a:extLst>
            </p:cNvPr>
            <p:cNvSpPr/>
            <p:nvPr/>
          </p:nvSpPr>
          <p:spPr bwMode="auto">
            <a:xfrm>
              <a:off x="7337971" y="2042863"/>
              <a:ext cx="2246006" cy="2245171"/>
            </a:xfrm>
            <a:custGeom>
              <a:avLst/>
              <a:gdLst>
                <a:gd name="connsiteX0" fmla="*/ 783705 w 1719901"/>
                <a:gd name="connsiteY0" fmla="*/ 0 h 1719262"/>
                <a:gd name="connsiteX1" fmla="*/ 787481 w 1719901"/>
                <a:gd name="connsiteY1" fmla="*/ 0 h 1719262"/>
                <a:gd name="connsiteX2" fmla="*/ 900751 w 1719901"/>
                <a:gd name="connsiteY2" fmla="*/ 293316 h 1719262"/>
                <a:gd name="connsiteX3" fmla="*/ 898916 w 1719901"/>
                <a:gd name="connsiteY3" fmla="*/ 296605 h 1719262"/>
                <a:gd name="connsiteX4" fmla="*/ 955479 w 1719901"/>
                <a:gd name="connsiteY4" fmla="*/ 454670 h 1719262"/>
                <a:gd name="connsiteX5" fmla="*/ 961355 w 1719901"/>
                <a:gd name="connsiteY5" fmla="*/ 462794 h 1719262"/>
                <a:gd name="connsiteX6" fmla="*/ 1249264 w 1719901"/>
                <a:gd name="connsiteY6" fmla="*/ 860876 h 1719262"/>
                <a:gd name="connsiteX7" fmla="*/ 1256792 w 1719901"/>
                <a:gd name="connsiteY7" fmla="*/ 871284 h 1719262"/>
                <a:gd name="connsiteX8" fmla="*/ 1301634 w 1719901"/>
                <a:gd name="connsiteY8" fmla="*/ 927149 h 1719262"/>
                <a:gd name="connsiteX9" fmla="*/ 1719901 w 1719901"/>
                <a:gd name="connsiteY9" fmla="*/ 1448233 h 1719262"/>
                <a:gd name="connsiteX10" fmla="*/ 1001712 w 1719901"/>
                <a:gd name="connsiteY10" fmla="*/ 1719262 h 1719262"/>
                <a:gd name="connsiteX11" fmla="*/ 945452 w 1719901"/>
                <a:gd name="connsiteY11" fmla="*/ 1636436 h 1719262"/>
                <a:gd name="connsiteX12" fmla="*/ 905399 w 1719901"/>
                <a:gd name="connsiteY12" fmla="*/ 1577469 h 1719262"/>
                <a:gd name="connsiteX13" fmla="*/ 884316 w 1719901"/>
                <a:gd name="connsiteY13" fmla="*/ 1580958 h 1719262"/>
                <a:gd name="connsiteX14" fmla="*/ 835787 w 1719901"/>
                <a:gd name="connsiteY14" fmla="*/ 1580367 h 1719262"/>
                <a:gd name="connsiteX15" fmla="*/ 245692 w 1719901"/>
                <a:gd name="connsiteY15" fmla="*/ 1523854 h 1719262"/>
                <a:gd name="connsiteX16" fmla="*/ 1385 w 1719901"/>
                <a:gd name="connsiteY16" fmla="*/ 1222453 h 1719262"/>
                <a:gd name="connsiteX17" fmla="*/ 46488 w 1719901"/>
                <a:gd name="connsiteY17" fmla="*/ 781653 h 1719262"/>
                <a:gd name="connsiteX18" fmla="*/ 347173 w 1719901"/>
                <a:gd name="connsiteY18" fmla="*/ 540532 h 1719262"/>
                <a:gd name="connsiteX19" fmla="*/ 785852 w 1719901"/>
                <a:gd name="connsiteY19" fmla="*/ 582544 h 1719262"/>
                <a:gd name="connsiteX20" fmla="*/ 770477 w 1719901"/>
                <a:gd name="connsiteY20" fmla="*/ 526863 h 1719262"/>
                <a:gd name="connsiteX21" fmla="*/ 768602 w 1719901"/>
                <a:gd name="connsiteY21" fmla="*/ 530225 h 1719262"/>
                <a:gd name="connsiteX22" fmla="*/ 651556 w 1719901"/>
                <a:gd name="connsiteY22" fmla="*/ 225628 h 1719262"/>
                <a:gd name="connsiteX23" fmla="*/ 734621 w 1719901"/>
                <a:gd name="connsiteY23" fmla="*/ 18802 h 1719262"/>
                <a:gd name="connsiteX24" fmla="*/ 783705 w 1719901"/>
                <a:gd name="connsiteY24" fmla="*/ 0 h 171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19901" h="1719262">
                  <a:moveTo>
                    <a:pt x="783705" y="0"/>
                  </a:moveTo>
                  <a:cubicBezTo>
                    <a:pt x="783705" y="0"/>
                    <a:pt x="787481" y="0"/>
                    <a:pt x="787481" y="0"/>
                  </a:cubicBezTo>
                  <a:cubicBezTo>
                    <a:pt x="900751" y="293316"/>
                    <a:pt x="900751" y="293316"/>
                    <a:pt x="900751" y="293316"/>
                  </a:cubicBezTo>
                  <a:lnTo>
                    <a:pt x="898916" y="296605"/>
                  </a:lnTo>
                  <a:lnTo>
                    <a:pt x="955479" y="454670"/>
                  </a:lnTo>
                  <a:lnTo>
                    <a:pt x="961355" y="462794"/>
                  </a:lnTo>
                  <a:cubicBezTo>
                    <a:pt x="980792" y="489669"/>
                    <a:pt x="1043962" y="577012"/>
                    <a:pt x="1249264" y="860876"/>
                  </a:cubicBezTo>
                  <a:lnTo>
                    <a:pt x="1256792" y="871284"/>
                  </a:lnTo>
                  <a:lnTo>
                    <a:pt x="1301634" y="927149"/>
                  </a:lnTo>
                  <a:cubicBezTo>
                    <a:pt x="1719901" y="1448233"/>
                    <a:pt x="1719901" y="1448233"/>
                    <a:pt x="1719901" y="1448233"/>
                  </a:cubicBezTo>
                  <a:lnTo>
                    <a:pt x="1001712" y="1719262"/>
                  </a:lnTo>
                  <a:cubicBezTo>
                    <a:pt x="981736" y="1689854"/>
                    <a:pt x="963009" y="1662283"/>
                    <a:pt x="945452" y="1636436"/>
                  </a:cubicBezTo>
                  <a:lnTo>
                    <a:pt x="905399" y="1577469"/>
                  </a:lnTo>
                  <a:lnTo>
                    <a:pt x="884316" y="1580958"/>
                  </a:lnTo>
                  <a:cubicBezTo>
                    <a:pt x="868450" y="1582176"/>
                    <a:pt x="852231" y="1582015"/>
                    <a:pt x="835787" y="1580367"/>
                  </a:cubicBezTo>
                  <a:cubicBezTo>
                    <a:pt x="245692" y="1523854"/>
                    <a:pt x="245692" y="1523854"/>
                    <a:pt x="245692" y="1523854"/>
                  </a:cubicBezTo>
                  <a:cubicBezTo>
                    <a:pt x="95349" y="1508784"/>
                    <a:pt x="-13649" y="1373153"/>
                    <a:pt x="1385" y="1222453"/>
                  </a:cubicBezTo>
                  <a:cubicBezTo>
                    <a:pt x="46488" y="781653"/>
                    <a:pt x="46488" y="781653"/>
                    <a:pt x="46488" y="781653"/>
                  </a:cubicBezTo>
                  <a:cubicBezTo>
                    <a:pt x="61522" y="634720"/>
                    <a:pt x="196831" y="525462"/>
                    <a:pt x="347173" y="540532"/>
                  </a:cubicBezTo>
                  <a:lnTo>
                    <a:pt x="785852" y="582544"/>
                  </a:lnTo>
                  <a:lnTo>
                    <a:pt x="770477" y="526863"/>
                  </a:lnTo>
                  <a:lnTo>
                    <a:pt x="768602" y="530225"/>
                  </a:lnTo>
                  <a:cubicBezTo>
                    <a:pt x="651556" y="225628"/>
                    <a:pt x="651556" y="225628"/>
                    <a:pt x="651556" y="225628"/>
                  </a:cubicBezTo>
                  <a:cubicBezTo>
                    <a:pt x="621351" y="142897"/>
                    <a:pt x="659108" y="52646"/>
                    <a:pt x="734621" y="18802"/>
                  </a:cubicBezTo>
                  <a:cubicBezTo>
                    <a:pt x="783705" y="0"/>
                    <a:pt x="783705" y="0"/>
                    <a:pt x="783705" y="0"/>
                  </a:cubicBezTo>
                  <a:close/>
                </a:path>
              </a:pathLst>
            </a:custGeom>
            <a:solidFill>
              <a:srgbClr val="FAC98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 dirty="0"/>
            </a:p>
          </p:txBody>
        </p:sp>
        <p:grpSp>
          <p:nvGrpSpPr>
            <p:cNvPr id="143" name="ïŝľiḋè">
              <a:extLst>
                <a:ext uri="{FF2B5EF4-FFF2-40B4-BE49-F238E27FC236}">
                  <a16:creationId xmlns:a16="http://schemas.microsoft.com/office/drawing/2014/main" id="{EF53F540-5CFA-47F4-A62D-C19B709A59CF}"/>
                </a:ext>
              </a:extLst>
            </p:cNvPr>
            <p:cNvGrpSpPr/>
            <p:nvPr/>
          </p:nvGrpSpPr>
          <p:grpSpPr>
            <a:xfrm>
              <a:off x="7169431" y="2148687"/>
              <a:ext cx="5022568" cy="4140553"/>
              <a:chOff x="7961312" y="2204096"/>
              <a:chExt cx="4230688" cy="3487737"/>
            </a:xfrm>
          </p:grpSpPr>
          <p:sp>
            <p:nvSpPr>
              <p:cNvPr id="144" name="is1ïde">
                <a:extLst>
                  <a:ext uri="{FF2B5EF4-FFF2-40B4-BE49-F238E27FC236}">
                    <a16:creationId xmlns:a16="http://schemas.microsoft.com/office/drawing/2014/main" id="{5635ECDB-7169-4CB0-8C20-7D9F8076F975}"/>
                  </a:ext>
                </a:extLst>
              </p:cNvPr>
              <p:cNvSpPr/>
              <p:nvPr/>
            </p:nvSpPr>
            <p:spPr bwMode="auto">
              <a:xfrm>
                <a:off x="7961312" y="2204096"/>
                <a:ext cx="4230688" cy="34877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 dirty="0"/>
              </a:p>
            </p:txBody>
          </p:sp>
          <p:sp>
            <p:nvSpPr>
              <p:cNvPr id="145" name="ïṥ1iḑe">
                <a:extLst>
                  <a:ext uri="{FF2B5EF4-FFF2-40B4-BE49-F238E27FC236}">
                    <a16:creationId xmlns:a16="http://schemas.microsoft.com/office/drawing/2014/main" id="{0C258E22-EB08-4B02-A248-FB10A5CCFEC7}"/>
                  </a:ext>
                </a:extLst>
              </p:cNvPr>
              <p:cNvSpPr/>
              <p:nvPr/>
            </p:nvSpPr>
            <p:spPr bwMode="auto">
              <a:xfrm>
                <a:off x="9199832" y="3144812"/>
                <a:ext cx="796925" cy="969962"/>
              </a:xfrm>
              <a:custGeom>
                <a:avLst/>
                <a:gdLst>
                  <a:gd name="T0" fmla="*/ 230 w 502"/>
                  <a:gd name="T1" fmla="*/ 611 h 611"/>
                  <a:gd name="T2" fmla="*/ 502 w 502"/>
                  <a:gd name="T3" fmla="*/ 130 h 611"/>
                  <a:gd name="T4" fmla="*/ 272 w 502"/>
                  <a:gd name="T5" fmla="*/ 0 h 611"/>
                  <a:gd name="T6" fmla="*/ 0 w 502"/>
                  <a:gd name="T7" fmla="*/ 481 h 611"/>
                  <a:gd name="T8" fmla="*/ 230 w 502"/>
                  <a:gd name="T9" fmla="*/ 611 h 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2" h="611">
                    <a:moveTo>
                      <a:pt x="230" y="611"/>
                    </a:moveTo>
                    <a:lnTo>
                      <a:pt x="502" y="130"/>
                    </a:lnTo>
                    <a:lnTo>
                      <a:pt x="272" y="0"/>
                    </a:lnTo>
                    <a:lnTo>
                      <a:pt x="0" y="481"/>
                    </a:lnTo>
                    <a:lnTo>
                      <a:pt x="230" y="6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 dirty="0"/>
              </a:p>
            </p:txBody>
          </p:sp>
          <p:sp>
            <p:nvSpPr>
              <p:cNvPr id="146" name="ïSļíḋe">
                <a:extLst>
                  <a:ext uri="{FF2B5EF4-FFF2-40B4-BE49-F238E27FC236}">
                    <a16:creationId xmlns:a16="http://schemas.microsoft.com/office/drawing/2014/main" id="{9A70B7B5-FA67-44AF-92D9-7BFE845F15C2}"/>
                  </a:ext>
                </a:extLst>
              </p:cNvPr>
              <p:cNvSpPr/>
              <p:nvPr/>
            </p:nvSpPr>
            <p:spPr bwMode="auto">
              <a:xfrm>
                <a:off x="9266237" y="3181996"/>
                <a:ext cx="2922588" cy="2506662"/>
              </a:xfrm>
              <a:custGeom>
                <a:avLst/>
                <a:gdLst>
                  <a:gd name="T0" fmla="*/ 1841 w 1841"/>
                  <a:gd name="T1" fmla="*/ 882 h 1579"/>
                  <a:gd name="T2" fmla="*/ 1841 w 1841"/>
                  <a:gd name="T3" fmla="*/ 1275 h 1579"/>
                  <a:gd name="T4" fmla="*/ 1841 w 1841"/>
                  <a:gd name="T5" fmla="*/ 1579 h 1579"/>
                  <a:gd name="T6" fmla="*/ 0 w 1841"/>
                  <a:gd name="T7" fmla="*/ 517 h 1579"/>
                  <a:gd name="T8" fmla="*/ 294 w 1841"/>
                  <a:gd name="T9" fmla="*/ 0 h 1579"/>
                  <a:gd name="T10" fmla="*/ 1841 w 1841"/>
                  <a:gd name="T11" fmla="*/ 882 h 1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41" h="1579">
                    <a:moveTo>
                      <a:pt x="1841" y="882"/>
                    </a:moveTo>
                    <a:lnTo>
                      <a:pt x="1841" y="1275"/>
                    </a:lnTo>
                    <a:lnTo>
                      <a:pt x="1841" y="1579"/>
                    </a:lnTo>
                    <a:lnTo>
                      <a:pt x="0" y="517"/>
                    </a:lnTo>
                    <a:lnTo>
                      <a:pt x="294" y="0"/>
                    </a:lnTo>
                    <a:lnTo>
                      <a:pt x="1841" y="882"/>
                    </a:lnTo>
                    <a:close/>
                  </a:path>
                </a:pathLst>
              </a:custGeom>
              <a:solidFill>
                <a:srgbClr val="3442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 dirty="0"/>
              </a:p>
            </p:txBody>
          </p:sp>
          <p:sp>
            <p:nvSpPr>
              <p:cNvPr id="147" name="ïṧļïde">
                <a:extLst>
                  <a:ext uri="{FF2B5EF4-FFF2-40B4-BE49-F238E27FC236}">
                    <a16:creationId xmlns:a16="http://schemas.microsoft.com/office/drawing/2014/main" id="{FABA599C-0BDE-46A7-82EA-390055EABBF3}"/>
                  </a:ext>
                </a:extLst>
              </p:cNvPr>
              <p:cNvSpPr/>
              <p:nvPr/>
            </p:nvSpPr>
            <p:spPr bwMode="auto">
              <a:xfrm>
                <a:off x="9499600" y="3181996"/>
                <a:ext cx="2689225" cy="1952625"/>
              </a:xfrm>
              <a:custGeom>
                <a:avLst/>
                <a:gdLst>
                  <a:gd name="T0" fmla="*/ 1694 w 1694"/>
                  <a:gd name="T1" fmla="*/ 882 h 1230"/>
                  <a:gd name="T2" fmla="*/ 1694 w 1694"/>
                  <a:gd name="T3" fmla="*/ 1230 h 1230"/>
                  <a:gd name="T4" fmla="*/ 0 w 1694"/>
                  <a:gd name="T5" fmla="*/ 256 h 1230"/>
                  <a:gd name="T6" fmla="*/ 147 w 1694"/>
                  <a:gd name="T7" fmla="*/ 0 h 1230"/>
                  <a:gd name="T8" fmla="*/ 1694 w 1694"/>
                  <a:gd name="T9" fmla="*/ 882 h 1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4" h="1230">
                    <a:moveTo>
                      <a:pt x="1694" y="882"/>
                    </a:moveTo>
                    <a:lnTo>
                      <a:pt x="1694" y="1230"/>
                    </a:lnTo>
                    <a:lnTo>
                      <a:pt x="0" y="256"/>
                    </a:lnTo>
                    <a:lnTo>
                      <a:pt x="147" y="0"/>
                    </a:lnTo>
                    <a:lnTo>
                      <a:pt x="1694" y="882"/>
                    </a:lnTo>
                    <a:close/>
                  </a:path>
                </a:pathLst>
              </a:custGeom>
              <a:solidFill>
                <a:srgbClr val="4051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 dirty="0"/>
              </a:p>
            </p:txBody>
          </p:sp>
          <p:sp>
            <p:nvSpPr>
              <p:cNvPr id="148" name="ïṣḷîḓé">
                <a:extLst>
                  <a:ext uri="{FF2B5EF4-FFF2-40B4-BE49-F238E27FC236}">
                    <a16:creationId xmlns:a16="http://schemas.microsoft.com/office/drawing/2014/main" id="{AA4B6AA4-8C7E-40B3-8D62-E0B2FCC0AF26}"/>
                  </a:ext>
                </a:extLst>
              </p:cNvPr>
              <p:cNvSpPr/>
              <p:nvPr/>
            </p:nvSpPr>
            <p:spPr bwMode="auto">
              <a:xfrm>
                <a:off x="9266237" y="3181996"/>
                <a:ext cx="544513" cy="869950"/>
              </a:xfrm>
              <a:custGeom>
                <a:avLst/>
                <a:gdLst>
                  <a:gd name="T0" fmla="*/ 50 w 343"/>
                  <a:gd name="T1" fmla="*/ 548 h 548"/>
                  <a:gd name="T2" fmla="*/ 343 w 343"/>
                  <a:gd name="T3" fmla="*/ 31 h 548"/>
                  <a:gd name="T4" fmla="*/ 294 w 343"/>
                  <a:gd name="T5" fmla="*/ 0 h 548"/>
                  <a:gd name="T6" fmla="*/ 0 w 343"/>
                  <a:gd name="T7" fmla="*/ 517 h 548"/>
                  <a:gd name="T8" fmla="*/ 50 w 343"/>
                  <a:gd name="T9" fmla="*/ 548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3" h="548">
                    <a:moveTo>
                      <a:pt x="50" y="548"/>
                    </a:moveTo>
                    <a:lnTo>
                      <a:pt x="343" y="31"/>
                    </a:lnTo>
                    <a:lnTo>
                      <a:pt x="294" y="0"/>
                    </a:lnTo>
                    <a:lnTo>
                      <a:pt x="0" y="517"/>
                    </a:lnTo>
                    <a:lnTo>
                      <a:pt x="50" y="54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C184BF19-C874-4360-9A67-9CF32741C980}"/>
                </a:ext>
              </a:extLst>
            </p:cNvPr>
            <p:cNvGrpSpPr/>
            <p:nvPr/>
          </p:nvGrpSpPr>
          <p:grpSpPr>
            <a:xfrm rot="20947382">
              <a:off x="6479150" y="-325665"/>
              <a:ext cx="2099554" cy="4438524"/>
              <a:chOff x="550863" y="442913"/>
              <a:chExt cx="2657475" cy="5970588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50" name="Rectangle 5">
                <a:extLst>
                  <a:ext uri="{FF2B5EF4-FFF2-40B4-BE49-F238E27FC236}">
                    <a16:creationId xmlns:a16="http://schemas.microsoft.com/office/drawing/2014/main" id="{F571F957-1194-4A24-8B5C-7C4D15E17A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1300" y="4673600"/>
                <a:ext cx="739775" cy="17780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6">
                <a:extLst>
                  <a:ext uri="{FF2B5EF4-FFF2-40B4-BE49-F238E27FC236}">
                    <a16:creationId xmlns:a16="http://schemas.microsoft.com/office/drawing/2014/main" id="{2AB32850-AADC-4FE3-AA99-2327B5D876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0988" y="6237288"/>
                <a:ext cx="657225" cy="176213"/>
              </a:xfrm>
              <a:custGeom>
                <a:avLst/>
                <a:gdLst>
                  <a:gd name="T0" fmla="*/ 264 w 305"/>
                  <a:gd name="T1" fmla="*/ 0 h 82"/>
                  <a:gd name="T2" fmla="*/ 41 w 305"/>
                  <a:gd name="T3" fmla="*/ 0 h 82"/>
                  <a:gd name="T4" fmla="*/ 0 w 305"/>
                  <a:gd name="T5" fmla="*/ 41 h 82"/>
                  <a:gd name="T6" fmla="*/ 0 w 305"/>
                  <a:gd name="T7" fmla="*/ 41 h 82"/>
                  <a:gd name="T8" fmla="*/ 41 w 305"/>
                  <a:gd name="T9" fmla="*/ 82 h 82"/>
                  <a:gd name="T10" fmla="*/ 264 w 305"/>
                  <a:gd name="T11" fmla="*/ 82 h 82"/>
                  <a:gd name="T12" fmla="*/ 305 w 305"/>
                  <a:gd name="T13" fmla="*/ 41 h 82"/>
                  <a:gd name="T14" fmla="*/ 305 w 305"/>
                  <a:gd name="T15" fmla="*/ 41 h 82"/>
                  <a:gd name="T16" fmla="*/ 264 w 305"/>
                  <a:gd name="T17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5" h="82">
                    <a:moveTo>
                      <a:pt x="264" y="0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18" y="0"/>
                      <a:pt x="0" y="18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64"/>
                      <a:pt x="18" y="82"/>
                      <a:pt x="41" y="82"/>
                    </a:cubicBezTo>
                    <a:cubicBezTo>
                      <a:pt x="264" y="82"/>
                      <a:pt x="264" y="82"/>
                      <a:pt x="264" y="82"/>
                    </a:cubicBezTo>
                    <a:cubicBezTo>
                      <a:pt x="287" y="82"/>
                      <a:pt x="305" y="64"/>
                      <a:pt x="305" y="41"/>
                    </a:cubicBezTo>
                    <a:cubicBezTo>
                      <a:pt x="305" y="41"/>
                      <a:pt x="305" y="41"/>
                      <a:pt x="305" y="41"/>
                    </a:cubicBezTo>
                    <a:cubicBezTo>
                      <a:pt x="305" y="18"/>
                      <a:pt x="287" y="0"/>
                      <a:pt x="264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Rectangle 7">
                <a:extLst>
                  <a:ext uri="{FF2B5EF4-FFF2-40B4-BE49-F238E27FC236}">
                    <a16:creationId xmlns:a16="http://schemas.microsoft.com/office/drawing/2014/main" id="{25AA0277-8F4A-4E36-8EBC-2059EF7320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1475" y="4851400"/>
                <a:ext cx="476250" cy="13858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Rectangle 8">
                <a:extLst>
                  <a:ext uri="{FF2B5EF4-FFF2-40B4-BE49-F238E27FC236}">
                    <a16:creationId xmlns:a16="http://schemas.microsoft.com/office/drawing/2014/main" id="{2B7A8879-DD8A-44C3-8062-8F06B315E4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1475" y="4956175"/>
                <a:ext cx="476250" cy="22225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Rectangle 9">
                <a:extLst>
                  <a:ext uri="{FF2B5EF4-FFF2-40B4-BE49-F238E27FC236}">
                    <a16:creationId xmlns:a16="http://schemas.microsoft.com/office/drawing/2014/main" id="{3FE6E77A-93EB-437B-A0B2-F0EE53E70B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1475" y="5273675"/>
                <a:ext cx="476250" cy="22225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Rectangle 10">
                <a:extLst>
                  <a:ext uri="{FF2B5EF4-FFF2-40B4-BE49-F238E27FC236}">
                    <a16:creationId xmlns:a16="http://schemas.microsoft.com/office/drawing/2014/main" id="{841917AB-A451-4750-81D3-0F3DD984A8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1475" y="5591175"/>
                <a:ext cx="476250" cy="22225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Rectangle 11">
                <a:extLst>
                  <a:ext uri="{FF2B5EF4-FFF2-40B4-BE49-F238E27FC236}">
                    <a16:creationId xmlns:a16="http://schemas.microsoft.com/office/drawing/2014/main" id="{29B3840E-57A3-4A02-890B-7A20434B13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1475" y="5908675"/>
                <a:ext cx="476250" cy="22225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Rectangle 12">
                <a:extLst>
                  <a:ext uri="{FF2B5EF4-FFF2-40B4-BE49-F238E27FC236}">
                    <a16:creationId xmlns:a16="http://schemas.microsoft.com/office/drawing/2014/main" id="{2974BAF0-3A7F-4A67-AFBD-34426E3F0B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7850" y="601663"/>
                <a:ext cx="65088" cy="2892425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Rectangle 13">
                <a:extLst>
                  <a:ext uri="{FF2B5EF4-FFF2-40B4-BE49-F238E27FC236}">
                    <a16:creationId xmlns:a16="http://schemas.microsoft.com/office/drawing/2014/main" id="{5283B2B8-C6DE-4297-A61B-27CD66464F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7663" y="601663"/>
                <a:ext cx="65088" cy="2892425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Rectangle 14">
                <a:extLst>
                  <a:ext uri="{FF2B5EF4-FFF2-40B4-BE49-F238E27FC236}">
                    <a16:creationId xmlns:a16="http://schemas.microsoft.com/office/drawing/2014/main" id="{5BF6E360-9A2C-40A1-8DF0-614C489CA4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0650" y="601663"/>
                <a:ext cx="63500" cy="2892425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Rectangle 15">
                <a:extLst>
                  <a:ext uri="{FF2B5EF4-FFF2-40B4-BE49-F238E27FC236}">
                    <a16:creationId xmlns:a16="http://schemas.microsoft.com/office/drawing/2014/main" id="{A3A2981F-2703-4BC7-8C7B-0808514BB4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0463" y="779463"/>
                <a:ext cx="65088" cy="2540000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Rectangle 16">
                <a:extLst>
                  <a:ext uri="{FF2B5EF4-FFF2-40B4-BE49-F238E27FC236}">
                    <a16:creationId xmlns:a16="http://schemas.microsoft.com/office/drawing/2014/main" id="{71CA45F5-97BD-45CE-B1A1-A6C66CE7E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1863" y="985838"/>
                <a:ext cx="65088" cy="2124075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Rectangle 17">
                <a:extLst>
                  <a:ext uri="{FF2B5EF4-FFF2-40B4-BE49-F238E27FC236}">
                    <a16:creationId xmlns:a16="http://schemas.microsoft.com/office/drawing/2014/main" id="{3CB87697-35EE-4595-80AF-4C635F1D36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6450" y="601663"/>
                <a:ext cx="65088" cy="2892425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Rectangle 18">
                <a:extLst>
                  <a:ext uri="{FF2B5EF4-FFF2-40B4-BE49-F238E27FC236}">
                    <a16:creationId xmlns:a16="http://schemas.microsoft.com/office/drawing/2014/main" id="{0DD5805E-7D6E-4E44-99EF-D631E50649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6638" y="601663"/>
                <a:ext cx="61913" cy="2892425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Rectangle 19">
                <a:extLst>
                  <a:ext uri="{FF2B5EF4-FFF2-40B4-BE49-F238E27FC236}">
                    <a16:creationId xmlns:a16="http://schemas.microsoft.com/office/drawing/2014/main" id="{A4F5B145-E41C-4FC5-9CE3-9FFBE456A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5238" y="779463"/>
                <a:ext cx="63500" cy="2540000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Rectangle 20">
                <a:extLst>
                  <a:ext uri="{FF2B5EF4-FFF2-40B4-BE49-F238E27FC236}">
                    <a16:creationId xmlns:a16="http://schemas.microsoft.com/office/drawing/2014/main" id="{0BF79E4C-18EE-4A01-82AF-ECBD082093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2250" y="985838"/>
                <a:ext cx="65088" cy="2124075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Rectangle 21">
                <a:extLst>
                  <a:ext uri="{FF2B5EF4-FFF2-40B4-BE49-F238E27FC236}">
                    <a16:creationId xmlns:a16="http://schemas.microsoft.com/office/drawing/2014/main" id="{2D5B0299-9E48-4D04-B510-A1D2402C43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500" y="2016125"/>
                <a:ext cx="2363788" cy="63500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Rectangle 22">
                <a:extLst>
                  <a:ext uri="{FF2B5EF4-FFF2-40B4-BE49-F238E27FC236}">
                    <a16:creationId xmlns:a16="http://schemas.microsoft.com/office/drawing/2014/main" id="{940E03A2-FB79-4E1E-B990-275E667082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500" y="1787525"/>
                <a:ext cx="2363788" cy="63500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Rectangle 23">
                <a:extLst>
                  <a:ext uri="{FF2B5EF4-FFF2-40B4-BE49-F238E27FC236}">
                    <a16:creationId xmlns:a16="http://schemas.microsoft.com/office/drawing/2014/main" id="{977F5B0B-4CA2-46EA-BAA2-1DC75D1925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500" y="1555750"/>
                <a:ext cx="2363788" cy="65088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Rectangle 24">
                <a:extLst>
                  <a:ext uri="{FF2B5EF4-FFF2-40B4-BE49-F238E27FC236}">
                    <a16:creationId xmlns:a16="http://schemas.microsoft.com/office/drawing/2014/main" id="{2324DD0E-5CA9-4ED6-AE7A-D53CDE1616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1375" y="1327150"/>
                <a:ext cx="2076450" cy="65088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Rectangle 25">
                <a:extLst>
                  <a:ext uri="{FF2B5EF4-FFF2-40B4-BE49-F238E27FC236}">
                    <a16:creationId xmlns:a16="http://schemas.microsoft.com/office/drawing/2014/main" id="{739183D6-ADAC-40D2-8629-AD4557A4CD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1238" y="1098550"/>
                <a:ext cx="1736725" cy="61913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Rectangle 26">
                <a:extLst>
                  <a:ext uri="{FF2B5EF4-FFF2-40B4-BE49-F238E27FC236}">
                    <a16:creationId xmlns:a16="http://schemas.microsoft.com/office/drawing/2014/main" id="{9A352F40-1DC7-4A9D-AD22-8560383D2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1238" y="884238"/>
                <a:ext cx="1736725" cy="63500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Rectangle 27">
                <a:extLst>
                  <a:ext uri="{FF2B5EF4-FFF2-40B4-BE49-F238E27FC236}">
                    <a16:creationId xmlns:a16="http://schemas.microsoft.com/office/drawing/2014/main" id="{0A7BBFAD-1DC2-4F76-9D47-340611A2F2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500" y="2246313"/>
                <a:ext cx="2363788" cy="65088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Rectangle 28">
                <a:extLst>
                  <a:ext uri="{FF2B5EF4-FFF2-40B4-BE49-F238E27FC236}">
                    <a16:creationId xmlns:a16="http://schemas.microsoft.com/office/drawing/2014/main" id="{C8720E8F-0235-41AF-A33F-147A974932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500" y="2474913"/>
                <a:ext cx="2363788" cy="65088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Rectangle 29">
                <a:extLst>
                  <a:ext uri="{FF2B5EF4-FFF2-40B4-BE49-F238E27FC236}">
                    <a16:creationId xmlns:a16="http://schemas.microsoft.com/office/drawing/2014/main" id="{D01FFC2E-BF8B-43F1-AEE2-78C502432F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0681" y="2709749"/>
                <a:ext cx="2076450" cy="61913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Rectangle 30">
                <a:extLst>
                  <a:ext uri="{FF2B5EF4-FFF2-40B4-BE49-F238E27FC236}">
                    <a16:creationId xmlns:a16="http://schemas.microsoft.com/office/drawing/2014/main" id="{500F7A52-5013-49CF-8879-116563A8CF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1238" y="2935288"/>
                <a:ext cx="1736725" cy="65088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Rectangle 31">
                <a:extLst>
                  <a:ext uri="{FF2B5EF4-FFF2-40B4-BE49-F238E27FC236}">
                    <a16:creationId xmlns:a16="http://schemas.microsoft.com/office/drawing/2014/main" id="{14CC331B-77EA-4AF7-991D-0A2786791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1238" y="3159125"/>
                <a:ext cx="1736725" cy="65088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32">
                <a:extLst>
                  <a:ext uri="{FF2B5EF4-FFF2-40B4-BE49-F238E27FC236}">
                    <a16:creationId xmlns:a16="http://schemas.microsoft.com/office/drawing/2014/main" id="{3829F138-F97E-4B48-8C51-D4C831E96E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63" y="442913"/>
                <a:ext cx="2657475" cy="1587500"/>
              </a:xfrm>
              <a:custGeom>
                <a:avLst/>
                <a:gdLst>
                  <a:gd name="T0" fmla="*/ 618 w 1235"/>
                  <a:gd name="T1" fmla="*/ 0 h 736"/>
                  <a:gd name="T2" fmla="*/ 177 w 1235"/>
                  <a:gd name="T3" fmla="*/ 219 h 736"/>
                  <a:gd name="T4" fmla="*/ 0 w 1235"/>
                  <a:gd name="T5" fmla="*/ 736 h 736"/>
                  <a:gd name="T6" fmla="*/ 115 w 1235"/>
                  <a:gd name="T7" fmla="*/ 736 h 736"/>
                  <a:gd name="T8" fmla="*/ 618 w 1235"/>
                  <a:gd name="T9" fmla="*/ 115 h 736"/>
                  <a:gd name="T10" fmla="*/ 1120 w 1235"/>
                  <a:gd name="T11" fmla="*/ 736 h 736"/>
                  <a:gd name="T12" fmla="*/ 1235 w 1235"/>
                  <a:gd name="T13" fmla="*/ 736 h 736"/>
                  <a:gd name="T14" fmla="*/ 1058 w 1235"/>
                  <a:gd name="T15" fmla="*/ 219 h 736"/>
                  <a:gd name="T16" fmla="*/ 618 w 1235"/>
                  <a:gd name="T17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35" h="736">
                    <a:moveTo>
                      <a:pt x="618" y="0"/>
                    </a:moveTo>
                    <a:cubicBezTo>
                      <a:pt x="451" y="0"/>
                      <a:pt x="294" y="78"/>
                      <a:pt x="177" y="219"/>
                    </a:cubicBezTo>
                    <a:cubicBezTo>
                      <a:pt x="63" y="358"/>
                      <a:pt x="0" y="542"/>
                      <a:pt x="0" y="736"/>
                    </a:cubicBezTo>
                    <a:cubicBezTo>
                      <a:pt x="115" y="736"/>
                      <a:pt x="115" y="736"/>
                      <a:pt x="115" y="736"/>
                    </a:cubicBezTo>
                    <a:cubicBezTo>
                      <a:pt x="115" y="393"/>
                      <a:pt x="341" y="115"/>
                      <a:pt x="618" y="115"/>
                    </a:cubicBezTo>
                    <a:cubicBezTo>
                      <a:pt x="895" y="115"/>
                      <a:pt x="1120" y="393"/>
                      <a:pt x="1120" y="736"/>
                    </a:cubicBezTo>
                    <a:cubicBezTo>
                      <a:pt x="1235" y="736"/>
                      <a:pt x="1235" y="736"/>
                      <a:pt x="1235" y="736"/>
                    </a:cubicBezTo>
                    <a:cubicBezTo>
                      <a:pt x="1235" y="542"/>
                      <a:pt x="1172" y="358"/>
                      <a:pt x="1058" y="219"/>
                    </a:cubicBezTo>
                    <a:cubicBezTo>
                      <a:pt x="941" y="78"/>
                      <a:pt x="785" y="0"/>
                      <a:pt x="618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78" name="Freeform 33">
                <a:extLst>
                  <a:ext uri="{FF2B5EF4-FFF2-40B4-BE49-F238E27FC236}">
                    <a16:creationId xmlns:a16="http://schemas.microsoft.com/office/drawing/2014/main" id="{BA80BCB1-681E-403C-99DD-4ACD059DD0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0863" y="2030413"/>
                <a:ext cx="2657475" cy="2643188"/>
              </a:xfrm>
              <a:custGeom>
                <a:avLst/>
                <a:gdLst>
                  <a:gd name="T0" fmla="*/ 618 w 1235"/>
                  <a:gd name="T1" fmla="*/ 622 h 1225"/>
                  <a:gd name="T2" fmla="*/ 115 w 1235"/>
                  <a:gd name="T3" fmla="*/ 0 h 1225"/>
                  <a:gd name="T4" fmla="*/ 0 w 1235"/>
                  <a:gd name="T5" fmla="*/ 0 h 1225"/>
                  <a:gd name="T6" fmla="*/ 177 w 1235"/>
                  <a:gd name="T7" fmla="*/ 517 h 1225"/>
                  <a:gd name="T8" fmla="*/ 206 w 1235"/>
                  <a:gd name="T9" fmla="*/ 549 h 1225"/>
                  <a:gd name="T10" fmla="*/ 451 w 1235"/>
                  <a:gd name="T11" fmla="*/ 1225 h 1225"/>
                  <a:gd name="T12" fmla="*/ 618 w 1235"/>
                  <a:gd name="T13" fmla="*/ 1225 h 1225"/>
                  <a:gd name="T14" fmla="*/ 784 w 1235"/>
                  <a:gd name="T15" fmla="*/ 1225 h 1225"/>
                  <a:gd name="T16" fmla="*/ 1030 w 1235"/>
                  <a:gd name="T17" fmla="*/ 549 h 1225"/>
                  <a:gd name="T18" fmla="*/ 1058 w 1235"/>
                  <a:gd name="T19" fmla="*/ 517 h 1225"/>
                  <a:gd name="T20" fmla="*/ 1235 w 1235"/>
                  <a:gd name="T21" fmla="*/ 0 h 1225"/>
                  <a:gd name="T22" fmla="*/ 1120 w 1235"/>
                  <a:gd name="T23" fmla="*/ 0 h 1225"/>
                  <a:gd name="T24" fmla="*/ 618 w 1235"/>
                  <a:gd name="T25" fmla="*/ 622 h 1225"/>
                  <a:gd name="T26" fmla="*/ 751 w 1235"/>
                  <a:gd name="T27" fmla="*/ 981 h 1225"/>
                  <a:gd name="T28" fmla="*/ 485 w 1235"/>
                  <a:gd name="T29" fmla="*/ 981 h 1225"/>
                  <a:gd name="T30" fmla="*/ 375 w 1235"/>
                  <a:gd name="T31" fmla="*/ 678 h 1225"/>
                  <a:gd name="T32" fmla="*/ 618 w 1235"/>
                  <a:gd name="T33" fmla="*/ 737 h 1225"/>
                  <a:gd name="T34" fmla="*/ 860 w 1235"/>
                  <a:gd name="T35" fmla="*/ 678 h 1225"/>
                  <a:gd name="T36" fmla="*/ 751 w 1235"/>
                  <a:gd name="T37" fmla="*/ 981 h 1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35" h="1225">
                    <a:moveTo>
                      <a:pt x="618" y="622"/>
                    </a:moveTo>
                    <a:cubicBezTo>
                      <a:pt x="341" y="622"/>
                      <a:pt x="115" y="343"/>
                      <a:pt x="11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95"/>
                      <a:pt x="63" y="379"/>
                      <a:pt x="177" y="517"/>
                    </a:cubicBezTo>
                    <a:cubicBezTo>
                      <a:pt x="187" y="528"/>
                      <a:pt x="196" y="539"/>
                      <a:pt x="206" y="549"/>
                    </a:cubicBezTo>
                    <a:cubicBezTo>
                      <a:pt x="451" y="1225"/>
                      <a:pt x="451" y="1225"/>
                      <a:pt x="451" y="1225"/>
                    </a:cubicBezTo>
                    <a:cubicBezTo>
                      <a:pt x="618" y="1225"/>
                      <a:pt x="618" y="1225"/>
                      <a:pt x="618" y="1225"/>
                    </a:cubicBezTo>
                    <a:cubicBezTo>
                      <a:pt x="784" y="1225"/>
                      <a:pt x="784" y="1225"/>
                      <a:pt x="784" y="1225"/>
                    </a:cubicBezTo>
                    <a:cubicBezTo>
                      <a:pt x="1030" y="549"/>
                      <a:pt x="1030" y="549"/>
                      <a:pt x="1030" y="549"/>
                    </a:cubicBezTo>
                    <a:cubicBezTo>
                      <a:pt x="1039" y="539"/>
                      <a:pt x="1049" y="528"/>
                      <a:pt x="1058" y="517"/>
                    </a:cubicBezTo>
                    <a:cubicBezTo>
                      <a:pt x="1172" y="379"/>
                      <a:pt x="1235" y="195"/>
                      <a:pt x="1235" y="0"/>
                    </a:cubicBezTo>
                    <a:cubicBezTo>
                      <a:pt x="1120" y="0"/>
                      <a:pt x="1120" y="0"/>
                      <a:pt x="1120" y="0"/>
                    </a:cubicBezTo>
                    <a:cubicBezTo>
                      <a:pt x="1120" y="343"/>
                      <a:pt x="895" y="622"/>
                      <a:pt x="618" y="622"/>
                    </a:cubicBezTo>
                    <a:close/>
                    <a:moveTo>
                      <a:pt x="751" y="981"/>
                    </a:moveTo>
                    <a:cubicBezTo>
                      <a:pt x="485" y="981"/>
                      <a:pt x="485" y="981"/>
                      <a:pt x="485" y="981"/>
                    </a:cubicBezTo>
                    <a:cubicBezTo>
                      <a:pt x="375" y="678"/>
                      <a:pt x="375" y="678"/>
                      <a:pt x="375" y="678"/>
                    </a:cubicBezTo>
                    <a:cubicBezTo>
                      <a:pt x="450" y="717"/>
                      <a:pt x="533" y="737"/>
                      <a:pt x="618" y="737"/>
                    </a:cubicBezTo>
                    <a:cubicBezTo>
                      <a:pt x="703" y="737"/>
                      <a:pt x="785" y="717"/>
                      <a:pt x="860" y="678"/>
                    </a:cubicBezTo>
                    <a:lnTo>
                      <a:pt x="751" y="9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28" name="ïśḷíḑe">
              <a:extLst>
                <a:ext uri="{FF2B5EF4-FFF2-40B4-BE49-F238E27FC236}">
                  <a16:creationId xmlns:a16="http://schemas.microsoft.com/office/drawing/2014/main" id="{78FCC709-6273-4FD1-B5D4-D9CF763AC6CB}"/>
                </a:ext>
              </a:extLst>
            </p:cNvPr>
            <p:cNvGrpSpPr/>
            <p:nvPr/>
          </p:nvGrpSpPr>
          <p:grpSpPr>
            <a:xfrm rot="20988239">
              <a:off x="7200314" y="2659362"/>
              <a:ext cx="705036" cy="1281676"/>
              <a:chOff x="8599487" y="2724150"/>
              <a:chExt cx="496889" cy="903288"/>
            </a:xfrm>
            <a:solidFill>
              <a:srgbClr val="FBD5A7"/>
            </a:solidFill>
            <a:effectLst>
              <a:outerShdw blurRad="139700" dist="38100" algn="l" rotWithShape="0">
                <a:prstClr val="black">
                  <a:alpha val="22000"/>
                </a:prstClr>
              </a:outerShdw>
            </a:effectLst>
          </p:grpSpPr>
          <p:sp>
            <p:nvSpPr>
              <p:cNvPr id="129" name="iṩ1îdè">
                <a:extLst>
                  <a:ext uri="{FF2B5EF4-FFF2-40B4-BE49-F238E27FC236}">
                    <a16:creationId xmlns:a16="http://schemas.microsoft.com/office/drawing/2014/main" id="{015716E5-AF36-4C97-809E-7A2C0B1F54EA}"/>
                  </a:ext>
                </a:extLst>
              </p:cNvPr>
              <p:cNvSpPr/>
              <p:nvPr/>
            </p:nvSpPr>
            <p:spPr bwMode="auto">
              <a:xfrm>
                <a:off x="8613775" y="3382963"/>
                <a:ext cx="395288" cy="244475"/>
              </a:xfrm>
              <a:custGeom>
                <a:avLst/>
                <a:gdLst>
                  <a:gd name="T0" fmla="*/ 1 w 105"/>
                  <a:gd name="T1" fmla="*/ 27 h 65"/>
                  <a:gd name="T2" fmla="*/ 27 w 105"/>
                  <a:gd name="T3" fmla="*/ 59 h 65"/>
                  <a:gd name="T4" fmla="*/ 72 w 105"/>
                  <a:gd name="T5" fmla="*/ 63 h 65"/>
                  <a:gd name="T6" fmla="*/ 103 w 105"/>
                  <a:gd name="T7" fmla="*/ 37 h 65"/>
                  <a:gd name="T8" fmla="*/ 103 w 105"/>
                  <a:gd name="T9" fmla="*/ 37 h 65"/>
                  <a:gd name="T10" fmla="*/ 77 w 105"/>
                  <a:gd name="T11" fmla="*/ 6 h 65"/>
                  <a:gd name="T12" fmla="*/ 33 w 105"/>
                  <a:gd name="T13" fmla="*/ 2 h 65"/>
                  <a:gd name="T14" fmla="*/ 1 w 105"/>
                  <a:gd name="T15" fmla="*/ 2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5" h="65">
                    <a:moveTo>
                      <a:pt x="1" y="27"/>
                    </a:moveTo>
                    <a:cubicBezTo>
                      <a:pt x="0" y="43"/>
                      <a:pt x="11" y="57"/>
                      <a:pt x="27" y="59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87" y="65"/>
                      <a:pt x="102" y="53"/>
                      <a:pt x="103" y="37"/>
                    </a:cubicBezTo>
                    <a:cubicBezTo>
                      <a:pt x="103" y="37"/>
                      <a:pt x="103" y="37"/>
                      <a:pt x="103" y="37"/>
                    </a:cubicBezTo>
                    <a:cubicBezTo>
                      <a:pt x="105" y="22"/>
                      <a:pt x="93" y="7"/>
                      <a:pt x="77" y="6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17" y="0"/>
                      <a:pt x="3" y="12"/>
                      <a:pt x="1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77500" lnSpcReduction="20000"/>
              </a:bodyPr>
              <a:lstStyle/>
              <a:p>
                <a:endParaRPr lang="en-US" dirty="0"/>
              </a:p>
            </p:txBody>
          </p:sp>
          <p:sp>
            <p:nvSpPr>
              <p:cNvPr id="130" name="ïŝḻïde">
                <a:extLst>
                  <a:ext uri="{FF2B5EF4-FFF2-40B4-BE49-F238E27FC236}">
                    <a16:creationId xmlns:a16="http://schemas.microsoft.com/office/drawing/2014/main" id="{A8756939-3EE1-4FDF-823B-E8476168C89B}"/>
                  </a:ext>
                </a:extLst>
              </p:cNvPr>
              <p:cNvSpPr/>
              <p:nvPr/>
            </p:nvSpPr>
            <p:spPr bwMode="auto">
              <a:xfrm>
                <a:off x="8599487" y="3160713"/>
                <a:ext cx="395288" cy="241300"/>
              </a:xfrm>
              <a:custGeom>
                <a:avLst/>
                <a:gdLst>
                  <a:gd name="T0" fmla="*/ 2 w 105"/>
                  <a:gd name="T1" fmla="*/ 27 h 64"/>
                  <a:gd name="T2" fmla="*/ 28 w 105"/>
                  <a:gd name="T3" fmla="*/ 59 h 64"/>
                  <a:gd name="T4" fmla="*/ 72 w 105"/>
                  <a:gd name="T5" fmla="*/ 63 h 64"/>
                  <a:gd name="T6" fmla="*/ 104 w 105"/>
                  <a:gd name="T7" fmla="*/ 37 h 64"/>
                  <a:gd name="T8" fmla="*/ 104 w 105"/>
                  <a:gd name="T9" fmla="*/ 37 h 64"/>
                  <a:gd name="T10" fmla="*/ 78 w 105"/>
                  <a:gd name="T11" fmla="*/ 5 h 64"/>
                  <a:gd name="T12" fmla="*/ 34 w 105"/>
                  <a:gd name="T13" fmla="*/ 1 h 64"/>
                  <a:gd name="T14" fmla="*/ 2 w 105"/>
                  <a:gd name="T15" fmla="*/ 2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5" h="64">
                    <a:moveTo>
                      <a:pt x="2" y="27"/>
                    </a:moveTo>
                    <a:cubicBezTo>
                      <a:pt x="0" y="43"/>
                      <a:pt x="12" y="57"/>
                      <a:pt x="28" y="59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88" y="64"/>
                      <a:pt x="102" y="53"/>
                      <a:pt x="104" y="37"/>
                    </a:cubicBezTo>
                    <a:cubicBezTo>
                      <a:pt x="104" y="37"/>
                      <a:pt x="104" y="37"/>
                      <a:pt x="104" y="37"/>
                    </a:cubicBezTo>
                    <a:cubicBezTo>
                      <a:pt x="105" y="21"/>
                      <a:pt x="94" y="7"/>
                      <a:pt x="78" y="5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18" y="0"/>
                      <a:pt x="4" y="11"/>
                      <a:pt x="2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70000" lnSpcReduction="20000"/>
              </a:bodyPr>
              <a:lstStyle/>
              <a:p>
                <a:endParaRPr lang="en-US" dirty="0"/>
              </a:p>
            </p:txBody>
          </p:sp>
          <p:sp>
            <p:nvSpPr>
              <p:cNvPr id="131" name="iṩ1îḋê">
                <a:extLst>
                  <a:ext uri="{FF2B5EF4-FFF2-40B4-BE49-F238E27FC236}">
                    <a16:creationId xmlns:a16="http://schemas.microsoft.com/office/drawing/2014/main" id="{00703A7A-F089-4310-BCB1-78B784B60730}"/>
                  </a:ext>
                </a:extLst>
              </p:cNvPr>
              <p:cNvSpPr/>
              <p:nvPr/>
            </p:nvSpPr>
            <p:spPr bwMode="auto">
              <a:xfrm>
                <a:off x="8648700" y="2938463"/>
                <a:ext cx="393700" cy="244475"/>
              </a:xfrm>
              <a:custGeom>
                <a:avLst/>
                <a:gdLst>
                  <a:gd name="T0" fmla="*/ 1 w 105"/>
                  <a:gd name="T1" fmla="*/ 28 h 65"/>
                  <a:gd name="T2" fmla="*/ 27 w 105"/>
                  <a:gd name="T3" fmla="*/ 59 h 65"/>
                  <a:gd name="T4" fmla="*/ 72 w 105"/>
                  <a:gd name="T5" fmla="*/ 63 h 65"/>
                  <a:gd name="T6" fmla="*/ 103 w 105"/>
                  <a:gd name="T7" fmla="*/ 37 h 65"/>
                  <a:gd name="T8" fmla="*/ 103 w 105"/>
                  <a:gd name="T9" fmla="*/ 37 h 65"/>
                  <a:gd name="T10" fmla="*/ 77 w 105"/>
                  <a:gd name="T11" fmla="*/ 6 h 65"/>
                  <a:gd name="T12" fmla="*/ 33 w 105"/>
                  <a:gd name="T13" fmla="*/ 2 h 65"/>
                  <a:gd name="T14" fmla="*/ 1 w 105"/>
                  <a:gd name="T15" fmla="*/ 2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5" h="65">
                    <a:moveTo>
                      <a:pt x="1" y="28"/>
                    </a:moveTo>
                    <a:cubicBezTo>
                      <a:pt x="0" y="43"/>
                      <a:pt x="11" y="57"/>
                      <a:pt x="27" y="59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87" y="65"/>
                      <a:pt x="102" y="53"/>
                      <a:pt x="103" y="37"/>
                    </a:cubicBezTo>
                    <a:cubicBezTo>
                      <a:pt x="103" y="37"/>
                      <a:pt x="103" y="37"/>
                      <a:pt x="103" y="37"/>
                    </a:cubicBezTo>
                    <a:cubicBezTo>
                      <a:pt x="105" y="22"/>
                      <a:pt x="93" y="7"/>
                      <a:pt x="77" y="6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17" y="0"/>
                      <a:pt x="3" y="12"/>
                      <a:pt x="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77500" lnSpcReduction="20000"/>
              </a:bodyPr>
              <a:lstStyle/>
              <a:p>
                <a:endParaRPr lang="en-US" dirty="0"/>
              </a:p>
            </p:txBody>
          </p:sp>
          <p:sp>
            <p:nvSpPr>
              <p:cNvPr id="132" name="ïşļíḓé">
                <a:extLst>
                  <a:ext uri="{FF2B5EF4-FFF2-40B4-BE49-F238E27FC236}">
                    <a16:creationId xmlns:a16="http://schemas.microsoft.com/office/drawing/2014/main" id="{F018758F-5B3F-4C9C-8A24-805EE5D4C861}"/>
                  </a:ext>
                </a:extLst>
              </p:cNvPr>
              <p:cNvSpPr/>
              <p:nvPr/>
            </p:nvSpPr>
            <p:spPr bwMode="auto">
              <a:xfrm>
                <a:off x="8701088" y="2724150"/>
                <a:ext cx="395288" cy="244475"/>
              </a:xfrm>
              <a:custGeom>
                <a:avLst/>
                <a:gdLst>
                  <a:gd name="T0" fmla="*/ 2 w 105"/>
                  <a:gd name="T1" fmla="*/ 28 h 65"/>
                  <a:gd name="T2" fmla="*/ 27 w 105"/>
                  <a:gd name="T3" fmla="*/ 59 h 65"/>
                  <a:gd name="T4" fmla="*/ 72 w 105"/>
                  <a:gd name="T5" fmla="*/ 64 h 65"/>
                  <a:gd name="T6" fmla="*/ 103 w 105"/>
                  <a:gd name="T7" fmla="*/ 38 h 65"/>
                  <a:gd name="T8" fmla="*/ 103 w 105"/>
                  <a:gd name="T9" fmla="*/ 38 h 65"/>
                  <a:gd name="T10" fmla="*/ 78 w 105"/>
                  <a:gd name="T11" fmla="*/ 6 h 65"/>
                  <a:gd name="T12" fmla="*/ 33 w 105"/>
                  <a:gd name="T13" fmla="*/ 2 h 65"/>
                  <a:gd name="T14" fmla="*/ 2 w 105"/>
                  <a:gd name="T15" fmla="*/ 2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5" h="65">
                    <a:moveTo>
                      <a:pt x="2" y="28"/>
                    </a:moveTo>
                    <a:cubicBezTo>
                      <a:pt x="0" y="44"/>
                      <a:pt x="12" y="58"/>
                      <a:pt x="27" y="59"/>
                    </a:cubicBezTo>
                    <a:cubicBezTo>
                      <a:pt x="72" y="64"/>
                      <a:pt x="72" y="64"/>
                      <a:pt x="72" y="64"/>
                    </a:cubicBezTo>
                    <a:cubicBezTo>
                      <a:pt x="88" y="65"/>
                      <a:pt x="102" y="54"/>
                      <a:pt x="103" y="38"/>
                    </a:cubicBezTo>
                    <a:cubicBezTo>
                      <a:pt x="103" y="38"/>
                      <a:pt x="103" y="38"/>
                      <a:pt x="103" y="38"/>
                    </a:cubicBezTo>
                    <a:cubicBezTo>
                      <a:pt x="105" y="22"/>
                      <a:pt x="93" y="8"/>
                      <a:pt x="78" y="6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17" y="0"/>
                      <a:pt x="3" y="12"/>
                      <a:pt x="2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77500" lnSpcReduction="20000"/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98C04888-73F4-4CAD-8858-770D16A9E410}"/>
              </a:ext>
            </a:extLst>
          </p:cNvPr>
          <p:cNvGrpSpPr/>
          <p:nvPr/>
        </p:nvGrpSpPr>
        <p:grpSpPr>
          <a:xfrm flipH="1">
            <a:off x="521244" y="266995"/>
            <a:ext cx="4037182" cy="447040"/>
            <a:chOff x="1812079" y="281940"/>
            <a:chExt cx="4179419" cy="162088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225" name="直接连接符 224">
              <a:extLst>
                <a:ext uri="{FF2B5EF4-FFF2-40B4-BE49-F238E27FC236}">
                  <a16:creationId xmlns:a16="http://schemas.microsoft.com/office/drawing/2014/main" id="{58EAC3D9-291D-49E0-A3F8-DBB96D0F5A9C}"/>
                </a:ext>
              </a:extLst>
            </p:cNvPr>
            <p:cNvCxnSpPr>
              <a:cxnSpLocks/>
            </p:cNvCxnSpPr>
            <p:nvPr/>
          </p:nvCxnSpPr>
          <p:spPr>
            <a:xfrm>
              <a:off x="1812079" y="287383"/>
              <a:ext cx="4170709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>
              <a:extLst>
                <a:ext uri="{FF2B5EF4-FFF2-40B4-BE49-F238E27FC236}">
                  <a16:creationId xmlns:a16="http://schemas.microsoft.com/office/drawing/2014/main" id="{542FE886-92DE-4CF3-B3AB-101611B6E9B8}"/>
                </a:ext>
              </a:extLst>
            </p:cNvPr>
            <p:cNvCxnSpPr>
              <a:cxnSpLocks/>
            </p:cNvCxnSpPr>
            <p:nvPr/>
          </p:nvCxnSpPr>
          <p:spPr>
            <a:xfrm>
              <a:off x="1817159" y="1902823"/>
              <a:ext cx="4174339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>
              <a:extLst>
                <a:ext uri="{FF2B5EF4-FFF2-40B4-BE49-F238E27FC236}">
                  <a16:creationId xmlns:a16="http://schemas.microsoft.com/office/drawing/2014/main" id="{C15535D4-8833-4F90-9668-42311BB5EC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1319" y="281940"/>
              <a:ext cx="0" cy="161925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8" name="组合 227">
            <a:extLst>
              <a:ext uri="{FF2B5EF4-FFF2-40B4-BE49-F238E27FC236}">
                <a16:creationId xmlns:a16="http://schemas.microsoft.com/office/drawing/2014/main" id="{90BA7DC3-E304-46A3-8D9D-235666853CB0}"/>
              </a:ext>
            </a:extLst>
          </p:cNvPr>
          <p:cNvGrpSpPr/>
          <p:nvPr/>
        </p:nvGrpSpPr>
        <p:grpSpPr>
          <a:xfrm>
            <a:off x="79058" y="101600"/>
            <a:ext cx="720000" cy="720000"/>
            <a:chOff x="8548688" y="2682875"/>
            <a:chExt cx="1833563" cy="1838325"/>
          </a:xfrm>
        </p:grpSpPr>
        <p:sp>
          <p:nvSpPr>
            <p:cNvPr id="229" name="Freeform 34">
              <a:extLst>
                <a:ext uri="{FF2B5EF4-FFF2-40B4-BE49-F238E27FC236}">
                  <a16:creationId xmlns:a16="http://schemas.microsoft.com/office/drawing/2014/main" id="{9EF7A8A8-D7EF-46CC-BC21-C07059A6F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8688" y="2682875"/>
              <a:ext cx="1568450" cy="1838325"/>
            </a:xfrm>
            <a:custGeom>
              <a:avLst/>
              <a:gdLst>
                <a:gd name="T0" fmla="*/ 112 w 729"/>
                <a:gd name="T1" fmla="*/ 426 h 852"/>
                <a:gd name="T2" fmla="*/ 411 w 729"/>
                <a:gd name="T3" fmla="*/ 126 h 852"/>
                <a:gd name="T4" fmla="*/ 729 w 729"/>
                <a:gd name="T5" fmla="*/ 126 h 852"/>
                <a:gd name="T6" fmla="*/ 426 w 729"/>
                <a:gd name="T7" fmla="*/ 0 h 852"/>
                <a:gd name="T8" fmla="*/ 0 w 729"/>
                <a:gd name="T9" fmla="*/ 426 h 852"/>
                <a:gd name="T10" fmla="*/ 426 w 729"/>
                <a:gd name="T11" fmla="*/ 852 h 852"/>
                <a:gd name="T12" fmla="*/ 729 w 729"/>
                <a:gd name="T13" fmla="*/ 725 h 852"/>
                <a:gd name="T14" fmla="*/ 411 w 729"/>
                <a:gd name="T15" fmla="*/ 725 h 852"/>
                <a:gd name="T16" fmla="*/ 112 w 729"/>
                <a:gd name="T17" fmla="*/ 426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9" h="852">
                  <a:moveTo>
                    <a:pt x="112" y="426"/>
                  </a:moveTo>
                  <a:cubicBezTo>
                    <a:pt x="112" y="261"/>
                    <a:pt x="246" y="126"/>
                    <a:pt x="411" y="126"/>
                  </a:cubicBezTo>
                  <a:cubicBezTo>
                    <a:pt x="729" y="126"/>
                    <a:pt x="729" y="126"/>
                    <a:pt x="729" y="126"/>
                  </a:cubicBezTo>
                  <a:cubicBezTo>
                    <a:pt x="652" y="48"/>
                    <a:pt x="545" y="0"/>
                    <a:pt x="426" y="0"/>
                  </a:cubicBezTo>
                  <a:cubicBezTo>
                    <a:pt x="191" y="0"/>
                    <a:pt x="0" y="191"/>
                    <a:pt x="0" y="426"/>
                  </a:cubicBezTo>
                  <a:cubicBezTo>
                    <a:pt x="0" y="661"/>
                    <a:pt x="191" y="852"/>
                    <a:pt x="426" y="852"/>
                  </a:cubicBezTo>
                  <a:cubicBezTo>
                    <a:pt x="545" y="852"/>
                    <a:pt x="652" y="803"/>
                    <a:pt x="729" y="725"/>
                  </a:cubicBezTo>
                  <a:cubicBezTo>
                    <a:pt x="411" y="725"/>
                    <a:pt x="411" y="725"/>
                    <a:pt x="411" y="725"/>
                  </a:cubicBezTo>
                  <a:cubicBezTo>
                    <a:pt x="246" y="725"/>
                    <a:pt x="112" y="591"/>
                    <a:pt x="112" y="426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Freeform 35">
              <a:extLst>
                <a:ext uri="{FF2B5EF4-FFF2-40B4-BE49-F238E27FC236}">
                  <a16:creationId xmlns:a16="http://schemas.microsoft.com/office/drawing/2014/main" id="{FBBB7FA6-D13D-46B7-9785-9CE023D0A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6038" y="3100388"/>
              <a:ext cx="1446213" cy="1000125"/>
            </a:xfrm>
            <a:custGeom>
              <a:avLst/>
              <a:gdLst>
                <a:gd name="T0" fmla="*/ 0 w 672"/>
                <a:gd name="T1" fmla="*/ 232 h 463"/>
                <a:gd name="T2" fmla="*/ 231 w 672"/>
                <a:gd name="T3" fmla="*/ 463 h 463"/>
                <a:gd name="T4" fmla="*/ 604 w 672"/>
                <a:gd name="T5" fmla="*/ 463 h 463"/>
                <a:gd name="T6" fmla="*/ 672 w 672"/>
                <a:gd name="T7" fmla="*/ 232 h 463"/>
                <a:gd name="T8" fmla="*/ 604 w 672"/>
                <a:gd name="T9" fmla="*/ 0 h 463"/>
                <a:gd name="T10" fmla="*/ 231 w 672"/>
                <a:gd name="T11" fmla="*/ 0 h 463"/>
                <a:gd name="T12" fmla="*/ 0 w 672"/>
                <a:gd name="T13" fmla="*/ 232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2" h="463">
                  <a:moveTo>
                    <a:pt x="0" y="232"/>
                  </a:moveTo>
                  <a:cubicBezTo>
                    <a:pt x="0" y="359"/>
                    <a:pt x="104" y="463"/>
                    <a:pt x="231" y="463"/>
                  </a:cubicBezTo>
                  <a:cubicBezTo>
                    <a:pt x="604" y="463"/>
                    <a:pt x="604" y="463"/>
                    <a:pt x="604" y="463"/>
                  </a:cubicBezTo>
                  <a:cubicBezTo>
                    <a:pt x="647" y="397"/>
                    <a:pt x="672" y="317"/>
                    <a:pt x="672" y="232"/>
                  </a:cubicBezTo>
                  <a:cubicBezTo>
                    <a:pt x="672" y="146"/>
                    <a:pt x="647" y="67"/>
                    <a:pt x="604" y="0"/>
                  </a:cubicBezTo>
                  <a:cubicBezTo>
                    <a:pt x="231" y="0"/>
                    <a:pt x="231" y="0"/>
                    <a:pt x="231" y="0"/>
                  </a:cubicBezTo>
                  <a:cubicBezTo>
                    <a:pt x="104" y="0"/>
                    <a:pt x="0" y="104"/>
                    <a:pt x="0" y="23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231" name="Freeform 36">
              <a:extLst>
                <a:ext uri="{FF2B5EF4-FFF2-40B4-BE49-F238E27FC236}">
                  <a16:creationId xmlns:a16="http://schemas.microsoft.com/office/drawing/2014/main" id="{E88E4492-059C-49F0-8E8D-B7E776882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9988" y="2954338"/>
              <a:ext cx="1446213" cy="1292225"/>
            </a:xfrm>
            <a:custGeom>
              <a:avLst/>
              <a:gdLst>
                <a:gd name="T0" fmla="*/ 299 w 672"/>
                <a:gd name="T1" fmla="*/ 0 h 599"/>
                <a:gd name="T2" fmla="*/ 0 w 672"/>
                <a:gd name="T3" fmla="*/ 300 h 599"/>
                <a:gd name="T4" fmla="*/ 299 w 672"/>
                <a:gd name="T5" fmla="*/ 599 h 599"/>
                <a:gd name="T6" fmla="*/ 617 w 672"/>
                <a:gd name="T7" fmla="*/ 599 h 599"/>
                <a:gd name="T8" fmla="*/ 672 w 672"/>
                <a:gd name="T9" fmla="*/ 531 h 599"/>
                <a:gd name="T10" fmla="*/ 299 w 672"/>
                <a:gd name="T11" fmla="*/ 531 h 599"/>
                <a:gd name="T12" fmla="*/ 68 w 672"/>
                <a:gd name="T13" fmla="*/ 300 h 599"/>
                <a:gd name="T14" fmla="*/ 299 w 672"/>
                <a:gd name="T15" fmla="*/ 68 h 599"/>
                <a:gd name="T16" fmla="*/ 672 w 672"/>
                <a:gd name="T17" fmla="*/ 68 h 599"/>
                <a:gd name="T18" fmla="*/ 617 w 672"/>
                <a:gd name="T19" fmla="*/ 0 h 599"/>
                <a:gd name="T20" fmla="*/ 299 w 672"/>
                <a:gd name="T21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2" h="599">
                  <a:moveTo>
                    <a:pt x="299" y="0"/>
                  </a:moveTo>
                  <a:cubicBezTo>
                    <a:pt x="134" y="0"/>
                    <a:pt x="0" y="135"/>
                    <a:pt x="0" y="300"/>
                  </a:cubicBezTo>
                  <a:cubicBezTo>
                    <a:pt x="0" y="465"/>
                    <a:pt x="134" y="599"/>
                    <a:pt x="299" y="599"/>
                  </a:cubicBezTo>
                  <a:cubicBezTo>
                    <a:pt x="617" y="599"/>
                    <a:pt x="617" y="599"/>
                    <a:pt x="617" y="599"/>
                  </a:cubicBezTo>
                  <a:cubicBezTo>
                    <a:pt x="638" y="579"/>
                    <a:pt x="656" y="556"/>
                    <a:pt x="672" y="531"/>
                  </a:cubicBezTo>
                  <a:cubicBezTo>
                    <a:pt x="299" y="531"/>
                    <a:pt x="299" y="531"/>
                    <a:pt x="299" y="531"/>
                  </a:cubicBezTo>
                  <a:cubicBezTo>
                    <a:pt x="172" y="531"/>
                    <a:pt x="68" y="427"/>
                    <a:pt x="68" y="300"/>
                  </a:cubicBezTo>
                  <a:cubicBezTo>
                    <a:pt x="68" y="172"/>
                    <a:pt x="172" y="68"/>
                    <a:pt x="299" y="68"/>
                  </a:cubicBezTo>
                  <a:cubicBezTo>
                    <a:pt x="672" y="68"/>
                    <a:pt x="672" y="68"/>
                    <a:pt x="672" y="68"/>
                  </a:cubicBezTo>
                  <a:cubicBezTo>
                    <a:pt x="656" y="44"/>
                    <a:pt x="638" y="21"/>
                    <a:pt x="617" y="0"/>
                  </a:cubicBezTo>
                  <a:lnTo>
                    <a:pt x="29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2" name="文本框 231">
            <a:extLst>
              <a:ext uri="{FF2B5EF4-FFF2-40B4-BE49-F238E27FC236}">
                <a16:creationId xmlns:a16="http://schemas.microsoft.com/office/drawing/2014/main" id="{2FB3D41C-7F00-46D0-8F37-4AED975981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001" y="186055"/>
            <a:ext cx="49784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1</a:t>
            </a:r>
            <a:endParaRPr lang="zh-CN" altLang="en-US" sz="3200" b="1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99" name="TextBox 16">
            <a:extLst>
              <a:ext uri="{FF2B5EF4-FFF2-40B4-BE49-F238E27FC236}">
                <a16:creationId xmlns:a16="http://schemas.microsoft.com/office/drawing/2014/main" id="{D142E4C9-B35B-BB65-A98A-9A6C5584CBEC}"/>
              </a:ext>
            </a:extLst>
          </p:cNvPr>
          <p:cNvSpPr txBox="1"/>
          <p:nvPr/>
        </p:nvSpPr>
        <p:spPr>
          <a:xfrm>
            <a:off x="800125" y="235944"/>
            <a:ext cx="2343121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黑体简体" panose="02010601030101010101" pitchFamily="2" charset="-122"/>
                <a:ea typeface="方正黑体简体" panose="02010601030101010101" pitchFamily="2" charset="-122"/>
              </a:rPr>
              <a:t>网球场地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3F1799-63DB-1576-6F47-5826F0948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10" y="1267138"/>
            <a:ext cx="7893983" cy="520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405079"/>
      </p:ext>
    </p:extLst>
  </p:cSld>
  <p:clrMapOvr>
    <a:masterClrMapping/>
  </p:clrMapOvr>
  <p:transition spd="slow" advClick="0" advTm="5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CBB72FB2-F9AE-452E-9AE1-9BC0C983C929}"/>
              </a:ext>
            </a:extLst>
          </p:cNvPr>
          <p:cNvGrpSpPr/>
          <p:nvPr/>
        </p:nvGrpSpPr>
        <p:grpSpPr>
          <a:xfrm>
            <a:off x="8096250" y="1071507"/>
            <a:ext cx="4095749" cy="5548477"/>
            <a:chOff x="6479150" y="-325665"/>
            <a:chExt cx="5712849" cy="6614905"/>
          </a:xfrm>
        </p:grpSpPr>
        <p:sp>
          <p:nvSpPr>
            <p:cNvPr id="142" name="ïṥľîḑe">
              <a:extLst>
                <a:ext uri="{FF2B5EF4-FFF2-40B4-BE49-F238E27FC236}">
                  <a16:creationId xmlns:a16="http://schemas.microsoft.com/office/drawing/2014/main" id="{B094B86A-265C-4B3E-BDCC-864718DD89F7}"/>
                </a:ext>
              </a:extLst>
            </p:cNvPr>
            <p:cNvSpPr/>
            <p:nvPr/>
          </p:nvSpPr>
          <p:spPr bwMode="auto">
            <a:xfrm>
              <a:off x="7337971" y="2042863"/>
              <a:ext cx="2246006" cy="2245171"/>
            </a:xfrm>
            <a:custGeom>
              <a:avLst/>
              <a:gdLst>
                <a:gd name="connsiteX0" fmla="*/ 783705 w 1719901"/>
                <a:gd name="connsiteY0" fmla="*/ 0 h 1719262"/>
                <a:gd name="connsiteX1" fmla="*/ 787481 w 1719901"/>
                <a:gd name="connsiteY1" fmla="*/ 0 h 1719262"/>
                <a:gd name="connsiteX2" fmla="*/ 900751 w 1719901"/>
                <a:gd name="connsiteY2" fmla="*/ 293316 h 1719262"/>
                <a:gd name="connsiteX3" fmla="*/ 898916 w 1719901"/>
                <a:gd name="connsiteY3" fmla="*/ 296605 h 1719262"/>
                <a:gd name="connsiteX4" fmla="*/ 955479 w 1719901"/>
                <a:gd name="connsiteY4" fmla="*/ 454670 h 1719262"/>
                <a:gd name="connsiteX5" fmla="*/ 961355 w 1719901"/>
                <a:gd name="connsiteY5" fmla="*/ 462794 h 1719262"/>
                <a:gd name="connsiteX6" fmla="*/ 1249264 w 1719901"/>
                <a:gd name="connsiteY6" fmla="*/ 860876 h 1719262"/>
                <a:gd name="connsiteX7" fmla="*/ 1256792 w 1719901"/>
                <a:gd name="connsiteY7" fmla="*/ 871284 h 1719262"/>
                <a:gd name="connsiteX8" fmla="*/ 1301634 w 1719901"/>
                <a:gd name="connsiteY8" fmla="*/ 927149 h 1719262"/>
                <a:gd name="connsiteX9" fmla="*/ 1719901 w 1719901"/>
                <a:gd name="connsiteY9" fmla="*/ 1448233 h 1719262"/>
                <a:gd name="connsiteX10" fmla="*/ 1001712 w 1719901"/>
                <a:gd name="connsiteY10" fmla="*/ 1719262 h 1719262"/>
                <a:gd name="connsiteX11" fmla="*/ 945452 w 1719901"/>
                <a:gd name="connsiteY11" fmla="*/ 1636436 h 1719262"/>
                <a:gd name="connsiteX12" fmla="*/ 905399 w 1719901"/>
                <a:gd name="connsiteY12" fmla="*/ 1577469 h 1719262"/>
                <a:gd name="connsiteX13" fmla="*/ 884316 w 1719901"/>
                <a:gd name="connsiteY13" fmla="*/ 1580958 h 1719262"/>
                <a:gd name="connsiteX14" fmla="*/ 835787 w 1719901"/>
                <a:gd name="connsiteY14" fmla="*/ 1580367 h 1719262"/>
                <a:gd name="connsiteX15" fmla="*/ 245692 w 1719901"/>
                <a:gd name="connsiteY15" fmla="*/ 1523854 h 1719262"/>
                <a:gd name="connsiteX16" fmla="*/ 1385 w 1719901"/>
                <a:gd name="connsiteY16" fmla="*/ 1222453 h 1719262"/>
                <a:gd name="connsiteX17" fmla="*/ 46488 w 1719901"/>
                <a:gd name="connsiteY17" fmla="*/ 781653 h 1719262"/>
                <a:gd name="connsiteX18" fmla="*/ 347173 w 1719901"/>
                <a:gd name="connsiteY18" fmla="*/ 540532 h 1719262"/>
                <a:gd name="connsiteX19" fmla="*/ 785852 w 1719901"/>
                <a:gd name="connsiteY19" fmla="*/ 582544 h 1719262"/>
                <a:gd name="connsiteX20" fmla="*/ 770477 w 1719901"/>
                <a:gd name="connsiteY20" fmla="*/ 526863 h 1719262"/>
                <a:gd name="connsiteX21" fmla="*/ 768602 w 1719901"/>
                <a:gd name="connsiteY21" fmla="*/ 530225 h 1719262"/>
                <a:gd name="connsiteX22" fmla="*/ 651556 w 1719901"/>
                <a:gd name="connsiteY22" fmla="*/ 225628 h 1719262"/>
                <a:gd name="connsiteX23" fmla="*/ 734621 w 1719901"/>
                <a:gd name="connsiteY23" fmla="*/ 18802 h 1719262"/>
                <a:gd name="connsiteX24" fmla="*/ 783705 w 1719901"/>
                <a:gd name="connsiteY24" fmla="*/ 0 h 171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19901" h="1719262">
                  <a:moveTo>
                    <a:pt x="783705" y="0"/>
                  </a:moveTo>
                  <a:cubicBezTo>
                    <a:pt x="783705" y="0"/>
                    <a:pt x="787481" y="0"/>
                    <a:pt x="787481" y="0"/>
                  </a:cubicBezTo>
                  <a:cubicBezTo>
                    <a:pt x="900751" y="293316"/>
                    <a:pt x="900751" y="293316"/>
                    <a:pt x="900751" y="293316"/>
                  </a:cubicBezTo>
                  <a:lnTo>
                    <a:pt x="898916" y="296605"/>
                  </a:lnTo>
                  <a:lnTo>
                    <a:pt x="955479" y="454670"/>
                  </a:lnTo>
                  <a:lnTo>
                    <a:pt x="961355" y="462794"/>
                  </a:lnTo>
                  <a:cubicBezTo>
                    <a:pt x="980792" y="489669"/>
                    <a:pt x="1043962" y="577012"/>
                    <a:pt x="1249264" y="860876"/>
                  </a:cubicBezTo>
                  <a:lnTo>
                    <a:pt x="1256792" y="871284"/>
                  </a:lnTo>
                  <a:lnTo>
                    <a:pt x="1301634" y="927149"/>
                  </a:lnTo>
                  <a:cubicBezTo>
                    <a:pt x="1719901" y="1448233"/>
                    <a:pt x="1719901" y="1448233"/>
                    <a:pt x="1719901" y="1448233"/>
                  </a:cubicBezTo>
                  <a:lnTo>
                    <a:pt x="1001712" y="1719262"/>
                  </a:lnTo>
                  <a:cubicBezTo>
                    <a:pt x="981736" y="1689854"/>
                    <a:pt x="963009" y="1662283"/>
                    <a:pt x="945452" y="1636436"/>
                  </a:cubicBezTo>
                  <a:lnTo>
                    <a:pt x="905399" y="1577469"/>
                  </a:lnTo>
                  <a:lnTo>
                    <a:pt x="884316" y="1580958"/>
                  </a:lnTo>
                  <a:cubicBezTo>
                    <a:pt x="868450" y="1582176"/>
                    <a:pt x="852231" y="1582015"/>
                    <a:pt x="835787" y="1580367"/>
                  </a:cubicBezTo>
                  <a:cubicBezTo>
                    <a:pt x="245692" y="1523854"/>
                    <a:pt x="245692" y="1523854"/>
                    <a:pt x="245692" y="1523854"/>
                  </a:cubicBezTo>
                  <a:cubicBezTo>
                    <a:pt x="95349" y="1508784"/>
                    <a:pt x="-13649" y="1373153"/>
                    <a:pt x="1385" y="1222453"/>
                  </a:cubicBezTo>
                  <a:cubicBezTo>
                    <a:pt x="46488" y="781653"/>
                    <a:pt x="46488" y="781653"/>
                    <a:pt x="46488" y="781653"/>
                  </a:cubicBezTo>
                  <a:cubicBezTo>
                    <a:pt x="61522" y="634720"/>
                    <a:pt x="196831" y="525462"/>
                    <a:pt x="347173" y="540532"/>
                  </a:cubicBezTo>
                  <a:lnTo>
                    <a:pt x="785852" y="582544"/>
                  </a:lnTo>
                  <a:lnTo>
                    <a:pt x="770477" y="526863"/>
                  </a:lnTo>
                  <a:lnTo>
                    <a:pt x="768602" y="530225"/>
                  </a:lnTo>
                  <a:cubicBezTo>
                    <a:pt x="651556" y="225628"/>
                    <a:pt x="651556" y="225628"/>
                    <a:pt x="651556" y="225628"/>
                  </a:cubicBezTo>
                  <a:cubicBezTo>
                    <a:pt x="621351" y="142897"/>
                    <a:pt x="659108" y="52646"/>
                    <a:pt x="734621" y="18802"/>
                  </a:cubicBezTo>
                  <a:cubicBezTo>
                    <a:pt x="783705" y="0"/>
                    <a:pt x="783705" y="0"/>
                    <a:pt x="783705" y="0"/>
                  </a:cubicBezTo>
                  <a:close/>
                </a:path>
              </a:pathLst>
            </a:custGeom>
            <a:solidFill>
              <a:srgbClr val="FAC98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 dirty="0"/>
            </a:p>
          </p:txBody>
        </p:sp>
        <p:grpSp>
          <p:nvGrpSpPr>
            <p:cNvPr id="143" name="ïŝľiḋè">
              <a:extLst>
                <a:ext uri="{FF2B5EF4-FFF2-40B4-BE49-F238E27FC236}">
                  <a16:creationId xmlns:a16="http://schemas.microsoft.com/office/drawing/2014/main" id="{EF53F540-5CFA-47F4-A62D-C19B709A59CF}"/>
                </a:ext>
              </a:extLst>
            </p:cNvPr>
            <p:cNvGrpSpPr/>
            <p:nvPr/>
          </p:nvGrpSpPr>
          <p:grpSpPr>
            <a:xfrm>
              <a:off x="7169431" y="2148687"/>
              <a:ext cx="5022568" cy="4140553"/>
              <a:chOff x="7961312" y="2204096"/>
              <a:chExt cx="4230688" cy="3487737"/>
            </a:xfrm>
          </p:grpSpPr>
          <p:sp>
            <p:nvSpPr>
              <p:cNvPr id="144" name="is1ïde">
                <a:extLst>
                  <a:ext uri="{FF2B5EF4-FFF2-40B4-BE49-F238E27FC236}">
                    <a16:creationId xmlns:a16="http://schemas.microsoft.com/office/drawing/2014/main" id="{5635ECDB-7169-4CB0-8C20-7D9F8076F975}"/>
                  </a:ext>
                </a:extLst>
              </p:cNvPr>
              <p:cNvSpPr/>
              <p:nvPr/>
            </p:nvSpPr>
            <p:spPr bwMode="auto">
              <a:xfrm>
                <a:off x="7961312" y="2204096"/>
                <a:ext cx="4230688" cy="34877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 dirty="0"/>
              </a:p>
            </p:txBody>
          </p:sp>
          <p:sp>
            <p:nvSpPr>
              <p:cNvPr id="145" name="ïṥ1iḑe">
                <a:extLst>
                  <a:ext uri="{FF2B5EF4-FFF2-40B4-BE49-F238E27FC236}">
                    <a16:creationId xmlns:a16="http://schemas.microsoft.com/office/drawing/2014/main" id="{0C258E22-EB08-4B02-A248-FB10A5CCFEC7}"/>
                  </a:ext>
                </a:extLst>
              </p:cNvPr>
              <p:cNvSpPr/>
              <p:nvPr/>
            </p:nvSpPr>
            <p:spPr bwMode="auto">
              <a:xfrm>
                <a:off x="9199832" y="3144812"/>
                <a:ext cx="796925" cy="969962"/>
              </a:xfrm>
              <a:custGeom>
                <a:avLst/>
                <a:gdLst>
                  <a:gd name="T0" fmla="*/ 230 w 502"/>
                  <a:gd name="T1" fmla="*/ 611 h 611"/>
                  <a:gd name="T2" fmla="*/ 502 w 502"/>
                  <a:gd name="T3" fmla="*/ 130 h 611"/>
                  <a:gd name="T4" fmla="*/ 272 w 502"/>
                  <a:gd name="T5" fmla="*/ 0 h 611"/>
                  <a:gd name="T6" fmla="*/ 0 w 502"/>
                  <a:gd name="T7" fmla="*/ 481 h 611"/>
                  <a:gd name="T8" fmla="*/ 230 w 502"/>
                  <a:gd name="T9" fmla="*/ 611 h 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2" h="611">
                    <a:moveTo>
                      <a:pt x="230" y="611"/>
                    </a:moveTo>
                    <a:lnTo>
                      <a:pt x="502" y="130"/>
                    </a:lnTo>
                    <a:lnTo>
                      <a:pt x="272" y="0"/>
                    </a:lnTo>
                    <a:lnTo>
                      <a:pt x="0" y="481"/>
                    </a:lnTo>
                    <a:lnTo>
                      <a:pt x="230" y="6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 dirty="0"/>
              </a:p>
            </p:txBody>
          </p:sp>
          <p:sp>
            <p:nvSpPr>
              <p:cNvPr id="146" name="ïSļíḋe">
                <a:extLst>
                  <a:ext uri="{FF2B5EF4-FFF2-40B4-BE49-F238E27FC236}">
                    <a16:creationId xmlns:a16="http://schemas.microsoft.com/office/drawing/2014/main" id="{9A70B7B5-FA67-44AF-92D9-7BFE845F15C2}"/>
                  </a:ext>
                </a:extLst>
              </p:cNvPr>
              <p:cNvSpPr/>
              <p:nvPr/>
            </p:nvSpPr>
            <p:spPr bwMode="auto">
              <a:xfrm>
                <a:off x="9266237" y="3181996"/>
                <a:ext cx="2922588" cy="2506662"/>
              </a:xfrm>
              <a:custGeom>
                <a:avLst/>
                <a:gdLst>
                  <a:gd name="T0" fmla="*/ 1841 w 1841"/>
                  <a:gd name="T1" fmla="*/ 882 h 1579"/>
                  <a:gd name="T2" fmla="*/ 1841 w 1841"/>
                  <a:gd name="T3" fmla="*/ 1275 h 1579"/>
                  <a:gd name="T4" fmla="*/ 1841 w 1841"/>
                  <a:gd name="T5" fmla="*/ 1579 h 1579"/>
                  <a:gd name="T6" fmla="*/ 0 w 1841"/>
                  <a:gd name="T7" fmla="*/ 517 h 1579"/>
                  <a:gd name="T8" fmla="*/ 294 w 1841"/>
                  <a:gd name="T9" fmla="*/ 0 h 1579"/>
                  <a:gd name="T10" fmla="*/ 1841 w 1841"/>
                  <a:gd name="T11" fmla="*/ 882 h 1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41" h="1579">
                    <a:moveTo>
                      <a:pt x="1841" y="882"/>
                    </a:moveTo>
                    <a:lnTo>
                      <a:pt x="1841" y="1275"/>
                    </a:lnTo>
                    <a:lnTo>
                      <a:pt x="1841" y="1579"/>
                    </a:lnTo>
                    <a:lnTo>
                      <a:pt x="0" y="517"/>
                    </a:lnTo>
                    <a:lnTo>
                      <a:pt x="294" y="0"/>
                    </a:lnTo>
                    <a:lnTo>
                      <a:pt x="1841" y="882"/>
                    </a:lnTo>
                    <a:close/>
                  </a:path>
                </a:pathLst>
              </a:custGeom>
              <a:solidFill>
                <a:srgbClr val="3442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 dirty="0"/>
              </a:p>
            </p:txBody>
          </p:sp>
          <p:sp>
            <p:nvSpPr>
              <p:cNvPr id="147" name="ïṧļïde">
                <a:extLst>
                  <a:ext uri="{FF2B5EF4-FFF2-40B4-BE49-F238E27FC236}">
                    <a16:creationId xmlns:a16="http://schemas.microsoft.com/office/drawing/2014/main" id="{FABA599C-0BDE-46A7-82EA-390055EABBF3}"/>
                  </a:ext>
                </a:extLst>
              </p:cNvPr>
              <p:cNvSpPr/>
              <p:nvPr/>
            </p:nvSpPr>
            <p:spPr bwMode="auto">
              <a:xfrm>
                <a:off x="9499600" y="3181996"/>
                <a:ext cx="2689225" cy="1952625"/>
              </a:xfrm>
              <a:custGeom>
                <a:avLst/>
                <a:gdLst>
                  <a:gd name="T0" fmla="*/ 1694 w 1694"/>
                  <a:gd name="T1" fmla="*/ 882 h 1230"/>
                  <a:gd name="T2" fmla="*/ 1694 w 1694"/>
                  <a:gd name="T3" fmla="*/ 1230 h 1230"/>
                  <a:gd name="T4" fmla="*/ 0 w 1694"/>
                  <a:gd name="T5" fmla="*/ 256 h 1230"/>
                  <a:gd name="T6" fmla="*/ 147 w 1694"/>
                  <a:gd name="T7" fmla="*/ 0 h 1230"/>
                  <a:gd name="T8" fmla="*/ 1694 w 1694"/>
                  <a:gd name="T9" fmla="*/ 882 h 1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4" h="1230">
                    <a:moveTo>
                      <a:pt x="1694" y="882"/>
                    </a:moveTo>
                    <a:lnTo>
                      <a:pt x="1694" y="1230"/>
                    </a:lnTo>
                    <a:lnTo>
                      <a:pt x="0" y="256"/>
                    </a:lnTo>
                    <a:lnTo>
                      <a:pt x="147" y="0"/>
                    </a:lnTo>
                    <a:lnTo>
                      <a:pt x="1694" y="882"/>
                    </a:lnTo>
                    <a:close/>
                  </a:path>
                </a:pathLst>
              </a:custGeom>
              <a:solidFill>
                <a:srgbClr val="4051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 dirty="0"/>
              </a:p>
            </p:txBody>
          </p:sp>
          <p:sp>
            <p:nvSpPr>
              <p:cNvPr id="148" name="ïṣḷîḓé">
                <a:extLst>
                  <a:ext uri="{FF2B5EF4-FFF2-40B4-BE49-F238E27FC236}">
                    <a16:creationId xmlns:a16="http://schemas.microsoft.com/office/drawing/2014/main" id="{AA4B6AA4-8C7E-40B3-8D62-E0B2FCC0AF26}"/>
                  </a:ext>
                </a:extLst>
              </p:cNvPr>
              <p:cNvSpPr/>
              <p:nvPr/>
            </p:nvSpPr>
            <p:spPr bwMode="auto">
              <a:xfrm>
                <a:off x="9266237" y="3181996"/>
                <a:ext cx="544513" cy="869950"/>
              </a:xfrm>
              <a:custGeom>
                <a:avLst/>
                <a:gdLst>
                  <a:gd name="T0" fmla="*/ 50 w 343"/>
                  <a:gd name="T1" fmla="*/ 548 h 548"/>
                  <a:gd name="T2" fmla="*/ 343 w 343"/>
                  <a:gd name="T3" fmla="*/ 31 h 548"/>
                  <a:gd name="T4" fmla="*/ 294 w 343"/>
                  <a:gd name="T5" fmla="*/ 0 h 548"/>
                  <a:gd name="T6" fmla="*/ 0 w 343"/>
                  <a:gd name="T7" fmla="*/ 517 h 548"/>
                  <a:gd name="T8" fmla="*/ 50 w 343"/>
                  <a:gd name="T9" fmla="*/ 548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3" h="548">
                    <a:moveTo>
                      <a:pt x="50" y="548"/>
                    </a:moveTo>
                    <a:lnTo>
                      <a:pt x="343" y="31"/>
                    </a:lnTo>
                    <a:lnTo>
                      <a:pt x="294" y="0"/>
                    </a:lnTo>
                    <a:lnTo>
                      <a:pt x="0" y="517"/>
                    </a:lnTo>
                    <a:lnTo>
                      <a:pt x="50" y="54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C184BF19-C874-4360-9A67-9CF32741C980}"/>
                </a:ext>
              </a:extLst>
            </p:cNvPr>
            <p:cNvGrpSpPr/>
            <p:nvPr/>
          </p:nvGrpSpPr>
          <p:grpSpPr>
            <a:xfrm rot="20947382">
              <a:off x="6479150" y="-325665"/>
              <a:ext cx="2099554" cy="4438524"/>
              <a:chOff x="550863" y="442913"/>
              <a:chExt cx="2657475" cy="5970588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50" name="Rectangle 5">
                <a:extLst>
                  <a:ext uri="{FF2B5EF4-FFF2-40B4-BE49-F238E27FC236}">
                    <a16:creationId xmlns:a16="http://schemas.microsoft.com/office/drawing/2014/main" id="{F571F957-1194-4A24-8B5C-7C4D15E17A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1300" y="4673600"/>
                <a:ext cx="739775" cy="17780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6">
                <a:extLst>
                  <a:ext uri="{FF2B5EF4-FFF2-40B4-BE49-F238E27FC236}">
                    <a16:creationId xmlns:a16="http://schemas.microsoft.com/office/drawing/2014/main" id="{2AB32850-AADC-4FE3-AA99-2327B5D876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0988" y="6237288"/>
                <a:ext cx="657225" cy="176213"/>
              </a:xfrm>
              <a:custGeom>
                <a:avLst/>
                <a:gdLst>
                  <a:gd name="T0" fmla="*/ 264 w 305"/>
                  <a:gd name="T1" fmla="*/ 0 h 82"/>
                  <a:gd name="T2" fmla="*/ 41 w 305"/>
                  <a:gd name="T3" fmla="*/ 0 h 82"/>
                  <a:gd name="T4" fmla="*/ 0 w 305"/>
                  <a:gd name="T5" fmla="*/ 41 h 82"/>
                  <a:gd name="T6" fmla="*/ 0 w 305"/>
                  <a:gd name="T7" fmla="*/ 41 h 82"/>
                  <a:gd name="T8" fmla="*/ 41 w 305"/>
                  <a:gd name="T9" fmla="*/ 82 h 82"/>
                  <a:gd name="T10" fmla="*/ 264 w 305"/>
                  <a:gd name="T11" fmla="*/ 82 h 82"/>
                  <a:gd name="T12" fmla="*/ 305 w 305"/>
                  <a:gd name="T13" fmla="*/ 41 h 82"/>
                  <a:gd name="T14" fmla="*/ 305 w 305"/>
                  <a:gd name="T15" fmla="*/ 41 h 82"/>
                  <a:gd name="T16" fmla="*/ 264 w 305"/>
                  <a:gd name="T17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5" h="82">
                    <a:moveTo>
                      <a:pt x="264" y="0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18" y="0"/>
                      <a:pt x="0" y="18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64"/>
                      <a:pt x="18" y="82"/>
                      <a:pt x="41" y="82"/>
                    </a:cubicBezTo>
                    <a:cubicBezTo>
                      <a:pt x="264" y="82"/>
                      <a:pt x="264" y="82"/>
                      <a:pt x="264" y="82"/>
                    </a:cubicBezTo>
                    <a:cubicBezTo>
                      <a:pt x="287" y="82"/>
                      <a:pt x="305" y="64"/>
                      <a:pt x="305" y="41"/>
                    </a:cubicBezTo>
                    <a:cubicBezTo>
                      <a:pt x="305" y="41"/>
                      <a:pt x="305" y="41"/>
                      <a:pt x="305" y="41"/>
                    </a:cubicBezTo>
                    <a:cubicBezTo>
                      <a:pt x="305" y="18"/>
                      <a:pt x="287" y="0"/>
                      <a:pt x="264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Rectangle 7">
                <a:extLst>
                  <a:ext uri="{FF2B5EF4-FFF2-40B4-BE49-F238E27FC236}">
                    <a16:creationId xmlns:a16="http://schemas.microsoft.com/office/drawing/2014/main" id="{25AA0277-8F4A-4E36-8EBC-2059EF7320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1475" y="4851400"/>
                <a:ext cx="476250" cy="13858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Rectangle 8">
                <a:extLst>
                  <a:ext uri="{FF2B5EF4-FFF2-40B4-BE49-F238E27FC236}">
                    <a16:creationId xmlns:a16="http://schemas.microsoft.com/office/drawing/2014/main" id="{2B7A8879-DD8A-44C3-8062-8F06B315E4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1475" y="4956175"/>
                <a:ext cx="476250" cy="22225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Rectangle 9">
                <a:extLst>
                  <a:ext uri="{FF2B5EF4-FFF2-40B4-BE49-F238E27FC236}">
                    <a16:creationId xmlns:a16="http://schemas.microsoft.com/office/drawing/2014/main" id="{3FE6E77A-93EB-437B-A0B2-F0EE53E70B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1475" y="5273675"/>
                <a:ext cx="476250" cy="22225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Rectangle 10">
                <a:extLst>
                  <a:ext uri="{FF2B5EF4-FFF2-40B4-BE49-F238E27FC236}">
                    <a16:creationId xmlns:a16="http://schemas.microsoft.com/office/drawing/2014/main" id="{841917AB-A451-4750-81D3-0F3DD984A8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1475" y="5591175"/>
                <a:ext cx="476250" cy="22225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Rectangle 11">
                <a:extLst>
                  <a:ext uri="{FF2B5EF4-FFF2-40B4-BE49-F238E27FC236}">
                    <a16:creationId xmlns:a16="http://schemas.microsoft.com/office/drawing/2014/main" id="{29B3840E-57A3-4A02-890B-7A20434B13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1475" y="5908675"/>
                <a:ext cx="476250" cy="22225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Rectangle 12">
                <a:extLst>
                  <a:ext uri="{FF2B5EF4-FFF2-40B4-BE49-F238E27FC236}">
                    <a16:creationId xmlns:a16="http://schemas.microsoft.com/office/drawing/2014/main" id="{2974BAF0-3A7F-4A67-AFBD-34426E3F0B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7850" y="601663"/>
                <a:ext cx="65088" cy="2892425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Rectangle 13">
                <a:extLst>
                  <a:ext uri="{FF2B5EF4-FFF2-40B4-BE49-F238E27FC236}">
                    <a16:creationId xmlns:a16="http://schemas.microsoft.com/office/drawing/2014/main" id="{5283B2B8-C6DE-4297-A61B-27CD66464F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7663" y="601663"/>
                <a:ext cx="65088" cy="2892425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Rectangle 14">
                <a:extLst>
                  <a:ext uri="{FF2B5EF4-FFF2-40B4-BE49-F238E27FC236}">
                    <a16:creationId xmlns:a16="http://schemas.microsoft.com/office/drawing/2014/main" id="{5BF6E360-9A2C-40A1-8DF0-614C489CA4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0650" y="601663"/>
                <a:ext cx="63500" cy="2892425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Rectangle 15">
                <a:extLst>
                  <a:ext uri="{FF2B5EF4-FFF2-40B4-BE49-F238E27FC236}">
                    <a16:creationId xmlns:a16="http://schemas.microsoft.com/office/drawing/2014/main" id="{A3A2981F-2703-4BC7-8C7B-0808514BB4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0463" y="779463"/>
                <a:ext cx="65088" cy="2540000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Rectangle 16">
                <a:extLst>
                  <a:ext uri="{FF2B5EF4-FFF2-40B4-BE49-F238E27FC236}">
                    <a16:creationId xmlns:a16="http://schemas.microsoft.com/office/drawing/2014/main" id="{71CA45F5-97BD-45CE-B1A1-A6C66CE7E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1863" y="985838"/>
                <a:ext cx="65088" cy="2124075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Rectangle 17">
                <a:extLst>
                  <a:ext uri="{FF2B5EF4-FFF2-40B4-BE49-F238E27FC236}">
                    <a16:creationId xmlns:a16="http://schemas.microsoft.com/office/drawing/2014/main" id="{3CB87697-35EE-4595-80AF-4C635F1D36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6450" y="601663"/>
                <a:ext cx="65088" cy="2892425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Rectangle 18">
                <a:extLst>
                  <a:ext uri="{FF2B5EF4-FFF2-40B4-BE49-F238E27FC236}">
                    <a16:creationId xmlns:a16="http://schemas.microsoft.com/office/drawing/2014/main" id="{0DD5805E-7D6E-4E44-99EF-D631E50649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6638" y="601663"/>
                <a:ext cx="61913" cy="2892425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Rectangle 19">
                <a:extLst>
                  <a:ext uri="{FF2B5EF4-FFF2-40B4-BE49-F238E27FC236}">
                    <a16:creationId xmlns:a16="http://schemas.microsoft.com/office/drawing/2014/main" id="{A4F5B145-E41C-4FC5-9CE3-9FFBE456A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5238" y="779463"/>
                <a:ext cx="63500" cy="2540000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Rectangle 20">
                <a:extLst>
                  <a:ext uri="{FF2B5EF4-FFF2-40B4-BE49-F238E27FC236}">
                    <a16:creationId xmlns:a16="http://schemas.microsoft.com/office/drawing/2014/main" id="{0BF79E4C-18EE-4A01-82AF-ECBD082093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2250" y="985838"/>
                <a:ext cx="65088" cy="2124075"/>
              </a:xfrm>
              <a:prstGeom prst="rect">
                <a:avLst/>
              </a:prstGeom>
              <a:solidFill>
                <a:srgbClr val="D9E2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Rectangle 21">
                <a:extLst>
                  <a:ext uri="{FF2B5EF4-FFF2-40B4-BE49-F238E27FC236}">
                    <a16:creationId xmlns:a16="http://schemas.microsoft.com/office/drawing/2014/main" id="{2D5B0299-9E48-4D04-B510-A1D2402C43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500" y="2016125"/>
                <a:ext cx="2363788" cy="63500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Rectangle 22">
                <a:extLst>
                  <a:ext uri="{FF2B5EF4-FFF2-40B4-BE49-F238E27FC236}">
                    <a16:creationId xmlns:a16="http://schemas.microsoft.com/office/drawing/2014/main" id="{940E03A2-FB79-4E1E-B990-275E667082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500" y="1787525"/>
                <a:ext cx="2363788" cy="63500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Rectangle 23">
                <a:extLst>
                  <a:ext uri="{FF2B5EF4-FFF2-40B4-BE49-F238E27FC236}">
                    <a16:creationId xmlns:a16="http://schemas.microsoft.com/office/drawing/2014/main" id="{977F5B0B-4CA2-46EA-BAA2-1DC75D1925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500" y="1555750"/>
                <a:ext cx="2363788" cy="65088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Rectangle 24">
                <a:extLst>
                  <a:ext uri="{FF2B5EF4-FFF2-40B4-BE49-F238E27FC236}">
                    <a16:creationId xmlns:a16="http://schemas.microsoft.com/office/drawing/2014/main" id="{2324DD0E-5CA9-4ED6-AE7A-D53CDE1616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1375" y="1327150"/>
                <a:ext cx="2076450" cy="65088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Rectangle 25">
                <a:extLst>
                  <a:ext uri="{FF2B5EF4-FFF2-40B4-BE49-F238E27FC236}">
                    <a16:creationId xmlns:a16="http://schemas.microsoft.com/office/drawing/2014/main" id="{739183D6-ADAC-40D2-8629-AD4557A4CD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1238" y="1098550"/>
                <a:ext cx="1736725" cy="61913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Rectangle 26">
                <a:extLst>
                  <a:ext uri="{FF2B5EF4-FFF2-40B4-BE49-F238E27FC236}">
                    <a16:creationId xmlns:a16="http://schemas.microsoft.com/office/drawing/2014/main" id="{9A352F40-1DC7-4A9D-AD22-8560383D2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1238" y="884238"/>
                <a:ext cx="1736725" cy="63500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Rectangle 27">
                <a:extLst>
                  <a:ext uri="{FF2B5EF4-FFF2-40B4-BE49-F238E27FC236}">
                    <a16:creationId xmlns:a16="http://schemas.microsoft.com/office/drawing/2014/main" id="{0A7BBFAD-1DC2-4F76-9D47-340611A2F2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500" y="2246313"/>
                <a:ext cx="2363788" cy="65088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Rectangle 28">
                <a:extLst>
                  <a:ext uri="{FF2B5EF4-FFF2-40B4-BE49-F238E27FC236}">
                    <a16:creationId xmlns:a16="http://schemas.microsoft.com/office/drawing/2014/main" id="{C8720E8F-0235-41AF-A33F-147A974932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8500" y="2474913"/>
                <a:ext cx="2363788" cy="65088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Rectangle 29">
                <a:extLst>
                  <a:ext uri="{FF2B5EF4-FFF2-40B4-BE49-F238E27FC236}">
                    <a16:creationId xmlns:a16="http://schemas.microsoft.com/office/drawing/2014/main" id="{D01FFC2E-BF8B-43F1-AEE2-78C502432F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1375" y="2706688"/>
                <a:ext cx="2076450" cy="61913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Rectangle 30">
                <a:extLst>
                  <a:ext uri="{FF2B5EF4-FFF2-40B4-BE49-F238E27FC236}">
                    <a16:creationId xmlns:a16="http://schemas.microsoft.com/office/drawing/2014/main" id="{500F7A52-5013-49CF-8879-116563A8CF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1238" y="2935288"/>
                <a:ext cx="1736725" cy="65088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Rectangle 31">
                <a:extLst>
                  <a:ext uri="{FF2B5EF4-FFF2-40B4-BE49-F238E27FC236}">
                    <a16:creationId xmlns:a16="http://schemas.microsoft.com/office/drawing/2014/main" id="{14CC331B-77EA-4AF7-991D-0A2786791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1238" y="3159125"/>
                <a:ext cx="1736725" cy="65088"/>
              </a:xfrm>
              <a:prstGeom prst="rect">
                <a:avLst/>
              </a:prstGeom>
              <a:solidFill>
                <a:srgbClr val="F4F7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32">
                <a:extLst>
                  <a:ext uri="{FF2B5EF4-FFF2-40B4-BE49-F238E27FC236}">
                    <a16:creationId xmlns:a16="http://schemas.microsoft.com/office/drawing/2014/main" id="{3829F138-F97E-4B48-8C51-D4C831E96E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63" y="442913"/>
                <a:ext cx="2657475" cy="1587500"/>
              </a:xfrm>
              <a:custGeom>
                <a:avLst/>
                <a:gdLst>
                  <a:gd name="T0" fmla="*/ 618 w 1235"/>
                  <a:gd name="T1" fmla="*/ 0 h 736"/>
                  <a:gd name="T2" fmla="*/ 177 w 1235"/>
                  <a:gd name="T3" fmla="*/ 219 h 736"/>
                  <a:gd name="T4" fmla="*/ 0 w 1235"/>
                  <a:gd name="T5" fmla="*/ 736 h 736"/>
                  <a:gd name="T6" fmla="*/ 115 w 1235"/>
                  <a:gd name="T7" fmla="*/ 736 h 736"/>
                  <a:gd name="T8" fmla="*/ 618 w 1235"/>
                  <a:gd name="T9" fmla="*/ 115 h 736"/>
                  <a:gd name="T10" fmla="*/ 1120 w 1235"/>
                  <a:gd name="T11" fmla="*/ 736 h 736"/>
                  <a:gd name="T12" fmla="*/ 1235 w 1235"/>
                  <a:gd name="T13" fmla="*/ 736 h 736"/>
                  <a:gd name="T14" fmla="*/ 1058 w 1235"/>
                  <a:gd name="T15" fmla="*/ 219 h 736"/>
                  <a:gd name="T16" fmla="*/ 618 w 1235"/>
                  <a:gd name="T17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35" h="736">
                    <a:moveTo>
                      <a:pt x="618" y="0"/>
                    </a:moveTo>
                    <a:cubicBezTo>
                      <a:pt x="451" y="0"/>
                      <a:pt x="294" y="78"/>
                      <a:pt x="177" y="219"/>
                    </a:cubicBezTo>
                    <a:cubicBezTo>
                      <a:pt x="63" y="358"/>
                      <a:pt x="0" y="542"/>
                      <a:pt x="0" y="736"/>
                    </a:cubicBezTo>
                    <a:cubicBezTo>
                      <a:pt x="115" y="736"/>
                      <a:pt x="115" y="736"/>
                      <a:pt x="115" y="736"/>
                    </a:cubicBezTo>
                    <a:cubicBezTo>
                      <a:pt x="115" y="393"/>
                      <a:pt x="341" y="115"/>
                      <a:pt x="618" y="115"/>
                    </a:cubicBezTo>
                    <a:cubicBezTo>
                      <a:pt x="895" y="115"/>
                      <a:pt x="1120" y="393"/>
                      <a:pt x="1120" y="736"/>
                    </a:cubicBezTo>
                    <a:cubicBezTo>
                      <a:pt x="1235" y="736"/>
                      <a:pt x="1235" y="736"/>
                      <a:pt x="1235" y="736"/>
                    </a:cubicBezTo>
                    <a:cubicBezTo>
                      <a:pt x="1235" y="542"/>
                      <a:pt x="1172" y="358"/>
                      <a:pt x="1058" y="219"/>
                    </a:cubicBezTo>
                    <a:cubicBezTo>
                      <a:pt x="941" y="78"/>
                      <a:pt x="785" y="0"/>
                      <a:pt x="618" y="0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  <p:sp>
            <p:nvSpPr>
              <p:cNvPr id="178" name="Freeform 33">
                <a:extLst>
                  <a:ext uri="{FF2B5EF4-FFF2-40B4-BE49-F238E27FC236}">
                    <a16:creationId xmlns:a16="http://schemas.microsoft.com/office/drawing/2014/main" id="{BA80BCB1-681E-403C-99DD-4ACD059DD0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0863" y="2030413"/>
                <a:ext cx="2657475" cy="2643188"/>
              </a:xfrm>
              <a:custGeom>
                <a:avLst/>
                <a:gdLst>
                  <a:gd name="T0" fmla="*/ 618 w 1235"/>
                  <a:gd name="T1" fmla="*/ 622 h 1225"/>
                  <a:gd name="T2" fmla="*/ 115 w 1235"/>
                  <a:gd name="T3" fmla="*/ 0 h 1225"/>
                  <a:gd name="T4" fmla="*/ 0 w 1235"/>
                  <a:gd name="T5" fmla="*/ 0 h 1225"/>
                  <a:gd name="T6" fmla="*/ 177 w 1235"/>
                  <a:gd name="T7" fmla="*/ 517 h 1225"/>
                  <a:gd name="T8" fmla="*/ 206 w 1235"/>
                  <a:gd name="T9" fmla="*/ 549 h 1225"/>
                  <a:gd name="T10" fmla="*/ 451 w 1235"/>
                  <a:gd name="T11" fmla="*/ 1225 h 1225"/>
                  <a:gd name="T12" fmla="*/ 618 w 1235"/>
                  <a:gd name="T13" fmla="*/ 1225 h 1225"/>
                  <a:gd name="T14" fmla="*/ 784 w 1235"/>
                  <a:gd name="T15" fmla="*/ 1225 h 1225"/>
                  <a:gd name="T16" fmla="*/ 1030 w 1235"/>
                  <a:gd name="T17" fmla="*/ 549 h 1225"/>
                  <a:gd name="T18" fmla="*/ 1058 w 1235"/>
                  <a:gd name="T19" fmla="*/ 517 h 1225"/>
                  <a:gd name="T20" fmla="*/ 1235 w 1235"/>
                  <a:gd name="T21" fmla="*/ 0 h 1225"/>
                  <a:gd name="T22" fmla="*/ 1120 w 1235"/>
                  <a:gd name="T23" fmla="*/ 0 h 1225"/>
                  <a:gd name="T24" fmla="*/ 618 w 1235"/>
                  <a:gd name="T25" fmla="*/ 622 h 1225"/>
                  <a:gd name="T26" fmla="*/ 751 w 1235"/>
                  <a:gd name="T27" fmla="*/ 981 h 1225"/>
                  <a:gd name="T28" fmla="*/ 485 w 1235"/>
                  <a:gd name="T29" fmla="*/ 981 h 1225"/>
                  <a:gd name="T30" fmla="*/ 375 w 1235"/>
                  <a:gd name="T31" fmla="*/ 678 h 1225"/>
                  <a:gd name="T32" fmla="*/ 618 w 1235"/>
                  <a:gd name="T33" fmla="*/ 737 h 1225"/>
                  <a:gd name="T34" fmla="*/ 860 w 1235"/>
                  <a:gd name="T35" fmla="*/ 678 h 1225"/>
                  <a:gd name="T36" fmla="*/ 751 w 1235"/>
                  <a:gd name="T37" fmla="*/ 981 h 1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35" h="1225">
                    <a:moveTo>
                      <a:pt x="618" y="622"/>
                    </a:moveTo>
                    <a:cubicBezTo>
                      <a:pt x="341" y="622"/>
                      <a:pt x="115" y="343"/>
                      <a:pt x="11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95"/>
                      <a:pt x="63" y="379"/>
                      <a:pt x="177" y="517"/>
                    </a:cubicBezTo>
                    <a:cubicBezTo>
                      <a:pt x="187" y="528"/>
                      <a:pt x="196" y="539"/>
                      <a:pt x="206" y="549"/>
                    </a:cubicBezTo>
                    <a:cubicBezTo>
                      <a:pt x="451" y="1225"/>
                      <a:pt x="451" y="1225"/>
                      <a:pt x="451" y="1225"/>
                    </a:cubicBezTo>
                    <a:cubicBezTo>
                      <a:pt x="618" y="1225"/>
                      <a:pt x="618" y="1225"/>
                      <a:pt x="618" y="1225"/>
                    </a:cubicBezTo>
                    <a:cubicBezTo>
                      <a:pt x="784" y="1225"/>
                      <a:pt x="784" y="1225"/>
                      <a:pt x="784" y="1225"/>
                    </a:cubicBezTo>
                    <a:cubicBezTo>
                      <a:pt x="1030" y="549"/>
                      <a:pt x="1030" y="549"/>
                      <a:pt x="1030" y="549"/>
                    </a:cubicBezTo>
                    <a:cubicBezTo>
                      <a:pt x="1039" y="539"/>
                      <a:pt x="1049" y="528"/>
                      <a:pt x="1058" y="517"/>
                    </a:cubicBezTo>
                    <a:cubicBezTo>
                      <a:pt x="1172" y="379"/>
                      <a:pt x="1235" y="195"/>
                      <a:pt x="1235" y="0"/>
                    </a:cubicBezTo>
                    <a:cubicBezTo>
                      <a:pt x="1120" y="0"/>
                      <a:pt x="1120" y="0"/>
                      <a:pt x="1120" y="0"/>
                    </a:cubicBezTo>
                    <a:cubicBezTo>
                      <a:pt x="1120" y="343"/>
                      <a:pt x="895" y="622"/>
                      <a:pt x="618" y="622"/>
                    </a:cubicBezTo>
                    <a:close/>
                    <a:moveTo>
                      <a:pt x="751" y="981"/>
                    </a:moveTo>
                    <a:cubicBezTo>
                      <a:pt x="485" y="981"/>
                      <a:pt x="485" y="981"/>
                      <a:pt x="485" y="981"/>
                    </a:cubicBezTo>
                    <a:cubicBezTo>
                      <a:pt x="375" y="678"/>
                      <a:pt x="375" y="678"/>
                      <a:pt x="375" y="678"/>
                    </a:cubicBezTo>
                    <a:cubicBezTo>
                      <a:pt x="450" y="717"/>
                      <a:pt x="533" y="737"/>
                      <a:pt x="618" y="737"/>
                    </a:cubicBezTo>
                    <a:cubicBezTo>
                      <a:pt x="703" y="737"/>
                      <a:pt x="785" y="717"/>
                      <a:pt x="860" y="678"/>
                    </a:cubicBezTo>
                    <a:lnTo>
                      <a:pt x="751" y="9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28" name="ïśḷíḑe">
              <a:extLst>
                <a:ext uri="{FF2B5EF4-FFF2-40B4-BE49-F238E27FC236}">
                  <a16:creationId xmlns:a16="http://schemas.microsoft.com/office/drawing/2014/main" id="{78FCC709-6273-4FD1-B5D4-D9CF763AC6CB}"/>
                </a:ext>
              </a:extLst>
            </p:cNvPr>
            <p:cNvGrpSpPr/>
            <p:nvPr/>
          </p:nvGrpSpPr>
          <p:grpSpPr>
            <a:xfrm rot="20988239">
              <a:off x="7200314" y="2659362"/>
              <a:ext cx="705036" cy="1281676"/>
              <a:chOff x="8599487" y="2724150"/>
              <a:chExt cx="496889" cy="903288"/>
            </a:xfrm>
            <a:solidFill>
              <a:srgbClr val="FBD5A7"/>
            </a:solidFill>
            <a:effectLst>
              <a:outerShdw blurRad="139700" dist="38100" algn="l" rotWithShape="0">
                <a:prstClr val="black">
                  <a:alpha val="22000"/>
                </a:prstClr>
              </a:outerShdw>
            </a:effectLst>
          </p:grpSpPr>
          <p:sp>
            <p:nvSpPr>
              <p:cNvPr id="129" name="iṩ1îdè">
                <a:extLst>
                  <a:ext uri="{FF2B5EF4-FFF2-40B4-BE49-F238E27FC236}">
                    <a16:creationId xmlns:a16="http://schemas.microsoft.com/office/drawing/2014/main" id="{015716E5-AF36-4C97-809E-7A2C0B1F54EA}"/>
                  </a:ext>
                </a:extLst>
              </p:cNvPr>
              <p:cNvSpPr/>
              <p:nvPr/>
            </p:nvSpPr>
            <p:spPr bwMode="auto">
              <a:xfrm>
                <a:off x="8613775" y="3382963"/>
                <a:ext cx="395288" cy="244475"/>
              </a:xfrm>
              <a:custGeom>
                <a:avLst/>
                <a:gdLst>
                  <a:gd name="T0" fmla="*/ 1 w 105"/>
                  <a:gd name="T1" fmla="*/ 27 h 65"/>
                  <a:gd name="T2" fmla="*/ 27 w 105"/>
                  <a:gd name="T3" fmla="*/ 59 h 65"/>
                  <a:gd name="T4" fmla="*/ 72 w 105"/>
                  <a:gd name="T5" fmla="*/ 63 h 65"/>
                  <a:gd name="T6" fmla="*/ 103 w 105"/>
                  <a:gd name="T7" fmla="*/ 37 h 65"/>
                  <a:gd name="T8" fmla="*/ 103 w 105"/>
                  <a:gd name="T9" fmla="*/ 37 h 65"/>
                  <a:gd name="T10" fmla="*/ 77 w 105"/>
                  <a:gd name="T11" fmla="*/ 6 h 65"/>
                  <a:gd name="T12" fmla="*/ 33 w 105"/>
                  <a:gd name="T13" fmla="*/ 2 h 65"/>
                  <a:gd name="T14" fmla="*/ 1 w 105"/>
                  <a:gd name="T15" fmla="*/ 2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5" h="65">
                    <a:moveTo>
                      <a:pt x="1" y="27"/>
                    </a:moveTo>
                    <a:cubicBezTo>
                      <a:pt x="0" y="43"/>
                      <a:pt x="11" y="57"/>
                      <a:pt x="27" y="59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87" y="65"/>
                      <a:pt x="102" y="53"/>
                      <a:pt x="103" y="37"/>
                    </a:cubicBezTo>
                    <a:cubicBezTo>
                      <a:pt x="103" y="37"/>
                      <a:pt x="103" y="37"/>
                      <a:pt x="103" y="37"/>
                    </a:cubicBezTo>
                    <a:cubicBezTo>
                      <a:pt x="105" y="22"/>
                      <a:pt x="93" y="7"/>
                      <a:pt x="77" y="6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17" y="0"/>
                      <a:pt x="3" y="12"/>
                      <a:pt x="1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85000" lnSpcReduction="20000"/>
              </a:bodyPr>
              <a:lstStyle/>
              <a:p>
                <a:endParaRPr lang="en-US" dirty="0"/>
              </a:p>
            </p:txBody>
          </p:sp>
          <p:sp>
            <p:nvSpPr>
              <p:cNvPr id="130" name="ïŝḻïde">
                <a:extLst>
                  <a:ext uri="{FF2B5EF4-FFF2-40B4-BE49-F238E27FC236}">
                    <a16:creationId xmlns:a16="http://schemas.microsoft.com/office/drawing/2014/main" id="{A8756939-3EE1-4FDF-823B-E8476168C89B}"/>
                  </a:ext>
                </a:extLst>
              </p:cNvPr>
              <p:cNvSpPr/>
              <p:nvPr/>
            </p:nvSpPr>
            <p:spPr bwMode="auto">
              <a:xfrm>
                <a:off x="8599487" y="3160713"/>
                <a:ext cx="395288" cy="241300"/>
              </a:xfrm>
              <a:custGeom>
                <a:avLst/>
                <a:gdLst>
                  <a:gd name="T0" fmla="*/ 2 w 105"/>
                  <a:gd name="T1" fmla="*/ 27 h 64"/>
                  <a:gd name="T2" fmla="*/ 28 w 105"/>
                  <a:gd name="T3" fmla="*/ 59 h 64"/>
                  <a:gd name="T4" fmla="*/ 72 w 105"/>
                  <a:gd name="T5" fmla="*/ 63 h 64"/>
                  <a:gd name="T6" fmla="*/ 104 w 105"/>
                  <a:gd name="T7" fmla="*/ 37 h 64"/>
                  <a:gd name="T8" fmla="*/ 104 w 105"/>
                  <a:gd name="T9" fmla="*/ 37 h 64"/>
                  <a:gd name="T10" fmla="*/ 78 w 105"/>
                  <a:gd name="T11" fmla="*/ 5 h 64"/>
                  <a:gd name="T12" fmla="*/ 34 w 105"/>
                  <a:gd name="T13" fmla="*/ 1 h 64"/>
                  <a:gd name="T14" fmla="*/ 2 w 105"/>
                  <a:gd name="T15" fmla="*/ 2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5" h="64">
                    <a:moveTo>
                      <a:pt x="2" y="27"/>
                    </a:moveTo>
                    <a:cubicBezTo>
                      <a:pt x="0" y="43"/>
                      <a:pt x="12" y="57"/>
                      <a:pt x="28" y="59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88" y="64"/>
                      <a:pt x="102" y="53"/>
                      <a:pt x="104" y="37"/>
                    </a:cubicBezTo>
                    <a:cubicBezTo>
                      <a:pt x="104" y="37"/>
                      <a:pt x="104" y="37"/>
                      <a:pt x="104" y="37"/>
                    </a:cubicBezTo>
                    <a:cubicBezTo>
                      <a:pt x="105" y="21"/>
                      <a:pt x="94" y="7"/>
                      <a:pt x="78" y="5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18" y="0"/>
                      <a:pt x="4" y="11"/>
                      <a:pt x="2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85000" lnSpcReduction="20000"/>
              </a:bodyPr>
              <a:lstStyle/>
              <a:p>
                <a:endParaRPr lang="en-US" dirty="0"/>
              </a:p>
            </p:txBody>
          </p:sp>
          <p:sp>
            <p:nvSpPr>
              <p:cNvPr id="131" name="iṩ1îḋê">
                <a:extLst>
                  <a:ext uri="{FF2B5EF4-FFF2-40B4-BE49-F238E27FC236}">
                    <a16:creationId xmlns:a16="http://schemas.microsoft.com/office/drawing/2014/main" id="{00703A7A-F089-4310-BCB1-78B784B60730}"/>
                  </a:ext>
                </a:extLst>
              </p:cNvPr>
              <p:cNvSpPr/>
              <p:nvPr/>
            </p:nvSpPr>
            <p:spPr bwMode="auto">
              <a:xfrm>
                <a:off x="8648700" y="2938463"/>
                <a:ext cx="393700" cy="244475"/>
              </a:xfrm>
              <a:custGeom>
                <a:avLst/>
                <a:gdLst>
                  <a:gd name="T0" fmla="*/ 1 w 105"/>
                  <a:gd name="T1" fmla="*/ 28 h 65"/>
                  <a:gd name="T2" fmla="*/ 27 w 105"/>
                  <a:gd name="T3" fmla="*/ 59 h 65"/>
                  <a:gd name="T4" fmla="*/ 72 w 105"/>
                  <a:gd name="T5" fmla="*/ 63 h 65"/>
                  <a:gd name="T6" fmla="*/ 103 w 105"/>
                  <a:gd name="T7" fmla="*/ 37 h 65"/>
                  <a:gd name="T8" fmla="*/ 103 w 105"/>
                  <a:gd name="T9" fmla="*/ 37 h 65"/>
                  <a:gd name="T10" fmla="*/ 77 w 105"/>
                  <a:gd name="T11" fmla="*/ 6 h 65"/>
                  <a:gd name="T12" fmla="*/ 33 w 105"/>
                  <a:gd name="T13" fmla="*/ 2 h 65"/>
                  <a:gd name="T14" fmla="*/ 1 w 105"/>
                  <a:gd name="T15" fmla="*/ 2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5" h="65">
                    <a:moveTo>
                      <a:pt x="1" y="28"/>
                    </a:moveTo>
                    <a:cubicBezTo>
                      <a:pt x="0" y="43"/>
                      <a:pt x="11" y="57"/>
                      <a:pt x="27" y="59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87" y="65"/>
                      <a:pt x="102" y="53"/>
                      <a:pt x="103" y="37"/>
                    </a:cubicBezTo>
                    <a:cubicBezTo>
                      <a:pt x="103" y="37"/>
                      <a:pt x="103" y="37"/>
                      <a:pt x="103" y="37"/>
                    </a:cubicBezTo>
                    <a:cubicBezTo>
                      <a:pt x="105" y="22"/>
                      <a:pt x="93" y="7"/>
                      <a:pt x="77" y="6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17" y="0"/>
                      <a:pt x="3" y="12"/>
                      <a:pt x="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85000" lnSpcReduction="20000"/>
              </a:bodyPr>
              <a:lstStyle/>
              <a:p>
                <a:endParaRPr lang="en-US" dirty="0"/>
              </a:p>
            </p:txBody>
          </p:sp>
          <p:sp>
            <p:nvSpPr>
              <p:cNvPr id="132" name="ïşļíḓé">
                <a:extLst>
                  <a:ext uri="{FF2B5EF4-FFF2-40B4-BE49-F238E27FC236}">
                    <a16:creationId xmlns:a16="http://schemas.microsoft.com/office/drawing/2014/main" id="{F018758F-5B3F-4C9C-8A24-805EE5D4C861}"/>
                  </a:ext>
                </a:extLst>
              </p:cNvPr>
              <p:cNvSpPr/>
              <p:nvPr/>
            </p:nvSpPr>
            <p:spPr bwMode="auto">
              <a:xfrm>
                <a:off x="8701088" y="2724150"/>
                <a:ext cx="395288" cy="244475"/>
              </a:xfrm>
              <a:custGeom>
                <a:avLst/>
                <a:gdLst>
                  <a:gd name="T0" fmla="*/ 2 w 105"/>
                  <a:gd name="T1" fmla="*/ 28 h 65"/>
                  <a:gd name="T2" fmla="*/ 27 w 105"/>
                  <a:gd name="T3" fmla="*/ 59 h 65"/>
                  <a:gd name="T4" fmla="*/ 72 w 105"/>
                  <a:gd name="T5" fmla="*/ 64 h 65"/>
                  <a:gd name="T6" fmla="*/ 103 w 105"/>
                  <a:gd name="T7" fmla="*/ 38 h 65"/>
                  <a:gd name="T8" fmla="*/ 103 w 105"/>
                  <a:gd name="T9" fmla="*/ 38 h 65"/>
                  <a:gd name="T10" fmla="*/ 78 w 105"/>
                  <a:gd name="T11" fmla="*/ 6 h 65"/>
                  <a:gd name="T12" fmla="*/ 33 w 105"/>
                  <a:gd name="T13" fmla="*/ 2 h 65"/>
                  <a:gd name="T14" fmla="*/ 2 w 105"/>
                  <a:gd name="T15" fmla="*/ 2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5" h="65">
                    <a:moveTo>
                      <a:pt x="2" y="28"/>
                    </a:moveTo>
                    <a:cubicBezTo>
                      <a:pt x="0" y="44"/>
                      <a:pt x="12" y="58"/>
                      <a:pt x="27" y="59"/>
                    </a:cubicBezTo>
                    <a:cubicBezTo>
                      <a:pt x="72" y="64"/>
                      <a:pt x="72" y="64"/>
                      <a:pt x="72" y="64"/>
                    </a:cubicBezTo>
                    <a:cubicBezTo>
                      <a:pt x="88" y="65"/>
                      <a:pt x="102" y="54"/>
                      <a:pt x="103" y="38"/>
                    </a:cubicBezTo>
                    <a:cubicBezTo>
                      <a:pt x="103" y="38"/>
                      <a:pt x="103" y="38"/>
                      <a:pt x="103" y="38"/>
                    </a:cubicBezTo>
                    <a:cubicBezTo>
                      <a:pt x="105" y="22"/>
                      <a:pt x="93" y="8"/>
                      <a:pt x="78" y="6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17" y="0"/>
                      <a:pt x="3" y="12"/>
                      <a:pt x="2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85000" lnSpcReduction="20000"/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224" name="组合 223">
            <a:extLst>
              <a:ext uri="{FF2B5EF4-FFF2-40B4-BE49-F238E27FC236}">
                <a16:creationId xmlns:a16="http://schemas.microsoft.com/office/drawing/2014/main" id="{98C04888-73F4-4CAD-8858-770D16A9E410}"/>
              </a:ext>
            </a:extLst>
          </p:cNvPr>
          <p:cNvGrpSpPr/>
          <p:nvPr/>
        </p:nvGrpSpPr>
        <p:grpSpPr>
          <a:xfrm flipH="1">
            <a:off x="521244" y="266995"/>
            <a:ext cx="4037182" cy="447040"/>
            <a:chOff x="1812079" y="281940"/>
            <a:chExt cx="4179419" cy="162088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225" name="直接连接符 224">
              <a:extLst>
                <a:ext uri="{FF2B5EF4-FFF2-40B4-BE49-F238E27FC236}">
                  <a16:creationId xmlns:a16="http://schemas.microsoft.com/office/drawing/2014/main" id="{58EAC3D9-291D-49E0-A3F8-DBB96D0F5A9C}"/>
                </a:ext>
              </a:extLst>
            </p:cNvPr>
            <p:cNvCxnSpPr>
              <a:cxnSpLocks/>
            </p:cNvCxnSpPr>
            <p:nvPr/>
          </p:nvCxnSpPr>
          <p:spPr>
            <a:xfrm>
              <a:off x="1812079" y="287383"/>
              <a:ext cx="4170709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>
              <a:extLst>
                <a:ext uri="{FF2B5EF4-FFF2-40B4-BE49-F238E27FC236}">
                  <a16:creationId xmlns:a16="http://schemas.microsoft.com/office/drawing/2014/main" id="{542FE886-92DE-4CF3-B3AB-101611B6E9B8}"/>
                </a:ext>
              </a:extLst>
            </p:cNvPr>
            <p:cNvCxnSpPr>
              <a:cxnSpLocks/>
            </p:cNvCxnSpPr>
            <p:nvPr/>
          </p:nvCxnSpPr>
          <p:spPr>
            <a:xfrm>
              <a:off x="1817159" y="1902823"/>
              <a:ext cx="4174339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>
              <a:extLst>
                <a:ext uri="{FF2B5EF4-FFF2-40B4-BE49-F238E27FC236}">
                  <a16:creationId xmlns:a16="http://schemas.microsoft.com/office/drawing/2014/main" id="{C15535D4-8833-4F90-9668-42311BB5EC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1319" y="281940"/>
              <a:ext cx="0" cy="161925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8" name="组合 227">
            <a:extLst>
              <a:ext uri="{FF2B5EF4-FFF2-40B4-BE49-F238E27FC236}">
                <a16:creationId xmlns:a16="http://schemas.microsoft.com/office/drawing/2014/main" id="{90BA7DC3-E304-46A3-8D9D-235666853CB0}"/>
              </a:ext>
            </a:extLst>
          </p:cNvPr>
          <p:cNvGrpSpPr/>
          <p:nvPr/>
        </p:nvGrpSpPr>
        <p:grpSpPr>
          <a:xfrm>
            <a:off x="79058" y="101600"/>
            <a:ext cx="720000" cy="720000"/>
            <a:chOff x="8548688" y="2682875"/>
            <a:chExt cx="1833563" cy="1838325"/>
          </a:xfrm>
        </p:grpSpPr>
        <p:sp>
          <p:nvSpPr>
            <p:cNvPr id="229" name="Freeform 34">
              <a:extLst>
                <a:ext uri="{FF2B5EF4-FFF2-40B4-BE49-F238E27FC236}">
                  <a16:creationId xmlns:a16="http://schemas.microsoft.com/office/drawing/2014/main" id="{9EF7A8A8-D7EF-46CC-BC21-C07059A6F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8688" y="2682875"/>
              <a:ext cx="1568450" cy="1838325"/>
            </a:xfrm>
            <a:custGeom>
              <a:avLst/>
              <a:gdLst>
                <a:gd name="T0" fmla="*/ 112 w 729"/>
                <a:gd name="T1" fmla="*/ 426 h 852"/>
                <a:gd name="T2" fmla="*/ 411 w 729"/>
                <a:gd name="T3" fmla="*/ 126 h 852"/>
                <a:gd name="T4" fmla="*/ 729 w 729"/>
                <a:gd name="T5" fmla="*/ 126 h 852"/>
                <a:gd name="T6" fmla="*/ 426 w 729"/>
                <a:gd name="T7" fmla="*/ 0 h 852"/>
                <a:gd name="T8" fmla="*/ 0 w 729"/>
                <a:gd name="T9" fmla="*/ 426 h 852"/>
                <a:gd name="T10" fmla="*/ 426 w 729"/>
                <a:gd name="T11" fmla="*/ 852 h 852"/>
                <a:gd name="T12" fmla="*/ 729 w 729"/>
                <a:gd name="T13" fmla="*/ 725 h 852"/>
                <a:gd name="T14" fmla="*/ 411 w 729"/>
                <a:gd name="T15" fmla="*/ 725 h 852"/>
                <a:gd name="T16" fmla="*/ 112 w 729"/>
                <a:gd name="T17" fmla="*/ 426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9" h="852">
                  <a:moveTo>
                    <a:pt x="112" y="426"/>
                  </a:moveTo>
                  <a:cubicBezTo>
                    <a:pt x="112" y="261"/>
                    <a:pt x="246" y="126"/>
                    <a:pt x="411" y="126"/>
                  </a:cubicBezTo>
                  <a:cubicBezTo>
                    <a:pt x="729" y="126"/>
                    <a:pt x="729" y="126"/>
                    <a:pt x="729" y="126"/>
                  </a:cubicBezTo>
                  <a:cubicBezTo>
                    <a:pt x="652" y="48"/>
                    <a:pt x="545" y="0"/>
                    <a:pt x="426" y="0"/>
                  </a:cubicBezTo>
                  <a:cubicBezTo>
                    <a:pt x="191" y="0"/>
                    <a:pt x="0" y="191"/>
                    <a:pt x="0" y="426"/>
                  </a:cubicBezTo>
                  <a:cubicBezTo>
                    <a:pt x="0" y="661"/>
                    <a:pt x="191" y="852"/>
                    <a:pt x="426" y="852"/>
                  </a:cubicBezTo>
                  <a:cubicBezTo>
                    <a:pt x="545" y="852"/>
                    <a:pt x="652" y="803"/>
                    <a:pt x="729" y="725"/>
                  </a:cubicBezTo>
                  <a:cubicBezTo>
                    <a:pt x="411" y="725"/>
                    <a:pt x="411" y="725"/>
                    <a:pt x="411" y="725"/>
                  </a:cubicBezTo>
                  <a:cubicBezTo>
                    <a:pt x="246" y="725"/>
                    <a:pt x="112" y="591"/>
                    <a:pt x="112" y="426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Freeform 35">
              <a:extLst>
                <a:ext uri="{FF2B5EF4-FFF2-40B4-BE49-F238E27FC236}">
                  <a16:creationId xmlns:a16="http://schemas.microsoft.com/office/drawing/2014/main" id="{FBBB7FA6-D13D-46B7-9785-9CE023D0A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6038" y="3100388"/>
              <a:ext cx="1446213" cy="1000125"/>
            </a:xfrm>
            <a:custGeom>
              <a:avLst/>
              <a:gdLst>
                <a:gd name="T0" fmla="*/ 0 w 672"/>
                <a:gd name="T1" fmla="*/ 232 h 463"/>
                <a:gd name="T2" fmla="*/ 231 w 672"/>
                <a:gd name="T3" fmla="*/ 463 h 463"/>
                <a:gd name="T4" fmla="*/ 604 w 672"/>
                <a:gd name="T5" fmla="*/ 463 h 463"/>
                <a:gd name="T6" fmla="*/ 672 w 672"/>
                <a:gd name="T7" fmla="*/ 232 h 463"/>
                <a:gd name="T8" fmla="*/ 604 w 672"/>
                <a:gd name="T9" fmla="*/ 0 h 463"/>
                <a:gd name="T10" fmla="*/ 231 w 672"/>
                <a:gd name="T11" fmla="*/ 0 h 463"/>
                <a:gd name="T12" fmla="*/ 0 w 672"/>
                <a:gd name="T13" fmla="*/ 232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2" h="463">
                  <a:moveTo>
                    <a:pt x="0" y="232"/>
                  </a:moveTo>
                  <a:cubicBezTo>
                    <a:pt x="0" y="359"/>
                    <a:pt x="104" y="463"/>
                    <a:pt x="231" y="463"/>
                  </a:cubicBezTo>
                  <a:cubicBezTo>
                    <a:pt x="604" y="463"/>
                    <a:pt x="604" y="463"/>
                    <a:pt x="604" y="463"/>
                  </a:cubicBezTo>
                  <a:cubicBezTo>
                    <a:pt x="647" y="397"/>
                    <a:pt x="672" y="317"/>
                    <a:pt x="672" y="232"/>
                  </a:cubicBezTo>
                  <a:cubicBezTo>
                    <a:pt x="672" y="146"/>
                    <a:pt x="647" y="67"/>
                    <a:pt x="604" y="0"/>
                  </a:cubicBezTo>
                  <a:cubicBezTo>
                    <a:pt x="231" y="0"/>
                    <a:pt x="231" y="0"/>
                    <a:pt x="231" y="0"/>
                  </a:cubicBezTo>
                  <a:cubicBezTo>
                    <a:pt x="104" y="0"/>
                    <a:pt x="0" y="104"/>
                    <a:pt x="0" y="23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231" name="Freeform 36">
              <a:extLst>
                <a:ext uri="{FF2B5EF4-FFF2-40B4-BE49-F238E27FC236}">
                  <a16:creationId xmlns:a16="http://schemas.microsoft.com/office/drawing/2014/main" id="{E88E4492-059C-49F0-8E8D-B7E776882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9988" y="2954338"/>
              <a:ext cx="1446213" cy="1292225"/>
            </a:xfrm>
            <a:custGeom>
              <a:avLst/>
              <a:gdLst>
                <a:gd name="T0" fmla="*/ 299 w 672"/>
                <a:gd name="T1" fmla="*/ 0 h 599"/>
                <a:gd name="T2" fmla="*/ 0 w 672"/>
                <a:gd name="T3" fmla="*/ 300 h 599"/>
                <a:gd name="T4" fmla="*/ 299 w 672"/>
                <a:gd name="T5" fmla="*/ 599 h 599"/>
                <a:gd name="T6" fmla="*/ 617 w 672"/>
                <a:gd name="T7" fmla="*/ 599 h 599"/>
                <a:gd name="T8" fmla="*/ 672 w 672"/>
                <a:gd name="T9" fmla="*/ 531 h 599"/>
                <a:gd name="T10" fmla="*/ 299 w 672"/>
                <a:gd name="T11" fmla="*/ 531 h 599"/>
                <a:gd name="T12" fmla="*/ 68 w 672"/>
                <a:gd name="T13" fmla="*/ 300 h 599"/>
                <a:gd name="T14" fmla="*/ 299 w 672"/>
                <a:gd name="T15" fmla="*/ 68 h 599"/>
                <a:gd name="T16" fmla="*/ 672 w 672"/>
                <a:gd name="T17" fmla="*/ 68 h 599"/>
                <a:gd name="T18" fmla="*/ 617 w 672"/>
                <a:gd name="T19" fmla="*/ 0 h 599"/>
                <a:gd name="T20" fmla="*/ 299 w 672"/>
                <a:gd name="T21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2" h="599">
                  <a:moveTo>
                    <a:pt x="299" y="0"/>
                  </a:moveTo>
                  <a:cubicBezTo>
                    <a:pt x="134" y="0"/>
                    <a:pt x="0" y="135"/>
                    <a:pt x="0" y="300"/>
                  </a:cubicBezTo>
                  <a:cubicBezTo>
                    <a:pt x="0" y="465"/>
                    <a:pt x="134" y="599"/>
                    <a:pt x="299" y="599"/>
                  </a:cubicBezTo>
                  <a:cubicBezTo>
                    <a:pt x="617" y="599"/>
                    <a:pt x="617" y="599"/>
                    <a:pt x="617" y="599"/>
                  </a:cubicBezTo>
                  <a:cubicBezTo>
                    <a:pt x="638" y="579"/>
                    <a:pt x="656" y="556"/>
                    <a:pt x="672" y="531"/>
                  </a:cubicBezTo>
                  <a:cubicBezTo>
                    <a:pt x="299" y="531"/>
                    <a:pt x="299" y="531"/>
                    <a:pt x="299" y="531"/>
                  </a:cubicBezTo>
                  <a:cubicBezTo>
                    <a:pt x="172" y="531"/>
                    <a:pt x="68" y="427"/>
                    <a:pt x="68" y="300"/>
                  </a:cubicBezTo>
                  <a:cubicBezTo>
                    <a:pt x="68" y="172"/>
                    <a:pt x="172" y="68"/>
                    <a:pt x="299" y="68"/>
                  </a:cubicBezTo>
                  <a:cubicBezTo>
                    <a:pt x="672" y="68"/>
                    <a:pt x="672" y="68"/>
                    <a:pt x="672" y="68"/>
                  </a:cubicBezTo>
                  <a:cubicBezTo>
                    <a:pt x="656" y="44"/>
                    <a:pt x="638" y="21"/>
                    <a:pt x="617" y="0"/>
                  </a:cubicBezTo>
                  <a:lnTo>
                    <a:pt x="29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2" name="文本框 231">
            <a:extLst>
              <a:ext uri="{FF2B5EF4-FFF2-40B4-BE49-F238E27FC236}">
                <a16:creationId xmlns:a16="http://schemas.microsoft.com/office/drawing/2014/main" id="{2FB3D41C-7F00-46D0-8F37-4AED975981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001" y="186055"/>
            <a:ext cx="49784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3200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1</a:t>
            </a:r>
            <a:endParaRPr lang="zh-CN" altLang="en-US" sz="3200" b="1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99" name="TextBox 16">
            <a:extLst>
              <a:ext uri="{FF2B5EF4-FFF2-40B4-BE49-F238E27FC236}">
                <a16:creationId xmlns:a16="http://schemas.microsoft.com/office/drawing/2014/main" id="{D142E4C9-B35B-BB65-A98A-9A6C5584CBEC}"/>
              </a:ext>
            </a:extLst>
          </p:cNvPr>
          <p:cNvSpPr txBox="1"/>
          <p:nvPr/>
        </p:nvSpPr>
        <p:spPr>
          <a:xfrm>
            <a:off x="806696" y="230145"/>
            <a:ext cx="2646878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黑体简体" panose="02010601030101010101" pitchFamily="2" charset="-122"/>
                <a:ea typeface="方正黑体简体" panose="02010601030101010101" pitchFamily="2" charset="-122"/>
              </a:rPr>
              <a:t>网球比赛基本规则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1EB6E084-3ED1-04E2-0210-0F2F224A9082}"/>
              </a:ext>
            </a:extLst>
          </p:cNvPr>
          <p:cNvSpPr txBox="1">
            <a:spLocks/>
          </p:cNvSpPr>
          <p:nvPr/>
        </p:nvSpPr>
        <p:spPr>
          <a:xfrm>
            <a:off x="96756" y="1628871"/>
            <a:ext cx="7942702" cy="4802624"/>
          </a:xfrm>
          <a:prstGeom prst="rect">
            <a:avLst/>
          </a:prstGeom>
          <a:noFill/>
        </p:spPr>
        <p:txBody>
          <a:bodyPr vert="horz" lIns="96435" tIns="48218" rIns="96435" bIns="48218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Clear Sans" panose="020B0503030202020304" pitchFamily="34" charset="0"/>
                <a:sym typeface="Times New Roman" panose="02020603050405020304" pitchFamily="18" charset="0"/>
              </a:rPr>
              <a:t>比赛得最多盘数：一场比赛最多得盘数为男子</a:t>
            </a:r>
            <a:r>
              <a:rPr lang="en-US" altLang="zh-CN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Clear Sans" panose="020B0503030202020304" pitchFamily="34" charset="0"/>
                <a:sym typeface="Times New Roman" panose="02020603050405020304" pitchFamily="18" charset="0"/>
              </a:rPr>
              <a:t>5</a:t>
            </a:r>
            <a:r>
              <a: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Clear Sans" panose="020B0503030202020304" pitchFamily="34" charset="0"/>
                <a:sym typeface="Times New Roman" panose="02020603050405020304" pitchFamily="18" charset="0"/>
              </a:rPr>
              <a:t>盘、女子</a:t>
            </a:r>
            <a:r>
              <a:rPr lang="en-US" altLang="zh-CN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Clear Sans" panose="020B0503030202020304" pitchFamily="34" charset="0"/>
                <a:sym typeface="Times New Roman" panose="02020603050405020304" pitchFamily="18" charset="0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Clear Sans" panose="020B0503030202020304" pitchFamily="34" charset="0"/>
                <a:sym typeface="Times New Roman" panose="02020603050405020304" pitchFamily="18" charset="0"/>
              </a:rPr>
              <a:t>盘</a:t>
            </a:r>
            <a:endParaRPr lang="en-US" altLang="zh-CN" sz="2000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Clear Sans" panose="020B0503030202020304" pitchFamily="34" charset="0"/>
              <a:sym typeface="Times New Roman" panose="02020603050405020304" pitchFamily="18" charset="0"/>
            </a:endParaRPr>
          </a:p>
          <a:p>
            <a:pPr marL="342900" indent="-342900" algn="l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Clear Sans" panose="020B0503030202020304" pitchFamily="34" charset="0"/>
                <a:sym typeface="Times New Roman" panose="02020603050405020304" pitchFamily="18" charset="0"/>
              </a:rPr>
              <a:t>盘（</a:t>
            </a:r>
            <a:r>
              <a:rPr lang="en-US" altLang="zh-CN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Clear Sans" panose="020B0503030202020304" pitchFamily="34" charset="0"/>
                <a:sym typeface="Times New Roman" panose="02020603050405020304" pitchFamily="18" charset="0"/>
              </a:rPr>
              <a:t>5</a:t>
            </a:r>
            <a:r>
              <a: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Clear Sans" panose="020B0503030202020304" pitchFamily="34" charset="0"/>
                <a:sym typeface="Times New Roman" panose="02020603050405020304" pitchFamily="18" charset="0"/>
              </a:rPr>
              <a:t>盘</a:t>
            </a:r>
            <a:r>
              <a:rPr lang="en-US" altLang="zh-CN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Clear Sans" panose="020B0503030202020304" pitchFamily="34" charset="0"/>
                <a:sym typeface="Times New Roman" panose="02020603050405020304" pitchFamily="18" charset="0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Clear Sans" panose="020B0503030202020304" pitchFamily="34" charset="0"/>
                <a:sym typeface="Times New Roman" panose="02020603050405020304" pitchFamily="18" charset="0"/>
              </a:rPr>
              <a:t>胜、</a:t>
            </a:r>
            <a:r>
              <a:rPr lang="en-US" altLang="zh-CN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Clear Sans" panose="020B0503030202020304" pitchFamily="34" charset="0"/>
                <a:sym typeface="Times New Roman" panose="02020603050405020304" pitchFamily="18" charset="0"/>
              </a:rPr>
              <a:t>3</a:t>
            </a:r>
            <a:r>
              <a: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Clear Sans" panose="020B0503030202020304" pitchFamily="34" charset="0"/>
                <a:sym typeface="Times New Roman" panose="02020603050405020304" pitchFamily="18" charset="0"/>
              </a:rPr>
              <a:t>盘</a:t>
            </a:r>
            <a:r>
              <a:rPr lang="en-US" altLang="zh-CN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Clear Sans" panose="020B0503030202020304" pitchFamily="34" charset="0"/>
                <a:sym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Clear Sans" panose="020B0503030202020304" pitchFamily="34" charset="0"/>
                <a:sym typeface="Times New Roman" panose="02020603050405020304" pitchFamily="18" charset="0"/>
              </a:rPr>
              <a:t>胜）</a:t>
            </a:r>
            <a:endParaRPr lang="en-US" altLang="zh-CN" sz="2000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Clear Sans" panose="020B0503030202020304" pitchFamily="34" charset="0"/>
              <a:sym typeface="Times New Roman" panose="02020603050405020304" pitchFamily="18" charset="0"/>
            </a:endParaRPr>
          </a:p>
          <a:p>
            <a:pPr marL="342900" indent="-342900" algn="l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Clear Sans" panose="020B0503030202020304" pitchFamily="34" charset="0"/>
                <a:sym typeface="Times New Roman" panose="02020603050405020304" pitchFamily="18" charset="0"/>
              </a:rPr>
              <a:t>局（每局</a:t>
            </a:r>
            <a:r>
              <a:rPr lang="en-US" altLang="zh-CN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Clear Sans" panose="020B0503030202020304" pitchFamily="34" charset="0"/>
                <a:sym typeface="Times New Roman" panose="02020603050405020304" pitchFamily="18" charset="0"/>
              </a:rPr>
              <a:t>4</a:t>
            </a:r>
            <a:r>
              <a: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Clear Sans" panose="020B0503030202020304" pitchFamily="34" charset="0"/>
                <a:sym typeface="Times New Roman" panose="02020603050405020304" pitchFamily="18" charset="0"/>
              </a:rPr>
              <a:t>分：</a:t>
            </a:r>
            <a:r>
              <a:rPr lang="en-US" altLang="zh-CN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Clear Sans" panose="020B0503030202020304" pitchFamily="34" charset="0"/>
                <a:sym typeface="Times New Roman" panose="02020603050405020304" pitchFamily="18" charset="0"/>
              </a:rPr>
              <a:t>0</a:t>
            </a:r>
            <a:r>
              <a: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Clear Sans" panose="020B0503030202020304" pitchFamily="34" charset="0"/>
                <a:sym typeface="Times New Roman" panose="02020603050405020304" pitchFamily="18" charset="0"/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Clear Sans" panose="020B0503030202020304" pitchFamily="34" charset="0"/>
                <a:sym typeface="Times New Roman" panose="02020603050405020304" pitchFamily="18" charset="0"/>
              </a:rPr>
              <a:t>15</a:t>
            </a:r>
            <a:r>
              <a: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Clear Sans" panose="020B0503030202020304" pitchFamily="34" charset="0"/>
                <a:sym typeface="Times New Roman" panose="02020603050405020304" pitchFamily="18" charset="0"/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Clear Sans" panose="020B0503030202020304" pitchFamily="34" charset="0"/>
                <a:sym typeface="Times New Roman" panose="02020603050405020304" pitchFamily="18" charset="0"/>
              </a:rPr>
              <a:t>30</a:t>
            </a:r>
            <a:r>
              <a: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Clear Sans" panose="020B0503030202020304" pitchFamily="34" charset="0"/>
                <a:sym typeface="Times New Roman" panose="02020603050405020304" pitchFamily="18" charset="0"/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Clear Sans" panose="020B0503030202020304" pitchFamily="34" charset="0"/>
                <a:sym typeface="Times New Roman" panose="02020603050405020304" pitchFamily="18" charset="0"/>
              </a:rPr>
              <a:t>40</a:t>
            </a:r>
            <a:r>
              <a: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Clear Sans" panose="020B0503030202020304" pitchFamily="34" charset="0"/>
                <a:sym typeface="Times New Roman" panose="02020603050405020304" pitchFamily="18" charset="0"/>
              </a:rPr>
              <a:t>、）</a:t>
            </a:r>
            <a:endParaRPr lang="en-US" altLang="zh-CN" sz="2000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Clear Sans" panose="020B0503030202020304" pitchFamily="34" charset="0"/>
              <a:sym typeface="Times New Roman" panose="02020603050405020304" pitchFamily="18" charset="0"/>
            </a:endParaRPr>
          </a:p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Clear Sans" panose="020B0503030202020304" pitchFamily="34" charset="0"/>
                <a:sym typeface="Times New Roman" panose="02020603050405020304" pitchFamily="18" charset="0"/>
              </a:rPr>
              <a:t>    </a:t>
            </a:r>
            <a:r>
              <a: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Clear Sans" panose="020B0503030202020304" pitchFamily="34" charset="0"/>
                <a:sym typeface="Times New Roman" panose="02020603050405020304" pitchFamily="18" charset="0"/>
              </a:rPr>
              <a:t>一方先胜</a:t>
            </a:r>
            <a:r>
              <a:rPr lang="en-US" altLang="zh-CN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Clear Sans" panose="020B0503030202020304" pitchFamily="34" charset="0"/>
                <a:sym typeface="Times New Roman" panose="02020603050405020304" pitchFamily="18" charset="0"/>
              </a:rPr>
              <a:t>6</a:t>
            </a:r>
            <a:r>
              <a: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Clear Sans" panose="020B0503030202020304" pitchFamily="34" charset="0"/>
                <a:sym typeface="Times New Roman" panose="02020603050405020304" pitchFamily="18" charset="0"/>
              </a:rPr>
              <a:t>局为胜一盘，但与双方各得五局时，一方必须净胜两句才算胜一盘。</a:t>
            </a:r>
            <a:endParaRPr lang="en-US" altLang="zh-CN" sz="2000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Clear Sans" panose="020B0503030202020304" pitchFamily="34" charset="0"/>
              <a:sym typeface="Times New Roman" panose="02020603050405020304" pitchFamily="18" charset="0"/>
            </a:endParaRPr>
          </a:p>
          <a:p>
            <a:pPr marL="342900" indent="-342900" algn="l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Clear Sans" panose="020B0503030202020304" pitchFamily="34" charset="0"/>
                <a:sym typeface="Times New Roman" panose="02020603050405020304" pitchFamily="18" charset="0"/>
              </a:rPr>
              <a:t>抢七（决胜局）</a:t>
            </a:r>
            <a:endParaRPr lang="en-US" altLang="zh-CN" sz="2000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Clear Sans" panose="020B0503030202020304" pitchFamily="34" charset="0"/>
              <a:sym typeface="Times New Roman" panose="02020603050405020304" pitchFamily="18" charset="0"/>
            </a:endParaRPr>
          </a:p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Clear Sans" panose="020B0503030202020304" pitchFamily="34" charset="0"/>
                <a:sym typeface="Times New Roman" panose="02020603050405020304" pitchFamily="18" charset="0"/>
              </a:rPr>
              <a:t>    在每盘的局数比分</a:t>
            </a:r>
            <a:r>
              <a:rPr lang="en-US" altLang="zh-CN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Clear Sans" panose="020B0503030202020304" pitchFamily="34" charset="0"/>
                <a:sym typeface="Times New Roman" panose="02020603050405020304" pitchFamily="18" charset="0"/>
              </a:rPr>
              <a:t>6:6</a:t>
            </a:r>
            <a:r>
              <a: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Clear Sans" panose="020B0503030202020304" pitchFamily="34" charset="0"/>
                <a:sym typeface="Times New Roman" panose="02020603050405020304" pitchFamily="18" charset="0"/>
              </a:rPr>
              <a:t>时，进行决胜局，先得</a:t>
            </a:r>
            <a:r>
              <a:rPr lang="en-US" altLang="zh-CN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Clear Sans" panose="020B0503030202020304" pitchFamily="34" charset="0"/>
                <a:sym typeface="Times New Roman" panose="02020603050405020304" pitchFamily="18" charset="0"/>
              </a:rPr>
              <a:t>7</a:t>
            </a:r>
            <a:r>
              <a: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Clear Sans" panose="020B0503030202020304" pitchFamily="34" charset="0"/>
                <a:sym typeface="Times New Roman" panose="02020603050405020304" pitchFamily="18" charset="0"/>
              </a:rPr>
              <a:t>分为胜该局胜。</a:t>
            </a:r>
            <a:endParaRPr lang="en-US" altLang="zh-CN" sz="2000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Clear Sans" panose="020B0503030202020304" pitchFamily="34" charset="0"/>
              <a:sym typeface="Times New Roman" panose="02020603050405020304" pitchFamily="18" charset="0"/>
            </a:endParaRPr>
          </a:p>
          <a:p>
            <a:pPr algn="l" fontAlgn="base">
              <a:spcBef>
                <a:spcPct val="0"/>
              </a:spcBef>
              <a:spcAft>
                <a:spcPct val="0"/>
              </a:spcAft>
            </a:pPr>
            <a:endParaRPr lang="en-US" altLang="zh-CN" sz="2000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Clear Sans" panose="020B0503030202020304" pitchFamily="34" charset="0"/>
              <a:sym typeface="Times New Roman" panose="02020603050405020304" pitchFamily="18" charset="0"/>
            </a:endParaRPr>
          </a:p>
          <a:p>
            <a:pPr marL="342900" indent="-342900" algn="l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Clear Sans" panose="020B0503030202020304" pitchFamily="34" charset="0"/>
                <a:sym typeface="Times New Roman" panose="02020603050405020304" pitchFamily="18" charset="0"/>
              </a:rPr>
              <a:t>时间规则：比赛应该从第一次发球开始直接到比赛结束，比赛应连续进行。</a:t>
            </a:r>
            <a:endParaRPr lang="en-US" altLang="zh-CN" sz="2000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Clear Sans" panose="020B0503030202020304" pitchFamily="34" charset="0"/>
              <a:sym typeface="Times New Roman" panose="02020603050405020304" pitchFamily="18" charset="0"/>
            </a:endParaRPr>
          </a:p>
          <a:p>
            <a:pPr algn="l" fontAlgn="base">
              <a:spcBef>
                <a:spcPct val="0"/>
              </a:spcBef>
              <a:spcAft>
                <a:spcPct val="0"/>
              </a:spcAft>
            </a:pPr>
            <a:endParaRPr lang="en-US" altLang="zh-CN" sz="2000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Clear Sans" panose="020B0503030202020304" pitchFamily="34" charset="0"/>
              <a:sym typeface="Times New Roman" panose="02020603050405020304" pitchFamily="18" charset="0"/>
            </a:endParaRPr>
          </a:p>
          <a:p>
            <a:pPr marL="342900" indent="-342900" algn="l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Clear Sans" panose="020B0503030202020304" pitchFamily="34" charset="0"/>
                <a:sym typeface="Times New Roman" panose="02020603050405020304" pitchFamily="18" charset="0"/>
              </a:rPr>
              <a:t>裁判：裁判长、主裁判员、司线员、网上裁判员、脚误裁判员、</a:t>
            </a:r>
            <a:endParaRPr lang="en-US" altLang="zh-CN" sz="2000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Clear Sans" panose="020B0503030202020304" pitchFamily="34" charset="0"/>
              <a:sym typeface="Times New Roman" panose="02020603050405020304" pitchFamily="18" charset="0"/>
            </a:endParaRPr>
          </a:p>
          <a:p>
            <a:pPr algn="l" fontAlgn="base">
              <a:spcBef>
                <a:spcPct val="0"/>
              </a:spcBef>
              <a:spcAft>
                <a:spcPct val="0"/>
              </a:spcAft>
            </a:pPr>
            <a:endParaRPr lang="en-US" altLang="zh-CN" sz="2000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Clear Sans" panose="020B0503030202020304" pitchFamily="34" charset="0"/>
              <a:sym typeface="Times New Roman" panose="02020603050405020304" pitchFamily="18" charset="0"/>
            </a:endParaRPr>
          </a:p>
          <a:p>
            <a:pPr marL="342900" indent="-342900" algn="l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Clear Sans" panose="020B0503030202020304" pitchFamily="34" charset="0"/>
                <a:sym typeface="Times New Roman" panose="02020603050405020304" pitchFamily="18" charset="0"/>
              </a:rPr>
              <a:t>单打和双打比赛规则：可去百度百科自学看一下。</a:t>
            </a:r>
            <a:endParaRPr lang="en-US" altLang="zh-CN" sz="2000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Clear Sans" panose="020B0503030202020304" pitchFamily="34" charset="0"/>
              <a:sym typeface="Times New Roman" panose="02020603050405020304" pitchFamily="18" charset="0"/>
            </a:endParaRPr>
          </a:p>
          <a:p>
            <a:pPr marL="342900" indent="-342900" algn="l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endParaRPr lang="zh-CN" altLang="en-US" sz="2000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Clear Sans" panose="020B0503030202020304" pitchFamily="34" charset="0"/>
              <a:sym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354203"/>
      </p:ext>
    </p:extLst>
  </p:cSld>
  <p:clrMapOvr>
    <a:masterClrMapping/>
  </p:clrMapOvr>
  <p:transition spd="slow" advClick="0" advTm="5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绿色卡通网球汇报展示PPT模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1672</TotalTime>
  <Words>1259</Words>
  <Application>Microsoft Office PowerPoint</Application>
  <PresentationFormat>宽屏</PresentationFormat>
  <Paragraphs>172</Paragraphs>
  <Slides>24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6" baseType="lpstr">
      <vt:lpstr>PingFang SC</vt:lpstr>
      <vt:lpstr>等线</vt:lpstr>
      <vt:lpstr>等线 Light</vt:lpstr>
      <vt:lpstr>方正黑体简体</vt:lpstr>
      <vt:lpstr>微软雅黑</vt:lpstr>
      <vt:lpstr>arial</vt:lpstr>
      <vt:lpstr>arial</vt:lpstr>
      <vt:lpstr>Calibri</vt:lpstr>
      <vt:lpstr>Times New Roman</vt:lpstr>
      <vt:lpstr>Wingdings</vt:lpstr>
      <vt:lpstr>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绿色卡通网球汇报展示PPT模板</dc:title>
  <dc:creator>吴瑞鹏</dc:creator>
  <cp:lastModifiedBy>陈 士伟</cp:lastModifiedBy>
  <cp:revision>79</cp:revision>
  <dcterms:created xsi:type="dcterms:W3CDTF">2018-08-14T07:39:22Z</dcterms:created>
  <dcterms:modified xsi:type="dcterms:W3CDTF">2022-05-31T12:13:40Z</dcterms:modified>
</cp:coreProperties>
</file>